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GuziecCheckers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Rozpoznawanie obrazu z gry w warcaby oraz wizualizacja stanu gry na komputerze.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9467188" y="5689136"/>
            <a:ext cx="2035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 Braczyński</a:t>
            </a:r>
          </a:p>
          <a:p>
            <a:r>
              <a:rPr lang="pl-PL" dirty="0" smtClean="0"/>
              <a:t>Daniel Hildebrand</a:t>
            </a:r>
          </a:p>
          <a:p>
            <a:r>
              <a:rPr lang="pl-PL" dirty="0" smtClean="0"/>
              <a:t>Mateusz Korolow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5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Nad </a:t>
            </a:r>
            <a:r>
              <a:rPr lang="pl-PL" dirty="0"/>
              <a:t>planszą do gry w warcaby jest umieszczona </a:t>
            </a:r>
            <a:r>
              <a:rPr lang="pl-PL" dirty="0" smtClean="0"/>
              <a:t>kamera.</a:t>
            </a:r>
            <a:endParaRPr lang="pl-PL" dirty="0"/>
          </a:p>
          <a:p>
            <a:r>
              <a:rPr lang="pl-PL" dirty="0" smtClean="0"/>
              <a:t>Podsystem </a:t>
            </a:r>
            <a:r>
              <a:rPr lang="pl-PL" dirty="0"/>
              <a:t>do rozpoznawania obrazów wyszukuje pozycje pionków i przekazuje je do podsystemu </a:t>
            </a:r>
            <a:r>
              <a:rPr lang="pl-PL" dirty="0" smtClean="0"/>
              <a:t>wizualizacji.</a:t>
            </a:r>
            <a:endParaRPr lang="pl-PL" dirty="0"/>
          </a:p>
          <a:p>
            <a:r>
              <a:rPr lang="pl-PL" dirty="0" smtClean="0"/>
              <a:t>Podsystem </a:t>
            </a:r>
            <a:r>
              <a:rPr lang="pl-PL" dirty="0"/>
              <a:t>wizualizacji przedstawia planszę i pionki jakie są umieszczone na fizycznej </a:t>
            </a:r>
            <a:r>
              <a:rPr lang="pl-PL" dirty="0" smtClean="0"/>
              <a:t>planszy.</a:t>
            </a:r>
            <a:endParaRPr lang="pl-PL" dirty="0"/>
          </a:p>
          <a:p>
            <a:r>
              <a:rPr lang="pl-PL" dirty="0" smtClean="0"/>
              <a:t>Sprawdzanie </a:t>
            </a:r>
            <a:r>
              <a:rPr lang="pl-PL" dirty="0"/>
              <a:t>czy ruch został wykonany zgodnie z </a:t>
            </a:r>
            <a:r>
              <a:rPr lang="pl-PL" dirty="0" smtClean="0"/>
              <a:t>zasadami.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35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wybraliśmy ten temat?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Chęć przetestowania systemu wizyjnego w oparciu o bibliotekę </a:t>
            </a:r>
            <a:r>
              <a:rPr lang="pl-PL" dirty="0" err="1" smtClean="0"/>
              <a:t>OpenCV</a:t>
            </a:r>
            <a:r>
              <a:rPr lang="pl-PL" dirty="0" smtClean="0"/>
              <a:t>, a był to jedyny przedmiot, który pozwalał nam na takie przedsięwzięcie.</a:t>
            </a:r>
          </a:p>
          <a:p>
            <a:r>
              <a:rPr lang="pl-PL" dirty="0" smtClean="0"/>
              <a:t>Chcemy stworzyć aplikację, która pomoże niedoświadczonym graczom rozwinąć swoje umiejętności (np. poprzez sprawdzanie poprawności wykonywanych ruchów).</a:t>
            </a:r>
          </a:p>
          <a:p>
            <a:r>
              <a:rPr lang="pl-PL" dirty="0" smtClean="0"/>
              <a:t>Lubimy warcaby ☺.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60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Wybrane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obiektowy język programowania C#,</a:t>
            </a:r>
          </a:p>
          <a:p>
            <a:r>
              <a:rPr lang="pl-PL" dirty="0" smtClean="0"/>
              <a:t>silnik graficzny WPF,</a:t>
            </a:r>
          </a:p>
          <a:p>
            <a:r>
              <a:rPr lang="pl-PL" dirty="0" smtClean="0"/>
              <a:t>biblioteka </a:t>
            </a:r>
            <a:r>
              <a:rPr lang="pl-PL" dirty="0" err="1" smtClean="0"/>
              <a:t>OpenCV</a:t>
            </a:r>
            <a:r>
              <a:rPr lang="pl-PL" dirty="0" smtClean="0"/>
              <a:t> do obsługi kamery</a:t>
            </a:r>
          </a:p>
          <a:p>
            <a:r>
              <a:rPr lang="pl-PL" dirty="0" smtClean="0"/>
              <a:t>.NET Framework w wersji 4.5.2.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8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Szkic harmonogramu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23.03.2017 – omówienie zagadnień dotyczących projektu, utworzenie repozytorium </a:t>
            </a:r>
            <a:r>
              <a:rPr lang="pl-PL" smtClean="0"/>
              <a:t>na GitHubie</a:t>
            </a:r>
            <a:r>
              <a:rPr lang="pl-PL" dirty="0" smtClean="0"/>
              <a:t>,</a:t>
            </a:r>
          </a:p>
          <a:p>
            <a:r>
              <a:rPr lang="pl-PL" dirty="0" smtClean="0"/>
              <a:t>do 06.04.2017 – zaplanowanie funkcjonalności aplikacji oraz zaznajomienie się z biblioteką </a:t>
            </a:r>
            <a:r>
              <a:rPr lang="pl-PL" dirty="0" err="1" smtClean="0"/>
              <a:t>OpenCV</a:t>
            </a:r>
            <a:r>
              <a:rPr lang="pl-PL" dirty="0" smtClean="0"/>
              <a:t>,</a:t>
            </a:r>
          </a:p>
          <a:p>
            <a:r>
              <a:rPr lang="pl-PL" dirty="0" smtClean="0"/>
              <a:t>do 20.04.2017 – wstępne utworzenie interfejsu graficznego,</a:t>
            </a:r>
          </a:p>
          <a:p>
            <a:r>
              <a:rPr lang="pl-PL" dirty="0" smtClean="0"/>
              <a:t>w późniejszym terminie – rozpoznawanie planszy do gry oraz pozycji pionów,  analiza poprawności wykonywanych ruchów.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1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Wstępny podział prac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Projektowanie interfejsu – cała grupa</a:t>
            </a:r>
          </a:p>
          <a:p>
            <a:r>
              <a:rPr lang="pl-PL" dirty="0" smtClean="0"/>
              <a:t>Implementacja interfejsu graficznego – D. Hildebrand</a:t>
            </a:r>
          </a:p>
          <a:p>
            <a:r>
              <a:rPr lang="pl-PL" dirty="0" smtClean="0"/>
              <a:t>Analiza poprawności wykonywanych ruchów – T. Braczyński</a:t>
            </a:r>
          </a:p>
          <a:p>
            <a:r>
              <a:rPr lang="pl-PL" dirty="0" smtClean="0"/>
              <a:t>Obsługa systemu wizyjnego </a:t>
            </a:r>
            <a:r>
              <a:rPr lang="pl-PL" dirty="0" err="1" smtClean="0"/>
              <a:t>OpenCV</a:t>
            </a:r>
            <a:r>
              <a:rPr lang="pl-PL" dirty="0" smtClean="0"/>
              <a:t> – M. Korolow</a:t>
            </a:r>
          </a:p>
        </p:txBody>
      </p:sp>
    </p:spTree>
    <p:extLst>
      <p:ext uri="{BB962C8B-B14F-4D97-AF65-F5344CB8AC3E}">
        <p14:creationId xmlns:p14="http://schemas.microsoft.com/office/powerpoint/2010/main" val="23809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33</TotalTime>
  <Words>226</Words>
  <Application>Microsoft Office PowerPoint</Application>
  <PresentationFormat>Panoramiczny</PresentationFormat>
  <Paragraphs>29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Corbel</vt:lpstr>
      <vt:lpstr>Paralaksa</vt:lpstr>
      <vt:lpstr>GuziecCheckers</vt:lpstr>
      <vt:lpstr>Opis projektu</vt:lpstr>
      <vt:lpstr>Dlaczego wybraliśmy ten temat?</vt:lpstr>
      <vt:lpstr>Wybrane technologie</vt:lpstr>
      <vt:lpstr>Szkic harmonogramu</vt:lpstr>
      <vt:lpstr>Wstępny podział prac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GuziecCheckers</dc:title>
  <dc:creator>Tomasz Braczyński</dc:creator>
  <cp:lastModifiedBy>Tomasz Braczyński</cp:lastModifiedBy>
  <cp:revision>12</cp:revision>
  <dcterms:created xsi:type="dcterms:W3CDTF">2017-03-22T14:32:18Z</dcterms:created>
  <dcterms:modified xsi:type="dcterms:W3CDTF">2017-03-23T11:23:45Z</dcterms:modified>
</cp:coreProperties>
</file>