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3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7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4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GuziecCheckers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Rozpoznawanie obrazu z gry w warcaby oraz wizualizacja stanu gry na komputerze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8963696" y="4949066"/>
            <a:ext cx="3228304" cy="1160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Mateusz Korolow</a:t>
            </a:r>
          </a:p>
          <a:p>
            <a:r>
              <a:rPr lang="pl-PL" dirty="0" smtClean="0"/>
              <a:t>Daniel Hildebrand</a:t>
            </a:r>
          </a:p>
          <a:p>
            <a:r>
              <a:rPr lang="pl-PL" dirty="0" smtClean="0"/>
              <a:t>Tomasz Braczyński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31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Wykorzystywana technologia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786989"/>
            <a:ext cx="10820400" cy="2132740"/>
          </a:xfrm>
        </p:spPr>
        <p:txBody>
          <a:bodyPr/>
          <a:lstStyle/>
          <a:p>
            <a:r>
              <a:rPr lang="pl-PL" dirty="0" smtClean="0"/>
              <a:t>Obiektowy język programowania c#</a:t>
            </a:r>
          </a:p>
          <a:p>
            <a:r>
              <a:rPr lang="pl-PL" dirty="0" smtClean="0"/>
              <a:t>Wrapper „OpenCV” o nazwie „Emgu CV” w wersji 3.0.0 dla języka c#</a:t>
            </a:r>
          </a:p>
          <a:p>
            <a:r>
              <a:rPr lang="pl-PL" dirty="0" smtClean="0"/>
              <a:t>Silnik graficzny WPF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48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Niezbędne elementy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52448"/>
          </a:xfrm>
        </p:spPr>
        <p:txBody>
          <a:bodyPr>
            <a:normAutofit/>
          </a:bodyPr>
          <a:lstStyle/>
          <a:p>
            <a:r>
              <a:rPr lang="pl-PL" dirty="0" smtClean="0"/>
              <a:t>Smartfon z dobrej jakości kamerą i systemem operacyjnym android</a:t>
            </a:r>
          </a:p>
          <a:p>
            <a:r>
              <a:rPr lang="pl-PL" dirty="0" smtClean="0"/>
              <a:t>Stojak pozwalający na umieszczenie telefonu nad szachownicą skierowany aparatem w dół</a:t>
            </a:r>
          </a:p>
          <a:p>
            <a:r>
              <a:rPr lang="pl-PL" dirty="0" smtClean="0"/>
              <a:t>Aplikacja mobilna DroidCamX zainstalowana na smartfonie udostępniającym kamerę oraz desktopowa DroidCam Client zainstalowana na komputerze </a:t>
            </a:r>
          </a:p>
          <a:p>
            <a:r>
              <a:rPr lang="pl-PL" dirty="0" smtClean="0"/>
              <a:t>Czarno-biała szachownica 8x8 oraz piony w postaci kolorowych płaskich krążków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3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zadania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658200"/>
            <a:ext cx="10820400" cy="199107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Wykrycie krawędzi szachownicy</a:t>
            </a:r>
          </a:p>
          <a:p>
            <a:r>
              <a:rPr lang="pl-PL" dirty="0" smtClean="0"/>
              <a:t>Detekcja kształtów</a:t>
            </a:r>
          </a:p>
          <a:p>
            <a:r>
              <a:rPr lang="pl-PL" dirty="0" smtClean="0"/>
              <a:t>Budowanie interfejsu</a:t>
            </a:r>
          </a:p>
          <a:p>
            <a:r>
              <a:rPr lang="pl-PL" dirty="0" smtClean="0"/>
              <a:t>Implementacja reguł wykonywania ruchów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6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Przewidywane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323349"/>
            <a:ext cx="10820400" cy="4024125"/>
          </a:xfrm>
        </p:spPr>
        <p:txBody>
          <a:bodyPr/>
          <a:lstStyle/>
          <a:p>
            <a:r>
              <a:rPr lang="pl-PL" dirty="0" smtClean="0"/>
              <a:t>Wykrywanie krawędzi szachownicy poprzez zlokalizowanie narożników planszy (autorskie rozwiązanie)</a:t>
            </a:r>
          </a:p>
          <a:p>
            <a:r>
              <a:rPr lang="pl-PL" dirty="0" smtClean="0"/>
              <a:t>Wyznaczenie obszaru pól szachownicy przy znajomości położenia jej narożników oraz wiedzy na temat tego iż szachownica posiada 64 równe pola</a:t>
            </a:r>
          </a:p>
          <a:p>
            <a:r>
              <a:rPr lang="pl-PL" dirty="0" smtClean="0"/>
              <a:t>Detekcja kształtów (okręgów) zostanie wykorzystana w celu odnalezienia pozycji wszystkich pionów znajdujących się na szachownicy (przy użyciu wbudowanej metody kasy CvInvoke o nazwie HoughCircles znajdującej się w bibliotece Emgu CV)</a:t>
            </a:r>
          </a:p>
        </p:txBody>
      </p:sp>
    </p:spTree>
    <p:extLst>
      <p:ext uri="{BB962C8B-B14F-4D97-AF65-F5344CB8AC3E}">
        <p14:creationId xmlns:p14="http://schemas.microsoft.com/office/powerpoint/2010/main" val="103573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Panel konfiguracyjny </a:t>
            </a:r>
            <a:r>
              <a:rPr lang="pl-PL" dirty="0"/>
              <a:t>–</a:t>
            </a:r>
            <a:r>
              <a:rPr lang="pl-PL" dirty="0" smtClean="0"/>
              <a:t> za jego pomocą możliwe będzie dostosowanie działania aplikacji do warunków oświetlenia szachownicy, kolorów pionów używanych podczas gry itp..</a:t>
            </a:r>
          </a:p>
          <a:p>
            <a:r>
              <a:rPr lang="pl-PL" dirty="0" smtClean="0"/>
              <a:t>Panel rozrywki – dostępny po przeprowadzeniu wstępnej konfiguracji. Aplikacja na podstawie analizy rozstawienia pionów na polach szachownicy podejmować będzie decyzję o możliwych do wykonania ruchach gracza do którego należeć będzie dana kolej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52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28057" y="2593173"/>
            <a:ext cx="8610600" cy="1293028"/>
          </a:xfrm>
        </p:spPr>
        <p:txBody>
          <a:bodyPr/>
          <a:lstStyle/>
          <a:p>
            <a:r>
              <a:rPr lang="pl-PL" dirty="0" smtClean="0"/>
              <a:t>Dziękujemy za uwagę!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113</TotalTime>
  <Words>236</Words>
  <Application>Microsoft Office PowerPoint</Application>
  <PresentationFormat>Panoramiczny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Paralaksa</vt:lpstr>
      <vt:lpstr>GuziecCheckers</vt:lpstr>
      <vt:lpstr>Wykorzystywana technologia</vt:lpstr>
      <vt:lpstr>Niezbędne elementy</vt:lpstr>
      <vt:lpstr>Główne zadania</vt:lpstr>
      <vt:lpstr>Przewidywane rozwiązania</vt:lpstr>
      <vt:lpstr>Interfejs aplikacji</vt:lpstr>
      <vt:lpstr>Dziękujemy za uwagę!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GuziecCheckers</dc:title>
  <dc:creator>Honorata Czerniewska</dc:creator>
  <cp:lastModifiedBy>Tomasz Braczyński</cp:lastModifiedBy>
  <cp:revision>60</cp:revision>
  <dcterms:created xsi:type="dcterms:W3CDTF">2017-04-05T18:02:09Z</dcterms:created>
  <dcterms:modified xsi:type="dcterms:W3CDTF">2017-04-06T13:17:41Z</dcterms:modified>
</cp:coreProperties>
</file>