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64" r:id="rId2"/>
    <p:sldId id="268" r:id="rId3"/>
    <p:sldId id="269" r:id="rId4"/>
    <p:sldId id="266" r:id="rId5"/>
    <p:sldId id="267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3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91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51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71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78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47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09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8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7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6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1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6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4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2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GuziecCheckers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Rozpoznawanie obrazu z gry w warcaby oraz wizualizacja stanu gry na komputerze.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9467188" y="5689136"/>
            <a:ext cx="2035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Tomasz Braczyński</a:t>
            </a:r>
          </a:p>
          <a:p>
            <a:r>
              <a:rPr lang="pl-PL" dirty="0" smtClean="0"/>
              <a:t>Daniel Hildebrand</a:t>
            </a:r>
          </a:p>
          <a:p>
            <a:r>
              <a:rPr lang="pl-PL" dirty="0" smtClean="0"/>
              <a:t>Mateusz Korolow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92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Nowy sposób </a:t>
            </a:r>
            <a:r>
              <a:rPr lang="pl-PL" dirty="0" smtClean="0"/>
              <a:t>kalibracji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Specjalnie przygotowana szachownica o wymiarach 10x10 (wymiary użytkowe 8x8) wykorzystywana przez metodę </a:t>
            </a:r>
            <a:r>
              <a:rPr lang="pl-PL" dirty="0" err="1" smtClean="0"/>
              <a:t>FindChessBoardCorners</a:t>
            </a:r>
            <a:r>
              <a:rPr lang="pl-PL" dirty="0" smtClean="0"/>
              <a:t> pozwala na bezproblemowe znalezienie (punktów) narożników wszystkich pól użytkowych.</a:t>
            </a:r>
          </a:p>
          <a:p>
            <a:r>
              <a:rPr lang="pl-PL" dirty="0" smtClean="0"/>
              <a:t>Na podstawie wektora punktów otrzymanego w poprzednim punkcie, tworzone są instancje struktury Field reprezentującej pojedyncze pole szachownicy. Instancje te są dodawane do listy pól będącej składową klasy </a:t>
            </a:r>
            <a:r>
              <a:rPr lang="pl-PL" dirty="0" err="1" smtClean="0"/>
              <a:t>ChessBoard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211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Nowy sposób kalibracji cd.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 podstawie danych uzyskanych na etapie kalibracji znajdywane są okręgi reprezentujące piony (</a:t>
            </a:r>
            <a:r>
              <a:rPr lang="pl-PL" dirty="0"/>
              <a:t>znajdujące się na </a:t>
            </a:r>
            <a:r>
              <a:rPr lang="pl-PL" dirty="0" smtClean="0"/>
              <a:t>szachownicy) poszczególnych graczy.</a:t>
            </a:r>
          </a:p>
          <a:p>
            <a:r>
              <a:rPr lang="pl-PL" dirty="0" smtClean="0"/>
              <a:t>Dla każdego ze znalezionych pionów odnajdywane jest pole, do którego przynależy, a informacja ta jest przechowywana w obiekcie tego pola.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669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 - kalibracja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4083" y="1897704"/>
            <a:ext cx="5805577" cy="460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 – panel główny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Okno wyświetlające bieżący stan szachownicy.</a:t>
            </a:r>
          </a:p>
          <a:p>
            <a:r>
              <a:rPr lang="pl-PL" dirty="0" smtClean="0"/>
              <a:t>2 listy zawierające możliwe i poprawne ruchy pionów dla obu graczy.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4163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Dalszy rozwój aplikacji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Praca nad rozwojem głównego panelu rozgrywki.</a:t>
            </a:r>
          </a:p>
          <a:p>
            <a:r>
              <a:rPr lang="pl-PL" dirty="0" smtClean="0"/>
              <a:t>Wyszukiwanie możliwych ruchów </a:t>
            </a:r>
            <a:r>
              <a:rPr lang="pl-PL" smtClean="0"/>
              <a:t>dla obu graczy.</a:t>
            </a:r>
            <a:endParaRPr lang="pl-PL" dirty="0" smtClean="0"/>
          </a:p>
          <a:p>
            <a:r>
              <a:rPr lang="pl-PL" dirty="0" smtClean="0"/>
              <a:t>Poprawki dotyczące kalibracji kolorów pionów obu graczy.</a:t>
            </a:r>
          </a:p>
          <a:p>
            <a:r>
              <a:rPr lang="pl-PL" dirty="0" smtClean="0"/>
              <a:t>Poprawki optymalizacyjne.</a:t>
            </a:r>
          </a:p>
        </p:txBody>
      </p:sp>
    </p:spTree>
    <p:extLst>
      <p:ext uri="{BB962C8B-B14F-4D97-AF65-F5344CB8AC3E}">
        <p14:creationId xmlns:p14="http://schemas.microsoft.com/office/powerpoint/2010/main" val="13257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28057" y="2593173"/>
            <a:ext cx="8610600" cy="1293028"/>
          </a:xfrm>
        </p:spPr>
        <p:txBody>
          <a:bodyPr/>
          <a:lstStyle/>
          <a:p>
            <a:r>
              <a:rPr lang="pl-PL" dirty="0" smtClean="0"/>
              <a:t>Dziękujemy za uwagę!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657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Paralaks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ks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Paralaksa</Template>
  <TotalTime>179</TotalTime>
  <Words>188</Words>
  <Application>Microsoft Office PowerPoint</Application>
  <PresentationFormat>Panoramiczny</PresentationFormat>
  <Paragraphs>21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Paralaksa</vt:lpstr>
      <vt:lpstr>GuziecCheckers</vt:lpstr>
      <vt:lpstr>Nowy sposób kalibracji</vt:lpstr>
      <vt:lpstr>Nowy sposób kalibracji cd.</vt:lpstr>
      <vt:lpstr>Interfejs - kalibracja</vt:lpstr>
      <vt:lpstr>Interfejs – panel główny</vt:lpstr>
      <vt:lpstr>Dalszy rozwój aplikacji</vt:lpstr>
      <vt:lpstr>Dziękujemy za uwagę!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GuziecCheckers</dc:title>
  <dc:creator>Honorata Czerniewska</dc:creator>
  <cp:lastModifiedBy>Tomasz Braczyński</cp:lastModifiedBy>
  <cp:revision>72</cp:revision>
  <dcterms:created xsi:type="dcterms:W3CDTF">2017-04-05T18:02:09Z</dcterms:created>
  <dcterms:modified xsi:type="dcterms:W3CDTF">2017-04-20T11:13:10Z</dcterms:modified>
</cp:coreProperties>
</file>