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4535640" y="2666520"/>
            <a:ext cx="3915000" cy="31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484280" y="685800"/>
            <a:ext cx="10018440" cy="812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842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312372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17880" y="429840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80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484280" y="4298400"/>
            <a:ext cx="10018440" cy="14896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84240" y="-4680"/>
            <a:ext cx="1063440" cy="2782440"/>
          </a:xfrm>
          <a:custGeom>
            <a:avLst/>
            <a:gdLst/>
            <a:ahLst/>
            <a:rect l="l" t="t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546120" y="-4680"/>
            <a:ext cx="1034640" cy="2673000"/>
          </a:xfrm>
          <a:custGeom>
            <a:avLst/>
            <a:gdLst/>
            <a:ahLst/>
            <a:rect l="l" t="t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6120" y="2583000"/>
            <a:ext cx="2693520" cy="4274640"/>
          </a:xfrm>
          <a:custGeom>
            <a:avLst/>
            <a:gdLst/>
            <a:ahLst/>
            <a:rect l="l" t="t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88920" y="2692440"/>
            <a:ext cx="3331800" cy="4165200"/>
          </a:xfrm>
          <a:custGeom>
            <a:avLst/>
            <a:gdLst/>
            <a:ahLst/>
            <a:rect l="l" t="t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984240" y="2687760"/>
            <a:ext cx="4576320" cy="4169880"/>
          </a:xfrm>
          <a:custGeom>
            <a:avLst/>
            <a:gdLst/>
            <a:ahLst/>
            <a:rect l="l" t="t" r="r" b="b"/>
            <a:pathLst>
              <a:path w="2883" h="2627">
                <a:moveTo>
                  <a:pt x="0" y="0"/>
                </a:moveTo>
                <a:lnTo>
                  <a:pt x="3" y="3"/>
                </a:lnTo>
                <a:lnTo>
                  <a:pt x="2102" y="2627"/>
                </a:lnTo>
                <a:lnTo>
                  <a:pt x="2883" y="2627"/>
                </a:lnTo>
                <a:lnTo>
                  <a:pt x="225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546120" y="2577960"/>
            <a:ext cx="3584160" cy="4279680"/>
          </a:xfrm>
          <a:custGeom>
            <a:avLst/>
            <a:gdLst/>
            <a:ahLst/>
            <a:rect l="l" t="t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Kliknij, aby edytować styl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4F822B-655C-497E-8434-11D16FB66B32}" type="datetime"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17-4-20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A5338C-BD01-44AB-9DF6-12E6BC2E7BA2}" type="slidenum"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&lt;numer&gt;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Kliknij, aby edytować format tekstu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Drugi poziom konspektu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Trzeci poziom konspektu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Czwarty poziom konspektu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Piąty poziom konspektu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Szósty poziom konspektu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Siódmy poziom konspektu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0"/>
            <a:ext cx="1122120" cy="5328720"/>
          </a:xfrm>
          <a:custGeom>
            <a:avLst/>
            <a:gdLst/>
            <a:ahLst/>
            <a:rect l="l" t="t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150840" y="0"/>
            <a:ext cx="1117080" cy="5276520"/>
          </a:xfrm>
          <a:custGeom>
            <a:avLst/>
            <a:gdLst/>
            <a:ahLst/>
            <a:rect l="l" t="t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150840" y="5238720"/>
            <a:ext cx="1228320" cy="1618920"/>
          </a:xfrm>
          <a:custGeom>
            <a:avLst/>
            <a:gdLst/>
            <a:ahLst/>
            <a:rect l="l" t="t" r="r" b="b"/>
            <a:pathLst>
              <a:path w="774" h="1020">
                <a:moveTo>
                  <a:pt x="0" y="0"/>
                </a:moveTo>
                <a:lnTo>
                  <a:pt x="740" y="1020"/>
                </a:lnTo>
                <a:lnTo>
                  <a:pt x="774" y="10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57200" y="5291280"/>
            <a:ext cx="1495080" cy="1566360"/>
          </a:xfrm>
          <a:custGeom>
            <a:avLst/>
            <a:gdLst/>
            <a:ahLst/>
            <a:rect l="l" t="t" r="r" b="b"/>
            <a:pathLst>
              <a:path w="942" h="987">
                <a:moveTo>
                  <a:pt x="0" y="0"/>
                </a:moveTo>
                <a:lnTo>
                  <a:pt x="909" y="987"/>
                </a:lnTo>
                <a:lnTo>
                  <a:pt x="942" y="9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"/>
          <p:cNvSpPr/>
          <p:nvPr/>
        </p:nvSpPr>
        <p:spPr>
          <a:xfrm>
            <a:off x="457200" y="5286240"/>
            <a:ext cx="2130120" cy="1571400"/>
          </a:xfrm>
          <a:custGeom>
            <a:avLst/>
            <a:gdLst/>
            <a:ahLst/>
            <a:rect l="l" t="t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6"/>
          <p:cNvSpPr/>
          <p:nvPr/>
        </p:nvSpPr>
        <p:spPr>
          <a:xfrm>
            <a:off x="150840" y="5238720"/>
            <a:ext cx="1695240" cy="1618920"/>
          </a:xfrm>
          <a:custGeom>
            <a:avLst/>
            <a:gdLst/>
            <a:ahLst/>
            <a:rect l="l" t="t" r="r" b="b"/>
            <a:pathLst>
              <a:path w="1068" h="1020">
                <a:moveTo>
                  <a:pt x="1068" y="1020"/>
                </a:moveTo>
                <a:lnTo>
                  <a:pt x="184" y="60"/>
                </a:lnTo>
                <a:lnTo>
                  <a:pt x="154" y="27"/>
                </a:lnTo>
                <a:lnTo>
                  <a:pt x="157" y="27"/>
                </a:lnTo>
                <a:lnTo>
                  <a:pt x="157" y="24"/>
                </a:lnTo>
                <a:lnTo>
                  <a:pt x="154" y="24"/>
                </a:lnTo>
                <a:lnTo>
                  <a:pt x="0" y="0"/>
                </a:lnTo>
                <a:lnTo>
                  <a:pt x="0" y="0"/>
                </a:lnTo>
                <a:lnTo>
                  <a:pt x="774" y="1020"/>
                </a:lnTo>
                <a:lnTo>
                  <a:pt x="1068" y="102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Kliknij, aby edytować styl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Kliknij, aby edytować format tekstu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Drugi poziom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Trzeci poziom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Czwarty poziom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Piąty poziom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Szósty poziom konspektu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Siódmy poziom konspektuKliknij, aby edytować style wzorca tekstu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Drugi poziom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Trzeci poziom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Czwarty poziom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Piąty poziom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418562-D035-4475-A899-8196BB64D4F2}" type="datetime"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17-4-20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10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pl-PL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11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EF89F4-D6FD-40B7-B7CB-3FA671DB815C}" type="slidenum"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&lt;numer&gt;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GuziecCheckers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pl-PL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Rozpoznawanie obrazu z gry w warcaby oraz wizualizacja stanu gry na komputerze.</a:t>
            </a:r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9467280" y="5689080"/>
            <a:ext cx="2035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Tomasz Braczyński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Daniel Hildebrand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Mateusz Korolow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Nowy sposób kalibracji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Specjalnie przygotowana szachownica o wymiarach 10x10 (wymiary użytkowe 8x8) wykorzystywana przez metodę FindChessBoardCorners pozwala na bezproblemowe znalezienie (punktów) narożników wszystkich pól użytkowych.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 podstawie wektora punktów otrzymanego w poprzednim punkcie, tworzone są instancje struktury Field reprezentującej pojedyncze pole szachownicy. Instancje te są dodawane do listy pól będącej składową klasy ChessBoard.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Nowy sposób kalibracji cd.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Na podstawie danych uzyskanych na etapie kalibracji znajdywane są okręgi reprezentujące piony (znajdujące się na szachownicy) poszczególnych graczy.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Dla każdego ze znalezionych pionów odnajdywane jest pole, do którego przynależy, a informacja ta jest przechowywana w obiekcie tego pola.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Interfejs - kalibracja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4" name="Symbol zastępczy zawartości 4" descr=""/>
          <p:cNvPicPr/>
          <p:nvPr/>
        </p:nvPicPr>
        <p:blipFill>
          <a:blip r:embed="rId1"/>
          <a:stretch/>
        </p:blipFill>
        <p:spPr>
          <a:xfrm>
            <a:off x="3553920" y="1897560"/>
            <a:ext cx="5805360" cy="460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Interfejs – panel główny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484280" y="2666880"/>
            <a:ext cx="585972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Okno wyświetlające bieżący stan szachownicy.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 listy zawierające możliwe i poprawne ruchy pionów dla obu graczy.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531560" y="2088000"/>
            <a:ext cx="3916440" cy="391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Dalszy rozwój aplikacji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484280" y="2666880"/>
            <a:ext cx="10018440" cy="3123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Praca nad rozwojem głównego panelu rozgrywki.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Wyszukiwanie możliwych ruchów dla obu graczy.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Poprawki dotyczące kalibracji kolorów pionów obu graczy.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Poprawki optymalizacyjne.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328040" y="2593080"/>
            <a:ext cx="8610120" cy="1292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Dziękujemy za uwagę! 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Paralaksa</Template>
  <TotalTime>182</TotalTime>
  <Application>LibreOffice/5.2.3.3$Windows_x86 LibreOffice_project/d54a8868f08a7b39642414cf2c8ef2f228f780cf</Application>
  <Words>188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2017-04-05T18:02:09Z</dcterms:created>
  <dc:creator>Honorata Czerniewska</dc:creator>
  <dc:description/>
  <dc:language>pl-PL</dc:language>
  <cp:lastModifiedBy/>
  <dcterms:modified xsi:type="dcterms:W3CDTF">2017-04-20T16:42:54Z</dcterms:modified>
  <cp:revision>73</cp:revision>
  <dc:subject/>
  <dc:title>GuziecCheckers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