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20.09.2023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="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89317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="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xmlns="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xmlns="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374A0D-CB2D-833E-3506-266FB9542B92}"/>
              </a:ext>
            </a:extLst>
          </p:cNvPr>
          <p:cNvSpPr txBox="1"/>
          <p:nvPr/>
        </p:nvSpPr>
        <p:spPr>
          <a:xfrm>
            <a:off x="7971125" y="1302327"/>
            <a:ext cx="353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2235</TotalTime>
  <Words>394</Words>
  <Application>Microsoft Office PowerPoint</Application>
  <PresentationFormat>Широкоэкранный</PresentationFormat>
  <Paragraphs>95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Corbel</vt:lpstr>
      <vt:lpstr>Gill Sans MT</vt:lpstr>
      <vt:lpstr>Wingdings 2</vt:lpstr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линар давлетбаев</dc:creator>
  <cp:lastModifiedBy>Учетная запись Майкрософт</cp:lastModifiedBy>
  <cp:revision>43</cp:revision>
  <dcterms:created xsi:type="dcterms:W3CDTF">2023-07-29T11:44:24Z</dcterms:created>
  <dcterms:modified xsi:type="dcterms:W3CDTF">2023-09-20T14:40:15Z</dcterms:modified>
</cp:coreProperties>
</file>