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Юрий Бескоровайный" userId="6bbe43f89c8ea8ea" providerId="LiveId" clId="{3B88E6A0-CFCA-48BB-B667-78BE5CBAC844}"/>
    <pc:docChg chg="undo custSel addSld delSld modSld">
      <pc:chgData name="Юрий Бескоровайный" userId="6bbe43f89c8ea8ea" providerId="LiveId" clId="{3B88E6A0-CFCA-48BB-B667-78BE5CBAC844}" dt="2022-06-12T08:28:04.273" v="127" actId="21"/>
      <pc:docMkLst>
        <pc:docMk/>
      </pc:docMkLst>
      <pc:sldChg chg="modSp mod">
        <pc:chgData name="Юрий Бескоровайный" userId="6bbe43f89c8ea8ea" providerId="LiveId" clId="{3B88E6A0-CFCA-48BB-B667-78BE5CBAC844}" dt="2022-06-12T08:05:22.606" v="2" actId="115"/>
        <pc:sldMkLst>
          <pc:docMk/>
          <pc:sldMk cId="137963630" sldId="257"/>
        </pc:sldMkLst>
        <pc:spChg chg="mod">
          <ac:chgData name="Юрий Бескоровайный" userId="6bbe43f89c8ea8ea" providerId="LiveId" clId="{3B88E6A0-CFCA-48BB-B667-78BE5CBAC844}" dt="2022-06-12T08:05:22.606" v="2" actId="115"/>
          <ac:spMkLst>
            <pc:docMk/>
            <pc:sldMk cId="137963630" sldId="257"/>
            <ac:spMk id="3" creationId="{6D4D31A7-1D32-73BC-DC48-282E4442D842}"/>
          </ac:spMkLst>
        </pc:spChg>
      </pc:sldChg>
      <pc:sldChg chg="modSp mod">
        <pc:chgData name="Юрий Бескоровайный" userId="6bbe43f89c8ea8ea" providerId="LiveId" clId="{3B88E6A0-CFCA-48BB-B667-78BE5CBAC844}" dt="2022-06-12T08:05:56.853" v="4" actId="115"/>
        <pc:sldMkLst>
          <pc:docMk/>
          <pc:sldMk cId="2777518699" sldId="258"/>
        </pc:sldMkLst>
        <pc:spChg chg="mod">
          <ac:chgData name="Юрий Бескоровайный" userId="6bbe43f89c8ea8ea" providerId="LiveId" clId="{3B88E6A0-CFCA-48BB-B667-78BE5CBAC844}" dt="2022-06-12T08:05:56.853" v="4" actId="115"/>
          <ac:spMkLst>
            <pc:docMk/>
            <pc:sldMk cId="2777518699" sldId="258"/>
            <ac:spMk id="3" creationId="{B7D5B04C-68C3-130C-0745-C9BC13A15049}"/>
          </ac:spMkLst>
        </pc:spChg>
      </pc:sldChg>
      <pc:sldChg chg="modSp mod">
        <pc:chgData name="Юрий Бескоровайный" userId="6bbe43f89c8ea8ea" providerId="LiveId" clId="{3B88E6A0-CFCA-48BB-B667-78BE5CBAC844}" dt="2022-06-12T08:09:52.744" v="95" actId="1076"/>
        <pc:sldMkLst>
          <pc:docMk/>
          <pc:sldMk cId="694961865" sldId="259"/>
        </pc:sldMkLst>
        <pc:picChg chg="mod">
          <ac:chgData name="Юрий Бескоровайный" userId="6bbe43f89c8ea8ea" providerId="LiveId" clId="{3B88E6A0-CFCA-48BB-B667-78BE5CBAC844}" dt="2022-06-12T08:09:52.744" v="95" actId="1076"/>
          <ac:picMkLst>
            <pc:docMk/>
            <pc:sldMk cId="694961865" sldId="259"/>
            <ac:picMk id="4" creationId="{D746D881-E59A-95C0-36D9-C232CADF24D8}"/>
          </ac:picMkLst>
        </pc:picChg>
      </pc:sldChg>
      <pc:sldChg chg="addSp delSp modSp new mod modClrScheme chgLayout">
        <pc:chgData name="Юрий Бескоровайный" userId="6bbe43f89c8ea8ea" providerId="LiveId" clId="{3B88E6A0-CFCA-48BB-B667-78BE5CBAC844}" dt="2022-06-12T08:28:04.273" v="127" actId="21"/>
        <pc:sldMkLst>
          <pc:docMk/>
          <pc:sldMk cId="732061421" sldId="260"/>
        </pc:sldMkLst>
        <pc:spChg chg="mod ord">
          <ac:chgData name="Юрий Бескоровайный" userId="6bbe43f89c8ea8ea" providerId="LiveId" clId="{3B88E6A0-CFCA-48BB-B667-78BE5CBAC844}" dt="2022-06-12T08:08:26.432" v="67" actId="122"/>
          <ac:spMkLst>
            <pc:docMk/>
            <pc:sldMk cId="732061421" sldId="260"/>
            <ac:spMk id="2" creationId="{8AF34CC6-0FEF-BAE4-78B9-521D305C9C7A}"/>
          </ac:spMkLst>
        </pc:spChg>
        <pc:spChg chg="del mod ord">
          <ac:chgData name="Юрий Бескоровайный" userId="6bbe43f89c8ea8ea" providerId="LiveId" clId="{3B88E6A0-CFCA-48BB-B667-78BE5CBAC844}" dt="2022-06-12T08:07:58.812" v="33" actId="700"/>
          <ac:spMkLst>
            <pc:docMk/>
            <pc:sldMk cId="732061421" sldId="260"/>
            <ac:spMk id="3" creationId="{73941ED0-0F62-F0A8-0560-2068366D0F10}"/>
          </ac:spMkLst>
        </pc:spChg>
        <pc:spChg chg="add mod ord">
          <ac:chgData name="Юрий Бескоровайный" userId="6bbe43f89c8ea8ea" providerId="LiveId" clId="{3B88E6A0-CFCA-48BB-B667-78BE5CBAC844}" dt="2022-06-12T08:08:48.345" v="83" actId="20577"/>
          <ac:spMkLst>
            <pc:docMk/>
            <pc:sldMk cId="732061421" sldId="260"/>
            <ac:spMk id="4" creationId="{4001CDC4-FD0F-4D13-10B9-4B21A9EEAE0D}"/>
          </ac:spMkLst>
        </pc:spChg>
        <pc:spChg chg="add del mod ord">
          <ac:chgData name="Юрий Бескоровайный" userId="6bbe43f89c8ea8ea" providerId="LiveId" clId="{3B88E6A0-CFCA-48BB-B667-78BE5CBAC844}" dt="2022-06-12T08:20:50.992" v="104" actId="931"/>
          <ac:spMkLst>
            <pc:docMk/>
            <pc:sldMk cId="732061421" sldId="260"/>
            <ac:spMk id="5" creationId="{5CE18B94-7C3D-87BF-62F1-B5CC5CF6434F}"/>
          </ac:spMkLst>
        </pc:spChg>
        <pc:spChg chg="add mod ord">
          <ac:chgData name="Юрий Бескоровайный" userId="6bbe43f89c8ea8ea" providerId="LiveId" clId="{3B88E6A0-CFCA-48BB-B667-78BE5CBAC844}" dt="2022-06-12T08:08:51.656" v="91" actId="20577"/>
          <ac:spMkLst>
            <pc:docMk/>
            <pc:sldMk cId="732061421" sldId="260"/>
            <ac:spMk id="6" creationId="{75631D4D-9073-ED4F-510B-6F789776ABC9}"/>
          </ac:spMkLst>
        </pc:spChg>
        <pc:spChg chg="add del mod ord">
          <ac:chgData name="Юрий Бескоровайный" userId="6bbe43f89c8ea8ea" providerId="LiveId" clId="{3B88E6A0-CFCA-48BB-B667-78BE5CBAC844}" dt="2022-06-12T08:22:13.294" v="106" actId="931"/>
          <ac:spMkLst>
            <pc:docMk/>
            <pc:sldMk cId="732061421" sldId="260"/>
            <ac:spMk id="7" creationId="{C202C67E-2595-7303-C089-38B003487A2B}"/>
          </ac:spMkLst>
        </pc:spChg>
        <pc:spChg chg="add del mod">
          <ac:chgData name="Юрий Бескоровайный" userId="6bbe43f89c8ea8ea" providerId="LiveId" clId="{3B88E6A0-CFCA-48BB-B667-78BE5CBAC844}" dt="2022-06-12T08:25:14.175" v="110" actId="21"/>
          <ac:spMkLst>
            <pc:docMk/>
            <pc:sldMk cId="732061421" sldId="260"/>
            <ac:spMk id="16" creationId="{6AC776EA-EE29-9987-590F-291AD18F4C27}"/>
          </ac:spMkLst>
        </pc:spChg>
        <pc:spChg chg="add del mod">
          <ac:chgData name="Юрий Бескоровайный" userId="6bbe43f89c8ea8ea" providerId="LiveId" clId="{3B88E6A0-CFCA-48BB-B667-78BE5CBAC844}" dt="2022-06-12T08:25:20.934" v="112" actId="931"/>
          <ac:spMkLst>
            <pc:docMk/>
            <pc:sldMk cId="732061421" sldId="260"/>
            <ac:spMk id="18" creationId="{6B3AEA18-5796-0759-CF6E-A579BCFF9417}"/>
          </ac:spMkLst>
        </pc:spChg>
        <pc:picChg chg="add mod">
          <ac:chgData name="Юрий Бескоровайный" userId="6bbe43f89c8ea8ea" providerId="LiveId" clId="{3B88E6A0-CFCA-48BB-B667-78BE5CBAC844}" dt="2022-06-12T08:09:55.628" v="96"/>
          <ac:picMkLst>
            <pc:docMk/>
            <pc:sldMk cId="732061421" sldId="260"/>
            <ac:picMk id="9" creationId="{E3B934E6-E58E-E9C5-9CEE-32F620947207}"/>
          </ac:picMkLst>
        </pc:picChg>
        <pc:picChg chg="add del mod">
          <ac:chgData name="Юрий Бескоровайный" userId="6bbe43f89c8ea8ea" providerId="LiveId" clId="{3B88E6A0-CFCA-48BB-B667-78BE5CBAC844}" dt="2022-06-12T08:20:27.739" v="103"/>
          <ac:picMkLst>
            <pc:docMk/>
            <pc:sldMk cId="732061421" sldId="260"/>
            <ac:picMk id="10" creationId="{25CFA8D7-5793-96B1-7997-4EF0A4CD7E43}"/>
          </ac:picMkLst>
        </pc:picChg>
        <pc:picChg chg="add mod">
          <ac:chgData name="Юрий Бескоровайный" userId="6bbe43f89c8ea8ea" providerId="LiveId" clId="{3B88E6A0-CFCA-48BB-B667-78BE5CBAC844}" dt="2022-06-12T08:20:53.104" v="105" actId="1076"/>
          <ac:picMkLst>
            <pc:docMk/>
            <pc:sldMk cId="732061421" sldId="260"/>
            <ac:picMk id="12" creationId="{E28C7A2D-E994-E8DA-D042-C55A41CDAB03}"/>
          </ac:picMkLst>
        </pc:picChg>
        <pc:picChg chg="add del mod">
          <ac:chgData name="Юрий Бескоровайный" userId="6bbe43f89c8ea8ea" providerId="LiveId" clId="{3B88E6A0-CFCA-48BB-B667-78BE5CBAC844}" dt="2022-06-12T08:25:17.625" v="111" actId="21"/>
          <ac:picMkLst>
            <pc:docMk/>
            <pc:sldMk cId="732061421" sldId="260"/>
            <ac:picMk id="14" creationId="{09254ECF-E7BE-2A05-11AA-56C7358024B2}"/>
          </ac:picMkLst>
        </pc:picChg>
        <pc:picChg chg="add mod">
          <ac:chgData name="Юрий Бескоровайный" userId="6bbe43f89c8ea8ea" providerId="LiveId" clId="{3B88E6A0-CFCA-48BB-B667-78BE5CBAC844}" dt="2022-06-12T08:25:35.419" v="115" actId="14100"/>
          <ac:picMkLst>
            <pc:docMk/>
            <pc:sldMk cId="732061421" sldId="260"/>
            <ac:picMk id="20" creationId="{5878AAB2-4C27-B8ED-3E8A-D100DC8F6976}"/>
          </ac:picMkLst>
        </pc:picChg>
        <pc:picChg chg="add del mod">
          <ac:chgData name="Юрий Бескоровайный" userId="6bbe43f89c8ea8ea" providerId="LiveId" clId="{3B88E6A0-CFCA-48BB-B667-78BE5CBAC844}" dt="2022-06-12T08:28:04.273" v="127" actId="21"/>
          <ac:picMkLst>
            <pc:docMk/>
            <pc:sldMk cId="732061421" sldId="260"/>
            <ac:picMk id="22" creationId="{F52028F4-1515-08A3-AAB4-339D53912F6B}"/>
          </ac:picMkLst>
        </pc:picChg>
      </pc:sldChg>
      <pc:sldChg chg="addSp modSp new">
        <pc:chgData name="Юрий Бескоровайный" userId="6bbe43f89c8ea8ea" providerId="LiveId" clId="{3B88E6A0-CFCA-48BB-B667-78BE5CBAC844}" dt="2022-06-12T08:09:57.245" v="97"/>
        <pc:sldMkLst>
          <pc:docMk/>
          <pc:sldMk cId="1257154547" sldId="261"/>
        </pc:sldMkLst>
        <pc:picChg chg="add mod">
          <ac:chgData name="Юрий Бескоровайный" userId="6bbe43f89c8ea8ea" providerId="LiveId" clId="{3B88E6A0-CFCA-48BB-B667-78BE5CBAC844}" dt="2022-06-12T08:09:57.245" v="97"/>
          <ac:picMkLst>
            <pc:docMk/>
            <pc:sldMk cId="1257154547" sldId="261"/>
            <ac:picMk id="7" creationId="{3CFD2E84-FEDC-716C-01D7-54656487B459}"/>
          </ac:picMkLst>
        </pc:picChg>
      </pc:sldChg>
      <pc:sldChg chg="addSp modSp new">
        <pc:chgData name="Юрий Бескоровайный" userId="6bbe43f89c8ea8ea" providerId="LiveId" clId="{3B88E6A0-CFCA-48BB-B667-78BE5CBAC844}" dt="2022-06-12T08:10:04.892" v="101"/>
        <pc:sldMkLst>
          <pc:docMk/>
          <pc:sldMk cId="3933053502" sldId="262"/>
        </pc:sldMkLst>
        <pc:picChg chg="add mod">
          <ac:chgData name="Юрий Бескоровайный" userId="6bbe43f89c8ea8ea" providerId="LiveId" clId="{3B88E6A0-CFCA-48BB-B667-78BE5CBAC844}" dt="2022-06-12T08:10:04.892" v="101"/>
          <ac:picMkLst>
            <pc:docMk/>
            <pc:sldMk cId="3933053502" sldId="262"/>
            <ac:picMk id="7" creationId="{A332F54D-A1B2-6F60-C22C-47E6C0C96817}"/>
          </ac:picMkLst>
        </pc:picChg>
      </pc:sldChg>
      <pc:sldChg chg="addSp delSp modSp new">
        <pc:chgData name="Юрий Бескоровайный" userId="6bbe43f89c8ea8ea" providerId="LiveId" clId="{3B88E6A0-CFCA-48BB-B667-78BE5CBAC844}" dt="2022-06-12T08:10:00.651" v="100"/>
        <pc:sldMkLst>
          <pc:docMk/>
          <pc:sldMk cId="501922958" sldId="263"/>
        </pc:sldMkLst>
        <pc:picChg chg="add mod">
          <ac:chgData name="Юрий Бескоровайный" userId="6bbe43f89c8ea8ea" providerId="LiveId" clId="{3B88E6A0-CFCA-48BB-B667-78BE5CBAC844}" dt="2022-06-12T08:09:58.604" v="98"/>
          <ac:picMkLst>
            <pc:docMk/>
            <pc:sldMk cId="501922958" sldId="263"/>
            <ac:picMk id="7" creationId="{6BA343E7-DDA4-BFD4-0F37-9FBA3095F1B6}"/>
          </ac:picMkLst>
        </pc:picChg>
        <pc:picChg chg="add del mod">
          <ac:chgData name="Юрий Бескоровайный" userId="6bbe43f89c8ea8ea" providerId="LiveId" clId="{3B88E6A0-CFCA-48BB-B667-78BE5CBAC844}" dt="2022-06-12T08:10:00.651" v="100"/>
          <ac:picMkLst>
            <pc:docMk/>
            <pc:sldMk cId="501922958" sldId="263"/>
            <ac:picMk id="8" creationId="{A74A5ECF-4473-F53D-46B6-6FC9938514A1}"/>
          </ac:picMkLst>
        </pc:picChg>
      </pc:sldChg>
      <pc:sldChg chg="new del">
        <pc:chgData name="Юрий Бескоровайный" userId="6bbe43f89c8ea8ea" providerId="LiveId" clId="{3B88E6A0-CFCA-48BB-B667-78BE5CBAC844}" dt="2022-06-12T08:25:09.223" v="109" actId="680"/>
        <pc:sldMkLst>
          <pc:docMk/>
          <pc:sldMk cId="3653783361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6/12/2022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6/12/2022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A06D1-0042-8FB4-65EE-B94F03D42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err="1"/>
              <a:t>Workhelp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BC07AF-B474-5EB4-77E7-B1D5F9E8E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75405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sz="1600" dirty="0"/>
              <a:t>Программист</a:t>
            </a:r>
            <a:r>
              <a:rPr lang="en-US" sz="1600" dirty="0"/>
              <a:t>:</a:t>
            </a:r>
            <a:r>
              <a:rPr lang="ru-RU" sz="1600" dirty="0"/>
              <a:t>Артем </a:t>
            </a:r>
            <a:r>
              <a:rPr lang="ru-RU" sz="1600" dirty="0" err="1"/>
              <a:t>Беск</a:t>
            </a:r>
            <a:endParaRPr lang="ru-RU" sz="1600" dirty="0"/>
          </a:p>
          <a:p>
            <a:pPr algn="r"/>
            <a:r>
              <a:rPr lang="ru-RU" sz="1600" dirty="0"/>
              <a:t>Дизайнер</a:t>
            </a:r>
            <a:r>
              <a:rPr lang="en-US" sz="1600" dirty="0"/>
              <a:t>:</a:t>
            </a:r>
            <a:r>
              <a:rPr lang="ru-RU" sz="1600" dirty="0"/>
              <a:t>Арина </a:t>
            </a:r>
            <a:r>
              <a:rPr lang="ru-RU" sz="1600" dirty="0" err="1"/>
              <a:t>жадейко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3574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BE9B79-3BE2-F3D2-77D2-DDB05DB1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ook Antiqua" panose="02040602050305030304" pitchFamily="18" charset="0"/>
                <a:cs typeface="Calibri Light" panose="020F0302020204030204" pitchFamily="34" charset="0"/>
              </a:rPr>
              <a:t>Основная 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4D31A7-1D32-73BC-DC48-282E4442D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6112"/>
            <a:ext cx="11182165" cy="4351338"/>
          </a:xfrm>
        </p:spPr>
        <p:txBody>
          <a:bodyPr/>
          <a:lstStyle/>
          <a:p>
            <a:pPr marL="0" indent="0">
              <a:buNone/>
            </a:pPr>
            <a:r>
              <a:rPr lang="ru-RU" sz="4800" dirty="0">
                <a:latin typeface="Book Antiqua" panose="02040602050305030304" pitchFamily="18" charset="0"/>
              </a:rPr>
              <a:t>Основная идея проекта – это сайт который позволяет быстро и доступно найти работу по душе</a:t>
            </a:r>
            <a:r>
              <a:rPr lang="en-US" sz="4800" dirty="0">
                <a:latin typeface="Book Antiqua" panose="02040602050305030304" pitchFamily="18" charset="0"/>
              </a:rPr>
              <a:t>.</a:t>
            </a:r>
            <a:endParaRPr lang="ru-RU" sz="3600" dirty="0">
              <a:latin typeface="Book Antiqua" panose="02040602050305030304" pitchFamily="18" charset="0"/>
            </a:endParaRPr>
          </a:p>
          <a:p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3D7C0DB-1275-B7E1-F2CD-667C37543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440" y="6492875"/>
            <a:ext cx="1930159" cy="3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D2952-46F6-EEB2-818E-CB1454C7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ook Antiqua" panose="02040602050305030304" pitchFamily="18" charset="0"/>
              </a:rPr>
              <a:t>Целевая аудитория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D5B04C-68C3-130C-0745-C9BC13A15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Book Antiqua" panose="02040602050305030304" pitchFamily="18" charset="0"/>
              </a:rPr>
              <a:t>Люди </a:t>
            </a:r>
            <a:r>
              <a:rPr lang="ru-RU" sz="3600" u="sng" dirty="0">
                <a:latin typeface="Book Antiqua" panose="02040602050305030304" pitchFamily="18" charset="0"/>
              </a:rPr>
              <a:t>18+</a:t>
            </a:r>
            <a:r>
              <a:rPr lang="ru-RU" sz="3600" dirty="0">
                <a:latin typeface="Book Antiqua" panose="02040602050305030304" pitchFamily="18" charset="0"/>
              </a:rPr>
              <a:t> лет.</a:t>
            </a:r>
          </a:p>
          <a:p>
            <a:r>
              <a:rPr lang="ru-RU" sz="3600" dirty="0">
                <a:latin typeface="Book Antiqua" panose="02040602050305030304" pitchFamily="18" charset="0"/>
              </a:rPr>
              <a:t>Проживающие в </a:t>
            </a:r>
            <a:r>
              <a:rPr lang="en-US" sz="3600" dirty="0">
                <a:latin typeface="Book Antiqua" panose="02040602050305030304" pitchFamily="18" charset="0"/>
              </a:rPr>
              <a:t>:</a:t>
            </a:r>
            <a:r>
              <a:rPr lang="ru-RU" sz="3600" dirty="0">
                <a:latin typeface="Book Antiqua" panose="02040602050305030304" pitchFamily="18" charset="0"/>
              </a:rPr>
              <a:t> России</a:t>
            </a:r>
            <a:r>
              <a:rPr lang="en-US" sz="3600" dirty="0">
                <a:latin typeface="Book Antiqua" panose="02040602050305030304" pitchFamily="18" charset="0"/>
              </a:rPr>
              <a:t>,</a:t>
            </a:r>
            <a:r>
              <a:rPr lang="ru-RU" sz="3600" dirty="0">
                <a:latin typeface="Book Antiqua" panose="02040602050305030304" pitchFamily="18" charset="0"/>
              </a:rPr>
              <a:t> Беларуси</a:t>
            </a:r>
            <a:r>
              <a:rPr lang="en-US" sz="3600" dirty="0">
                <a:latin typeface="Book Antiqua" panose="02040602050305030304" pitchFamily="18" charset="0"/>
              </a:rPr>
              <a:t>, </a:t>
            </a:r>
            <a:r>
              <a:rPr lang="ru-RU" sz="3600" dirty="0">
                <a:latin typeface="Book Antiqua" panose="02040602050305030304" pitchFamily="18" charset="0"/>
              </a:rPr>
              <a:t>Украине</a:t>
            </a:r>
            <a:r>
              <a:rPr lang="en-US" sz="3600" dirty="0">
                <a:latin typeface="Book Antiqua" panose="02040602050305030304" pitchFamily="18" charset="0"/>
              </a:rPr>
              <a:t>.</a:t>
            </a:r>
          </a:p>
          <a:p>
            <a:r>
              <a:rPr lang="ru-RU" sz="3600" dirty="0">
                <a:latin typeface="Book Antiqua" panose="02040602050305030304" pitchFamily="18" charset="0"/>
              </a:rPr>
              <a:t>Имеющие среднее или высшее образование</a:t>
            </a:r>
            <a:r>
              <a:rPr lang="en-US" sz="3600" dirty="0">
                <a:latin typeface="Book Antiqua" panose="02040602050305030304" pitchFamily="18" charset="0"/>
              </a:rPr>
              <a:t>.</a:t>
            </a:r>
            <a:endParaRPr lang="ru-RU" sz="3600" dirty="0">
              <a:latin typeface="Book Antiqua" panose="02040602050305030304" pitchFamily="18" charset="0"/>
            </a:endParaRPr>
          </a:p>
          <a:p>
            <a:r>
              <a:rPr lang="ru-RU" sz="3600" dirty="0">
                <a:latin typeface="Book Antiqua" panose="02040602050305030304" pitchFamily="18" charset="0"/>
              </a:rPr>
              <a:t>Опыт работы </a:t>
            </a:r>
            <a:r>
              <a:rPr lang="ru-RU" sz="3600" u="sng" dirty="0">
                <a:latin typeface="Book Antiqua" panose="02040602050305030304" pitchFamily="18" charset="0"/>
              </a:rPr>
              <a:t>не обязателен</a:t>
            </a:r>
            <a:r>
              <a:rPr lang="en-US" sz="3600" dirty="0">
                <a:latin typeface="Book Antiqua" panose="02040602050305030304" pitchFamily="18" charset="0"/>
              </a:rPr>
              <a:t>.</a:t>
            </a:r>
            <a:r>
              <a:rPr lang="ru-RU" sz="3600" dirty="0">
                <a:latin typeface="Book Antiqua" panose="02040602050305030304" pitchFamily="18" charset="0"/>
              </a:rPr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2E6BCC-053E-6896-A008-E55F54FE1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440" y="6492875"/>
            <a:ext cx="1930159" cy="3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1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BAA321-4810-037A-C7CA-D17ACE97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ook Antiqua" panose="02040602050305030304" pitchFamily="18" charset="0"/>
              </a:rPr>
              <a:t>Уникальность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FCD80D-B714-F3EA-2F57-A73CCCB5E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46D881-E59A-95C0-36D9-C232CADF2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440" y="6513929"/>
            <a:ext cx="1930159" cy="3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6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F34CC6-0FEF-BAE4-78B9-521D305C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Команда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01CDC4-FD0F-4D13-10B9-4B21A9EEAE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ru-RU" dirty="0"/>
              <a:t>Дизайнер</a:t>
            </a:r>
            <a:r>
              <a:rPr lang="en-US" dirty="0"/>
              <a:t>:</a:t>
            </a:r>
          </a:p>
          <a:p>
            <a:pPr algn="ctr"/>
            <a:r>
              <a:rPr lang="ru-RU" dirty="0"/>
              <a:t>Арина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E28C7A2D-E994-E8DA-D042-C55A41CDAB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402" y="2442931"/>
            <a:ext cx="3760558" cy="3684588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75631D4D-9073-ED4F-510B-6F789776A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ru-RU" dirty="0" err="1"/>
              <a:t>Програмист</a:t>
            </a:r>
            <a:r>
              <a:rPr lang="en-US" dirty="0"/>
              <a:t>:</a:t>
            </a:r>
            <a:endParaRPr lang="ru-RU" dirty="0"/>
          </a:p>
          <a:p>
            <a:pPr algn="ctr"/>
            <a:r>
              <a:rPr lang="ru-RU" dirty="0"/>
              <a:t>Артем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3B934E6-E58E-E9C5-9CEE-32F620947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440" y="6513929"/>
            <a:ext cx="1930159" cy="368254"/>
          </a:xfrm>
          <a:prstGeom prst="rect">
            <a:avLst/>
          </a:prstGeom>
        </p:spPr>
      </p:pic>
      <p:pic>
        <p:nvPicPr>
          <p:cNvPr id="20" name="Объект 19">
            <a:extLst>
              <a:ext uri="{FF2B5EF4-FFF2-40B4-BE49-F238E27FC236}">
                <a16:creationId xmlns:a16="http://schemas.microsoft.com/office/drawing/2014/main" id="{5878AAB2-4C27-B8ED-3E8A-D100DC8F697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073" y="2505075"/>
            <a:ext cx="2862758" cy="3684588"/>
          </a:xfrm>
        </p:spPr>
      </p:pic>
    </p:spTree>
    <p:extLst>
      <p:ext uri="{BB962C8B-B14F-4D97-AF65-F5344CB8AC3E}">
        <p14:creationId xmlns:p14="http://schemas.microsoft.com/office/powerpoint/2010/main" val="73206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07083-E1FF-84B4-3759-480FB048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DF0824-B17C-73D8-9C69-209FE7B0E8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065E42-97E9-5260-572A-E1241B0297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6D262A1-781E-DF58-7CBB-4D8D7A0CA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5B7F086-72DA-BEC6-C1D2-BFECD86ADA9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FD2E84-FEDC-716C-01D7-54656487B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440" y="6513929"/>
            <a:ext cx="1930159" cy="3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5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C9275-D2F2-6A24-A670-FA432C9E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89141E-DF7F-F365-7BD8-5B0226E29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36C77D-037B-550A-501B-15A22A2743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0B30F59-1182-1392-F874-DCFC0ADE5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286FD75-C08D-5751-AE06-49CCE7E0B61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32F54D-A1B2-6F60-C22C-47E6C0C96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440" y="6513929"/>
            <a:ext cx="1930159" cy="3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5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4B6BD-D7A0-4DF2-1F96-E7BB5B1B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6B766E-C938-E6FD-AFA0-33395BA03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A8817E-B2D6-BE77-FDA5-4884D905A8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84725BE-6857-D607-F685-0999A8917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AC5586-32CF-0F7C-3D99-CB9647ED44D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A343E7-DDA4-BFD4-0F37-9FBA3095F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440" y="6513929"/>
            <a:ext cx="1930159" cy="3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22958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Темные странные фигуры</Template>
  <TotalTime>134</TotalTime>
  <Words>62</Words>
  <Application>Microsoft Office PowerPoint</Application>
  <PresentationFormat>Широкоэкранный</PresentationFormat>
  <Paragraphs>16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Book Antiqua</vt:lpstr>
      <vt:lpstr>Source Sans Pro</vt:lpstr>
      <vt:lpstr>FunkyShapesDarkVTI</vt:lpstr>
      <vt:lpstr>Workhelp</vt:lpstr>
      <vt:lpstr>Основная идея</vt:lpstr>
      <vt:lpstr>Целевая аудитория </vt:lpstr>
      <vt:lpstr>Уникальность</vt:lpstr>
      <vt:lpstr>Команда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Workhelp</dc:title>
  <dc:creator>Юрий Бескоровайный</dc:creator>
  <cp:lastModifiedBy>Юрий Бескоровайный</cp:lastModifiedBy>
  <cp:revision>3</cp:revision>
  <dcterms:created xsi:type="dcterms:W3CDTF">2022-06-05T14:51:20Z</dcterms:created>
  <dcterms:modified xsi:type="dcterms:W3CDTF">2022-06-12T08:57:42Z</dcterms:modified>
</cp:coreProperties>
</file>