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1" d="100"/>
          <a:sy n="51" d="100"/>
        </p:scale>
        <p:origin x="67" y="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883E-DB10-4AC9-A9CB-4ED263B43D4D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3CAF-52D5-4551-A389-A6BA49E4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45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883E-DB10-4AC9-A9CB-4ED263B43D4D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3CAF-52D5-4551-A389-A6BA49E4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028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883E-DB10-4AC9-A9CB-4ED263B43D4D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3CAF-52D5-4551-A389-A6BA49E4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370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883E-DB10-4AC9-A9CB-4ED263B43D4D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3CAF-52D5-4551-A389-A6BA49E4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610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883E-DB10-4AC9-A9CB-4ED263B43D4D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3CAF-52D5-4551-A389-A6BA49E4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0007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883E-DB10-4AC9-A9CB-4ED263B43D4D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3CAF-52D5-4551-A389-A6BA49E4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5011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883E-DB10-4AC9-A9CB-4ED263B43D4D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3CAF-52D5-4551-A389-A6BA49E4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8151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883E-DB10-4AC9-A9CB-4ED263B43D4D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3CAF-52D5-4551-A389-A6BA49E4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029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883E-DB10-4AC9-A9CB-4ED263B43D4D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3CAF-52D5-4551-A389-A6BA49E4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42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883E-DB10-4AC9-A9CB-4ED263B43D4D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3CAF-52D5-4551-A389-A6BA49E4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89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4883E-DB10-4AC9-A9CB-4ED263B43D4D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43CAF-52D5-4551-A389-A6BA49E4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348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4883E-DB10-4AC9-A9CB-4ED263B43D4D}" type="datetimeFigureOut">
              <a:rPr lang="zh-CN" altLang="en-US" smtClean="0"/>
              <a:t>2018/10/23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43CAF-52D5-4551-A389-A6BA49E43D4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92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6296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邝 伟杜</dc:creator>
  <cp:lastModifiedBy>邝 伟杜</cp:lastModifiedBy>
  <cp:revision>1</cp:revision>
  <dcterms:created xsi:type="dcterms:W3CDTF">2018-10-23T12:46:32Z</dcterms:created>
  <dcterms:modified xsi:type="dcterms:W3CDTF">2018-10-23T12:50:25Z</dcterms:modified>
</cp:coreProperties>
</file>