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67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13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8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200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0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2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8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45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0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49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64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9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E5E150-DD18-4F04-846C-6F0DBEB55F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5328CC-6D38-4FBB-A20F-79082D8A2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8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Z</a:t>
            </a:r>
            <a:r>
              <a:rPr lang="en-US" dirty="0" err="1" smtClean="0"/>
              <a:t>OVbomb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Жанр</a:t>
            </a:r>
            <a:r>
              <a:rPr lang="en-US" dirty="0" smtClean="0"/>
              <a:t>:</a:t>
            </a:r>
            <a:r>
              <a:rPr lang="ru-RU" dirty="0" smtClean="0"/>
              <a:t> аркада, </a:t>
            </a:r>
            <a:r>
              <a:rPr lang="en-US" dirty="0"/>
              <a:t>shoot '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en-US" dirty="0"/>
              <a:t>p</a:t>
            </a:r>
            <a:endParaRPr lang="ru-RU" dirty="0" smtClean="0"/>
          </a:p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err="1" smtClean="0"/>
              <a:t>Цыба</a:t>
            </a:r>
            <a:r>
              <a:rPr lang="ru-RU" dirty="0" smtClean="0"/>
              <a:t> Даниил, </a:t>
            </a:r>
            <a:r>
              <a:rPr lang="ru-RU" dirty="0" err="1" smtClean="0"/>
              <a:t>Цыба</a:t>
            </a:r>
            <a:r>
              <a:rPr lang="ru-RU" dirty="0" smtClean="0"/>
              <a:t> 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37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Space </a:t>
            </a:r>
            <a:r>
              <a:rPr lang="en-US" dirty="0" smtClean="0"/>
              <a:t>Invaders</a:t>
            </a:r>
            <a:r>
              <a:rPr lang="ru-RU" dirty="0"/>
              <a:t> </a:t>
            </a:r>
            <a:r>
              <a:rPr lang="ru-RU" dirty="0" smtClean="0"/>
              <a:t>– очень популярная игра этого жанра</a:t>
            </a:r>
          </a:p>
          <a:p>
            <a:pPr lvl="1"/>
            <a:r>
              <a:rPr lang="ru-RU" dirty="0"/>
              <a:t>Плюсы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Большое преданное </a:t>
            </a:r>
            <a:r>
              <a:rPr lang="ru-RU" dirty="0" err="1"/>
              <a:t>комюнити</a:t>
            </a:r>
            <a:endParaRPr lang="ru-RU" dirty="0"/>
          </a:p>
          <a:p>
            <a:pPr lvl="2"/>
            <a:r>
              <a:rPr lang="ru-RU" dirty="0"/>
              <a:t>Просто разобраться, но сложно победить</a:t>
            </a:r>
          </a:p>
          <a:p>
            <a:pPr lvl="2"/>
            <a:r>
              <a:rPr lang="ru-RU" dirty="0"/>
              <a:t>Хороший баланс и постоянно поддерживаемы интерес к игре</a:t>
            </a:r>
          </a:p>
          <a:p>
            <a:pPr lvl="1"/>
            <a:r>
              <a:rPr lang="ru-RU" dirty="0" smtClean="0"/>
              <a:t>Минусы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Устаревшая графика</a:t>
            </a:r>
          </a:p>
          <a:p>
            <a:pPr lvl="2"/>
            <a:r>
              <a:rPr lang="ru-RU" dirty="0" smtClean="0"/>
              <a:t>Выпускалась только на консоли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659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Возрастные группы</a:t>
            </a:r>
            <a:r>
              <a:rPr lang="ru-RU" sz="2400" b="1" dirty="0" smtClean="0"/>
              <a:t>:</a:t>
            </a:r>
          </a:p>
          <a:p>
            <a:pPr lvl="1"/>
            <a:r>
              <a:rPr lang="ru-RU" sz="1400" b="1" dirty="0"/>
              <a:t>Дети (6–12 лет): </a:t>
            </a:r>
            <a:r>
              <a:rPr lang="ru-RU" sz="1400" dirty="0"/>
              <a:t>Привлекают яркая графика, простые правила и короткие сессии.</a:t>
            </a:r>
          </a:p>
          <a:p>
            <a:pPr lvl="1"/>
            <a:r>
              <a:rPr lang="ru-RU" sz="1400" b="1" dirty="0"/>
              <a:t>Подростки (13–17 лет): </a:t>
            </a:r>
            <a:r>
              <a:rPr lang="ru-RU" sz="1400" dirty="0"/>
              <a:t>Интерес к </a:t>
            </a:r>
            <a:r>
              <a:rPr lang="ru-RU" sz="1400" dirty="0" err="1"/>
              <a:t>соревновательности</a:t>
            </a:r>
            <a:r>
              <a:rPr lang="ru-RU" sz="1400" dirty="0"/>
              <a:t>, лидерским таблицам и </a:t>
            </a:r>
            <a:r>
              <a:rPr lang="ru-RU" sz="1400" dirty="0" err="1"/>
              <a:t>мультиплееру</a:t>
            </a:r>
            <a:r>
              <a:rPr lang="ru-RU" sz="1400" dirty="0"/>
              <a:t>.</a:t>
            </a:r>
          </a:p>
          <a:p>
            <a:pPr lvl="1"/>
            <a:r>
              <a:rPr lang="ru-RU" sz="1400" b="1" dirty="0"/>
              <a:t>Молодые взрослые (18–35 лет): </a:t>
            </a:r>
            <a:r>
              <a:rPr lang="ru-RU" sz="1400" dirty="0"/>
              <a:t>Ностальгия по ретро-играм, а также казуальный </a:t>
            </a:r>
            <a:r>
              <a:rPr lang="ru-RU" sz="1400" dirty="0" err="1"/>
              <a:t>гейминг</a:t>
            </a:r>
            <a:r>
              <a:rPr lang="ru-RU" sz="1400" dirty="0"/>
              <a:t> в свободное время.</a:t>
            </a:r>
          </a:p>
          <a:p>
            <a:pPr lvl="1"/>
            <a:r>
              <a:rPr lang="ru-RU" sz="1400" b="1" dirty="0"/>
              <a:t>Взрослые 35+: </a:t>
            </a:r>
            <a:r>
              <a:rPr lang="ru-RU" sz="1400" dirty="0"/>
              <a:t>Ностальгирующие игроки, выросшие на классических аркадах (например, </a:t>
            </a:r>
            <a:r>
              <a:rPr lang="ru-RU" sz="1400" dirty="0" err="1"/>
              <a:t>Pac-Man</a:t>
            </a:r>
            <a:r>
              <a:rPr lang="ru-RU" sz="1400" dirty="0"/>
              <a:t>, </a:t>
            </a:r>
            <a:r>
              <a:rPr lang="ru-RU" sz="1400" dirty="0" err="1"/>
              <a:t>Space</a:t>
            </a:r>
            <a:r>
              <a:rPr lang="ru-RU" sz="1400" dirty="0"/>
              <a:t> </a:t>
            </a:r>
            <a:r>
              <a:rPr lang="ru-RU" sz="1400" dirty="0" err="1"/>
              <a:t>Invaders</a:t>
            </a:r>
            <a:r>
              <a:rPr lang="ru-RU" sz="1400" dirty="0"/>
              <a:t>).</a:t>
            </a:r>
          </a:p>
          <a:p>
            <a:pPr marL="0" indent="0">
              <a:buNone/>
            </a:pPr>
            <a:r>
              <a:rPr lang="ru-RU" sz="2400" b="1" dirty="0"/>
              <a:t>Тип игроков:</a:t>
            </a:r>
          </a:p>
          <a:p>
            <a:pPr lvl="1"/>
            <a:r>
              <a:rPr lang="ru-RU" sz="1400" b="1" dirty="0"/>
              <a:t>Казуальные геймеры: </a:t>
            </a:r>
            <a:r>
              <a:rPr lang="ru-RU" sz="1400" dirty="0"/>
              <a:t>Ищут быстрые и простые игры для коротких сессий (в метро, в перерывах).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457200" lvl="1" indent="0">
              <a:buNone/>
            </a:pP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75972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Игровые механики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Ц</a:t>
            </a:r>
            <a:r>
              <a:rPr lang="ru-RU" dirty="0" smtClean="0"/>
              <a:t>ель </a:t>
            </a:r>
            <a:r>
              <a:rPr lang="ru-RU" dirty="0" smtClean="0"/>
              <a:t>игры – не дать бомбам коснутся земли и накопить много очков  </a:t>
            </a:r>
            <a:endParaRPr lang="ru-RU" dirty="0" smtClean="0"/>
          </a:p>
          <a:p>
            <a:r>
              <a:rPr lang="ru-RU" dirty="0" smtClean="0"/>
              <a:t>Игра завершается когда ты теряешь все три жизни </a:t>
            </a:r>
            <a:r>
              <a:rPr lang="ru-RU" dirty="0" err="1" smtClean="0"/>
              <a:t>тоесть</a:t>
            </a:r>
            <a:r>
              <a:rPr lang="ru-RU" dirty="0" smtClean="0"/>
              <a:t> ты пропускаешь три бомбы</a:t>
            </a:r>
          </a:p>
          <a:p>
            <a:r>
              <a:rPr lang="ru-RU" dirty="0" smtClean="0"/>
              <a:t>Победить в игре нельзя основная мотивация игрока это накопить больше очков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826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16842" y="2667157"/>
            <a:ext cx="1610797" cy="40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МЕНЮ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 rot="5400000">
            <a:off x="5347778" y="2432192"/>
            <a:ext cx="134939" cy="1413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708252" y="3213441"/>
            <a:ext cx="0" cy="248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166274" y="3461722"/>
            <a:ext cx="1083957" cy="33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ВЫБОР СЛОЖНОСТИ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580263" y="3461722"/>
            <a:ext cx="1083957" cy="33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ИГРАТЬ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/>
          <p:cNvCxnSpPr>
            <a:endCxn id="24" idx="0"/>
          </p:cNvCxnSpPr>
          <p:nvPr/>
        </p:nvCxnSpPr>
        <p:spPr>
          <a:xfrm>
            <a:off x="6122242" y="3071718"/>
            <a:ext cx="0" cy="39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/>
          <p:nvPr/>
        </p:nvCxnSpPr>
        <p:spPr>
          <a:xfrm rot="16200000" flipH="1">
            <a:off x="6840822" y="2353137"/>
            <a:ext cx="141720" cy="1578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701122" y="3213439"/>
            <a:ext cx="0" cy="248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7159143" y="3461722"/>
            <a:ext cx="1083957" cy="33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ВЫХОД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4873268" y="4049118"/>
            <a:ext cx="1083957" cy="33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ИГРОВОЙ ПРОЦЕСС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52" name="Соединительная линия уступом 51"/>
          <p:cNvCxnSpPr>
            <a:stCxn id="21" idx="2"/>
            <a:endCxn id="50" idx="1"/>
          </p:cNvCxnSpPr>
          <p:nvPr/>
        </p:nvCxnSpPr>
        <p:spPr>
          <a:xfrm rot="16200000" flipH="1">
            <a:off x="4581841" y="3927248"/>
            <a:ext cx="417839" cy="1650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24" idx="2"/>
            <a:endCxn id="50" idx="3"/>
          </p:cNvCxnSpPr>
          <p:nvPr/>
        </p:nvCxnSpPr>
        <p:spPr>
          <a:xfrm rot="5400000">
            <a:off x="5830815" y="3927248"/>
            <a:ext cx="417839" cy="1650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4873268" y="4659098"/>
            <a:ext cx="1083957" cy="33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ПОРАЖЕНИЕ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stCxn id="50" idx="2"/>
            <a:endCxn id="56" idx="0"/>
          </p:cNvCxnSpPr>
          <p:nvPr/>
        </p:nvCxnSpPr>
        <p:spPr>
          <a:xfrm>
            <a:off x="5415247" y="4388233"/>
            <a:ext cx="0" cy="27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0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6" y="2562698"/>
            <a:ext cx="2449773" cy="24695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21" y="2562697"/>
            <a:ext cx="2467054" cy="24695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42" y="2562697"/>
            <a:ext cx="2486090" cy="24735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99" y="2562697"/>
            <a:ext cx="2459572" cy="24695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3471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800" dirty="0" smtClean="0"/>
              <a:t>Сильные стороны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1"/>
            <a:r>
              <a:rPr lang="ru-RU" sz="1800" dirty="0"/>
              <a:t>Казуальность(хорошо для аркад)</a:t>
            </a:r>
          </a:p>
          <a:p>
            <a:pPr lvl="1"/>
            <a:r>
              <a:rPr lang="ru-RU" sz="1800" dirty="0"/>
              <a:t>Соревновательный элемент(очки)</a:t>
            </a:r>
          </a:p>
          <a:p>
            <a:r>
              <a:rPr lang="ru-RU" sz="1800" dirty="0" smtClean="0"/>
              <a:t>Слабые стороны:</a:t>
            </a:r>
          </a:p>
          <a:p>
            <a:pPr lvl="1"/>
            <a:r>
              <a:rPr lang="ru-RU" sz="1800" dirty="0" smtClean="0"/>
              <a:t>Небольшое разнообразие врагов</a:t>
            </a:r>
          </a:p>
          <a:p>
            <a:pPr lvl="1"/>
            <a:r>
              <a:rPr lang="ru-RU" sz="1800" dirty="0" smtClean="0"/>
              <a:t>Мало механик(игра быстро надоедает)</a:t>
            </a:r>
          </a:p>
          <a:p>
            <a:pPr lvl="1"/>
            <a:r>
              <a:rPr lang="ru-RU" sz="1800" dirty="0" smtClean="0"/>
              <a:t>Нет цели кроме накопления очков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Пути улучшения</a:t>
            </a:r>
            <a:r>
              <a:rPr lang="en-US" sz="1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Добавление большего разнообразия врагов(например быстрые бомбы)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Добавление больше игровых механик(например перезарядка или перегрев оружия)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800" dirty="0" smtClean="0"/>
              <a:t>Добавление таблицы лидеров и создание сюжета для повышения мотивации игрока</a:t>
            </a:r>
          </a:p>
        </p:txBody>
      </p:sp>
    </p:spTree>
    <p:extLst>
      <p:ext uri="{BB962C8B-B14F-4D97-AF65-F5344CB8AC3E}">
        <p14:creationId xmlns:p14="http://schemas.microsoft.com/office/powerpoint/2010/main" val="338454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58</TotalTime>
  <Words>253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Impact</vt:lpstr>
      <vt:lpstr>Главное мероприятие</vt:lpstr>
      <vt:lpstr>ZOVbomb</vt:lpstr>
      <vt:lpstr>Анализ аналогов</vt:lpstr>
      <vt:lpstr>Целевая аудитория</vt:lpstr>
      <vt:lpstr>Игровые механики</vt:lpstr>
      <vt:lpstr>Схема работы приложения</vt:lpstr>
      <vt:lpstr>Скриншоты игры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игры</dc:title>
  <dc:creator>IT-0</dc:creator>
  <cp:lastModifiedBy>MIX PC</cp:lastModifiedBy>
  <cp:revision>10</cp:revision>
  <dcterms:created xsi:type="dcterms:W3CDTF">2025-01-12T08:20:04Z</dcterms:created>
  <dcterms:modified xsi:type="dcterms:W3CDTF">2025-02-02T09:56:32Z</dcterms:modified>
</cp:coreProperties>
</file>