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tângulo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3EE37-23DE-423B-A16A-A203D0189D9D}" type="datetimeFigureOut">
              <a:rPr lang="pt-BR" smtClean="0"/>
              <a:pPr/>
              <a:t>03/06/2015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00F882C-3443-40ED-8875-45EEA68AAFC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3EE37-23DE-423B-A16A-A203D0189D9D}" type="datetimeFigureOut">
              <a:rPr lang="pt-BR" smtClean="0"/>
              <a:pPr/>
              <a:t>03/06/2015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F882C-3443-40ED-8875-45EEA68AAFC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tângulo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tângulo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tângulo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00F882C-3443-40ED-8875-45EEA68AAFC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3EE37-23DE-423B-A16A-A203D0189D9D}" type="datetimeFigureOut">
              <a:rPr lang="pt-BR" smtClean="0"/>
              <a:pPr/>
              <a:t>03/06/2015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3EE37-23DE-423B-A16A-A203D0189D9D}" type="datetimeFigureOut">
              <a:rPr lang="pt-BR" smtClean="0"/>
              <a:pPr/>
              <a:t>03/06/2015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00F882C-3443-40ED-8875-45EEA68AAFC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tâ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tângulo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3" name="Retângulo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tângulo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3EE37-23DE-423B-A16A-A203D0189D9D}" type="datetimeFigureOut">
              <a:rPr lang="pt-BR" smtClean="0"/>
              <a:pPr/>
              <a:t>03/06/2015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00F882C-3443-40ED-8875-45EEA68AAFC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773EE37-23DE-423B-A16A-A203D0189D9D}" type="datetimeFigureOut">
              <a:rPr lang="pt-BR" smtClean="0"/>
              <a:pPr/>
              <a:t>03/06/2015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F882C-3443-40ED-8875-45EEA68AAFC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spaço Reservado para Conteúdo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tângulo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tângulo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tângulo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tângulo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3EE37-23DE-423B-A16A-A203D0189D9D}" type="datetimeFigureOut">
              <a:rPr lang="pt-BR" smtClean="0"/>
              <a:pPr/>
              <a:t>03/06/2015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Espaço Reservado para Conteúdo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6" name="Espaço Reservado para Conteúdo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5" name="E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00F882C-3443-40ED-8875-45EEA68AAFC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3" name="Título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3EE37-23DE-423B-A16A-A203D0189D9D}" type="datetimeFigureOut">
              <a:rPr lang="pt-BR" smtClean="0"/>
              <a:pPr/>
              <a:t>03/06/2015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00F882C-3443-40ED-8875-45EEA68AAFC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tângulo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tângulo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tângulo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3EE37-23DE-423B-A16A-A203D0189D9D}" type="datetimeFigureOut">
              <a:rPr lang="pt-BR" smtClean="0"/>
              <a:pPr/>
              <a:t>03/06/2015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00F882C-3443-40ED-8875-45EEA68AAFC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tâ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tângulo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Espaço Reservado para Conteúdo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00F882C-3443-40ED-8875-45EEA68AAFC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Retângulo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3EE37-23DE-423B-A16A-A203D0189D9D}" type="datetimeFigureOut">
              <a:rPr lang="pt-BR" smtClean="0"/>
              <a:pPr/>
              <a:t>03/06/2015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ector reto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tângulo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tângulo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00F882C-3443-40ED-8875-45EEA68AAFC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22" name="Retângulo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773EE37-23DE-423B-A16A-A203D0189D9D}" type="datetimeFigureOut">
              <a:rPr lang="pt-BR" smtClean="0"/>
              <a:pPr/>
              <a:t>03/06/2015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tângulo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5773EE37-23DE-423B-A16A-A203D0189D9D}" type="datetimeFigureOut">
              <a:rPr lang="pt-BR" smtClean="0"/>
              <a:pPr/>
              <a:t>03/06/2015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00F882C-3443-40ED-8875-45EEA68AAFC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Diogo </a:t>
            </a:r>
            <a:r>
              <a:rPr lang="pt-BR" dirty="0" err="1" smtClean="0"/>
              <a:t>assis</a:t>
            </a:r>
            <a:r>
              <a:rPr lang="pt-BR" dirty="0" smtClean="0"/>
              <a:t> ferreira</a:t>
            </a:r>
          </a:p>
          <a:p>
            <a:r>
              <a:rPr lang="pt-BR" dirty="0" err="1" smtClean="0"/>
              <a:t>Eliandra</a:t>
            </a:r>
            <a:r>
              <a:rPr lang="pt-BR" dirty="0" smtClean="0"/>
              <a:t> </a:t>
            </a:r>
            <a:r>
              <a:rPr lang="pt-BR" dirty="0" err="1" smtClean="0"/>
              <a:t>sandes</a:t>
            </a:r>
            <a:endParaRPr lang="pt-BR" dirty="0" smtClean="0"/>
          </a:p>
          <a:p>
            <a:r>
              <a:rPr lang="pt-BR" dirty="0" smtClean="0"/>
              <a:t>João </a:t>
            </a:r>
            <a:r>
              <a:rPr lang="pt-BR" dirty="0" err="1" smtClean="0"/>
              <a:t>victor</a:t>
            </a:r>
            <a:r>
              <a:rPr lang="pt-BR" dirty="0" smtClean="0"/>
              <a:t> </a:t>
            </a:r>
            <a:r>
              <a:rPr lang="pt-BR" dirty="0" err="1" smtClean="0"/>
              <a:t>aguiar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Leitor-Exibidor </a:t>
            </a:r>
            <a:r>
              <a:rPr lang="pt-BR" dirty="0" err="1" smtClean="0"/>
              <a:t>Bytecode</a:t>
            </a:r>
            <a:r>
              <a:rPr lang="pt-BR" dirty="0" smtClean="0"/>
              <a:t> Java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 descr="C:\Users\Diogo\Documents\UnB\Software Básico\Leitor - Exibidor\trunk\LeitorExibidor\Documentos\diagramaDeModulo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ívico">
  <a:themeElements>
    <a:clrScheme name="Cívico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ívico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ívico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154</TotalTime>
  <Words>12</Words>
  <Application>Microsoft Office PowerPoint</Application>
  <PresentationFormat>Apresentação na tela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Cívico</vt:lpstr>
      <vt:lpstr>Leitor-Exibidor Bytecode Java</vt:lpstr>
      <vt:lpstr>Módulos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Leitor-Exibidor Bytecode Java</dc:title>
  <dc:creator>Diogo</dc:creator>
  <cp:lastModifiedBy>Diogo</cp:lastModifiedBy>
  <cp:revision>17</cp:revision>
  <dcterms:created xsi:type="dcterms:W3CDTF">2015-06-02T19:21:26Z</dcterms:created>
  <dcterms:modified xsi:type="dcterms:W3CDTF">2015-06-03T13:25:06Z</dcterms:modified>
</cp:coreProperties>
</file>