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73"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pPr/>
              <a:t>24-04-2024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pPr/>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accent3"/>
                </a:solidFill>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a:ln w="6600">
                  <a:solidFill>
                    <a:schemeClr val="accent2"/>
                  </a:solidFill>
                  <a:prstDash val="solid"/>
                </a:ln>
                <a:solidFill>
                  <a:srgbClr val="FFFFFF"/>
                </a:solidFill>
                <a:effectLst>
                  <a:outerShdw dist="38100" dir="2700000" algn="tl" rotWithShape="0">
                    <a:schemeClr val="accent2"/>
                  </a:outerShdw>
                </a:effectLst>
                <a:latin typeface="Arial"/>
                <a:cs typeface="Arial"/>
              </a:rPr>
              <a:t>G.Vidhya</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Tech IT</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
        <p:nvSpPr>
          <p:cNvPr id="3" name="TextBox 2">
            <a:extLst>
              <a:ext uri="{FF2B5EF4-FFF2-40B4-BE49-F238E27FC236}">
                <a16:creationId xmlns:a16="http://schemas.microsoft.com/office/drawing/2014/main" id="{979E2419-08E3-43C8-441A-F04516A1024D}"/>
              </a:ext>
            </a:extLst>
          </p:cNvPr>
          <p:cNvSpPr txBox="1"/>
          <p:nvPr/>
        </p:nvSpPr>
        <p:spPr>
          <a:xfrm>
            <a:off x="5181600" y="25055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7">
            <a:extLst>
              <a:ext uri="{FF2B5EF4-FFF2-40B4-BE49-F238E27FC236}">
                <a16:creationId xmlns:a16="http://schemas.microsoft.com/office/drawing/2014/main" id="{8D304EC7-4360-AAFD-C573-05FBF0982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81" y="1590488"/>
            <a:ext cx="9559410" cy="4814793"/>
          </a:xfrm>
          <a:prstGeom prst="rect">
            <a:avLst/>
          </a:prstGeom>
        </p:spPr>
      </p:pic>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75F470-0FAA-24C2-AC8F-D13E9BE7B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82" y="637433"/>
            <a:ext cx="8993994" cy="5060357"/>
          </a:xfrm>
          <a:prstGeom prst="rect">
            <a:avLst/>
          </a:prstGeom>
        </p:spPr>
      </p:pic>
    </p:spTree>
    <p:extLst>
      <p:ext uri="{BB962C8B-B14F-4D97-AF65-F5344CB8AC3E}">
        <p14:creationId xmlns:p14="http://schemas.microsoft.com/office/powerpoint/2010/main" val="5386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TotalTime>
  <Words>746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Kajitha M</cp:lastModifiedBy>
  <cp:revision>6</cp:revision>
  <dcterms:created xsi:type="dcterms:W3CDTF">2024-04-02T14:01:15Z</dcterms:created>
  <dcterms:modified xsi:type="dcterms:W3CDTF">2024-04-24T00:58:03Z</dcterms:modified>
</cp:coreProperties>
</file>