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</p:sldMasterIdLst>
  <p:notesMasterIdLst>
    <p:notesMasterId r:id="rId32"/>
  </p:notesMasterIdLst>
  <p:handoutMasterIdLst>
    <p:handoutMasterId r:id="rId33"/>
  </p:handoutMasterIdLst>
  <p:sldIdLst>
    <p:sldId id="448" r:id="rId5"/>
    <p:sldId id="457" r:id="rId6"/>
    <p:sldId id="259" r:id="rId7"/>
    <p:sldId id="262" r:id="rId8"/>
    <p:sldId id="264" r:id="rId9"/>
    <p:sldId id="474" r:id="rId10"/>
    <p:sldId id="267" r:id="rId11"/>
    <p:sldId id="460" r:id="rId12"/>
    <p:sldId id="473" r:id="rId13"/>
    <p:sldId id="475" r:id="rId14"/>
    <p:sldId id="275" r:id="rId15"/>
    <p:sldId id="465" r:id="rId16"/>
    <p:sldId id="270" r:id="rId17"/>
    <p:sldId id="276" r:id="rId18"/>
    <p:sldId id="277" r:id="rId19"/>
    <p:sldId id="278" r:id="rId20"/>
    <p:sldId id="279" r:id="rId21"/>
    <p:sldId id="281" r:id="rId22"/>
    <p:sldId id="284" r:id="rId23"/>
    <p:sldId id="285" r:id="rId24"/>
    <p:sldId id="271" r:id="rId25"/>
    <p:sldId id="472" r:id="rId26"/>
    <p:sldId id="463" r:id="rId27"/>
    <p:sldId id="462" r:id="rId28"/>
    <p:sldId id="287" r:id="rId29"/>
    <p:sldId id="468" r:id="rId30"/>
    <p:sldId id="467" r:id="rId31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280">
          <p15:clr>
            <a:srgbClr val="A4A3A4"/>
          </p15:clr>
        </p15:guide>
        <p15:guide id="19" orient="horz" pos="573">
          <p15:clr>
            <a:srgbClr val="A4A3A4"/>
          </p15:clr>
        </p15:guide>
        <p15:guide id="20" orient="horz" pos="2658">
          <p15:clr>
            <a:srgbClr val="A4A3A4"/>
          </p15:clr>
        </p15:guide>
        <p15:guide id="21" orient="horz" pos="1619">
          <p15:clr>
            <a:srgbClr val="A4A3A4"/>
          </p15:clr>
        </p15:guide>
        <p15:guide id="22" orient="horz" pos="1031">
          <p15:clr>
            <a:srgbClr val="A4A3A4"/>
          </p15:clr>
        </p15:guide>
        <p15:guide id="23" orient="horz" pos="2774">
          <p15:clr>
            <a:srgbClr val="A4A3A4"/>
          </p15:clr>
        </p15:guide>
        <p15:guide id="24" orient="horz" pos="863">
          <p15:clr>
            <a:srgbClr val="A4A3A4"/>
          </p15:clr>
        </p15:guide>
        <p15:guide id="25" pos="2922">
          <p15:clr>
            <a:srgbClr val="A4A3A4"/>
          </p15:clr>
        </p15:guide>
        <p15:guide id="26" pos="391">
          <p15:clr>
            <a:srgbClr val="A4A3A4"/>
          </p15:clr>
        </p15:guide>
        <p15:guide id="27" pos="3158">
          <p15:clr>
            <a:srgbClr val="A4A3A4"/>
          </p15:clr>
        </p15:guide>
        <p15:guide id="28" pos="5474">
          <p15:clr>
            <a:srgbClr val="A4A3A4"/>
          </p15:clr>
        </p15:guide>
        <p15:guide id="29" pos="3987">
          <p15:clr>
            <a:srgbClr val="A4A3A4"/>
          </p15:clr>
        </p15:guide>
        <p15:guide id="30" pos="218">
          <p15:clr>
            <a:srgbClr val="A4A3A4"/>
          </p15:clr>
        </p15:guide>
        <p15:guide id="31" pos="257">
          <p15:clr>
            <a:srgbClr val="A4A3A4"/>
          </p15:clr>
        </p15:guide>
        <p15:guide id="32" pos="5107">
          <p15:clr>
            <a:srgbClr val="A4A3A4"/>
          </p15:clr>
        </p15:guide>
        <p15:guide id="33" pos="5166">
          <p15:clr>
            <a:srgbClr val="A4A3A4"/>
          </p15:clr>
        </p15:guide>
        <p15:guide id="34" pos="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D81"/>
    <a:srgbClr val="032E4F"/>
    <a:srgbClr val="666666"/>
    <a:srgbClr val="464547"/>
    <a:srgbClr val="B22746"/>
    <a:srgbClr val="A3C644"/>
    <a:srgbClr val="E6E6E6"/>
    <a:srgbClr val="CCCCCC"/>
    <a:srgbClr val="999999"/>
    <a:srgbClr val="2FC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78876" autoAdjust="0"/>
  </p:normalViewPr>
  <p:slideViewPr>
    <p:cSldViewPr snapToGrid="0">
      <p:cViewPr varScale="1">
        <p:scale>
          <a:sx n="124" d="100"/>
          <a:sy n="124" d="100"/>
        </p:scale>
        <p:origin x="1428" y="10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280"/>
        <p:guide orient="horz" pos="573"/>
        <p:guide orient="horz" pos="2658"/>
        <p:guide orient="horz" pos="1619"/>
        <p:guide orient="horz" pos="1031"/>
        <p:guide orient="horz" pos="2774"/>
        <p:guide orient="horz" pos="863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-31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75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09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21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99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Pricing calculator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1DC65-92F1-4846-80E8-F0F733AF0DE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94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6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34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Shared Hosting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Dedicated Server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Private Server (VPS)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Dedicated Server (VDS)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1DC65-92F1-4846-80E8-F0F733AF0D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64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6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Infrastructure as a service (IaaS),</a:t>
            </a:r>
          </a:p>
          <a:p>
            <a:r>
              <a:rPr lang="en-US" dirty="0"/>
              <a:t>Platform as a service (PaaS)</a:t>
            </a:r>
          </a:p>
          <a:p>
            <a:r>
              <a:rPr lang="en-US" dirty="0"/>
              <a:t>Software as a service (SaaS)</a:t>
            </a:r>
            <a:br>
              <a:rPr lang="en-US" dirty="0"/>
            </a:br>
            <a:r>
              <a:rPr lang="en-US" dirty="0"/>
              <a:t>Mobile "backend" as a service (</a:t>
            </a:r>
            <a:r>
              <a:rPr lang="en-US" dirty="0" err="1"/>
              <a:t>MBaaS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Serverless computing</a:t>
            </a:r>
          </a:p>
          <a:p>
            <a:r>
              <a:rPr lang="en-US" dirty="0"/>
              <a:t>Function as a service (</a:t>
            </a:r>
            <a:r>
              <a:rPr lang="en-US" dirty="0" err="1"/>
              <a:t>FaaS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1DC65-92F1-4846-80E8-F0F733AF0D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83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IaaS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1DC65-92F1-4846-80E8-F0F733AF0D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1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01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100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4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1DC65-92F1-4846-80E8-F0F733AF0D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0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32881" y="1417371"/>
            <a:ext cx="7450669" cy="744805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58067" y="2879524"/>
            <a:ext cx="2626059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4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1556683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0" y="3340101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4094614"/>
            <a:ext cx="3649662" cy="279797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42547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98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568265" y="704273"/>
            <a:ext cx="4575735" cy="41563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4" y="1079898"/>
            <a:ext cx="3810584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079898"/>
            <a:ext cx="8339328" cy="33832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995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63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782" y="3029076"/>
            <a:ext cx="7886700" cy="994172"/>
          </a:xfrm>
          <a:prstGeom prst="rect">
            <a:avLst/>
          </a:prstGeom>
        </p:spPr>
        <p:txBody>
          <a:bodyPr/>
          <a:lstStyle>
            <a:lvl1pPr algn="l">
              <a:defRPr cap="all" baseline="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8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0957" y="1873483"/>
            <a:ext cx="3809056" cy="1419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625" cap="all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 Black" panose="020B0A040201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4456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56480"/>
            <a:ext cx="9155206" cy="29822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7421113" y="4900039"/>
            <a:ext cx="149352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0559" y="4921739"/>
            <a:ext cx="231648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13249" y="4940808"/>
            <a:ext cx="0" cy="123444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24" y="493143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6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50" r:id="rId3"/>
    <p:sldLayoutId id="2147483752" r:id="rId4"/>
    <p:sldLayoutId id="2147483711" r:id="rId5"/>
    <p:sldLayoutId id="2147483749" r:id="rId6"/>
    <p:sldLayoutId id="2147483753" r:id="rId7"/>
    <p:sldLayoutId id="2147483754" r:id="rId8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jp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svg"/><Relationship Id="rId17" Type="http://schemas.openxmlformats.org/officeDocument/2006/relationships/image" Target="../media/image28.sv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svg"/><Relationship Id="rId3" Type="http://schemas.openxmlformats.org/officeDocument/2006/relationships/image" Target="../media/image29.png"/><Relationship Id="rId7" Type="http://schemas.openxmlformats.org/officeDocument/2006/relationships/image" Target="../media/image33.svg"/><Relationship Id="rId12" Type="http://schemas.openxmlformats.org/officeDocument/2006/relationships/image" Target="../media/image38.sv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2.svg"/><Relationship Id="rId20" Type="http://schemas.openxmlformats.org/officeDocument/2006/relationships/image" Target="../media/image46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svg"/><Relationship Id="rId19" Type="http://schemas.openxmlformats.org/officeDocument/2006/relationships/image" Target="../media/image45.png"/><Relationship Id="rId4" Type="http://schemas.openxmlformats.org/officeDocument/2006/relationships/image" Target="../media/image30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svg"/><Relationship Id="rId3" Type="http://schemas.openxmlformats.org/officeDocument/2006/relationships/image" Target="../media/image52.svg"/><Relationship Id="rId7" Type="http://schemas.openxmlformats.org/officeDocument/2006/relationships/image" Target="../media/image56.sv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11" Type="http://schemas.openxmlformats.org/officeDocument/2006/relationships/image" Target="../media/image60.svg"/><Relationship Id="rId5" Type="http://schemas.openxmlformats.org/officeDocument/2006/relationships/image" Target="../media/image54.sv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svg"/><Relationship Id="rId3" Type="http://schemas.openxmlformats.org/officeDocument/2006/relationships/image" Target="../media/image64.svg"/><Relationship Id="rId7" Type="http://schemas.openxmlformats.org/officeDocument/2006/relationships/image" Target="../media/image68.svg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11" Type="http://schemas.openxmlformats.org/officeDocument/2006/relationships/image" Target="../media/image72.svg"/><Relationship Id="rId5" Type="http://schemas.openxmlformats.org/officeDocument/2006/relationships/image" Target="../media/image66.sv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svg"/><Relationship Id="rId7" Type="http://schemas.openxmlformats.org/officeDocument/2006/relationships/image" Target="../media/image80.sv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9.png"/><Relationship Id="rId5" Type="http://schemas.openxmlformats.org/officeDocument/2006/relationships/image" Target="../media/image78.svg"/><Relationship Id="rId4" Type="http://schemas.openxmlformats.org/officeDocument/2006/relationships/image" Target="../media/image77.png"/><Relationship Id="rId9" Type="http://schemas.openxmlformats.org/officeDocument/2006/relationships/image" Target="../media/image8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sv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7.png"/><Relationship Id="rId5" Type="http://schemas.openxmlformats.org/officeDocument/2006/relationships/image" Target="../media/image86.svg"/><Relationship Id="rId4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Konstantin_Shvyriaev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campaigns/developer-guide/" TargetMode="External"/><Relationship Id="rId3" Type="http://schemas.openxmlformats.org/officeDocument/2006/relationships/image" Target="../media/image95.png"/><Relationship Id="rId7" Type="http://schemas.openxmlformats.org/officeDocument/2006/relationships/hyperlink" Target="https://docs.microsoft.com/en-us/azure/azure-glossary-cloud-terminolog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microsoft.com/en-us/azure/architecture/patterns/" TargetMode="External"/><Relationship Id="rId5" Type="http://schemas.openxmlformats.org/officeDocument/2006/relationships/hyperlink" Target="https://msdn.microsoft.com/en-us/library/ff898430.aspx" TargetMode="External"/><Relationship Id="rId4" Type="http://schemas.openxmlformats.org/officeDocument/2006/relationships/hyperlink" Target="https://docs.microsoft.com/en-us/azure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OrgAzureCommunitySaratov@epam.com" TargetMode="External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Dmitrii_Gvozdev@epam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ortal.azur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631825" y="1556683"/>
            <a:ext cx="6910388" cy="1595821"/>
          </a:xfrm>
        </p:spPr>
        <p:txBody>
          <a:bodyPr/>
          <a:lstStyle/>
          <a:p>
            <a:r>
              <a:rPr lang="en-US" dirty="0"/>
              <a:t>Introduction to Azure and how to start from scratch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rebuchet MS"/>
                <a:cs typeface="Trebuchet MS"/>
              </a:rPr>
              <a:t>November, 2018</a:t>
            </a: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586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594D2-948B-4C2A-8708-35A093D165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Azure regions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2FF06-00B0-4F2A-AFD9-ED9CE1B34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27" y="699516"/>
            <a:ext cx="7145687" cy="414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25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0BB1CB2-A434-47D6-B2E0-4EB1D7EA8860}"/>
              </a:ext>
            </a:extLst>
          </p:cNvPr>
          <p:cNvSpPr txBox="1"/>
          <p:nvPr/>
        </p:nvSpPr>
        <p:spPr>
          <a:xfrm>
            <a:off x="487234" y="3317203"/>
            <a:ext cx="5092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464547"/>
                </a:solidFill>
                <a:latin typeface="Arial Black"/>
              </a:rPr>
              <a:t>Azure services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433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1A3667-8BAF-40A3-8BD0-A80BF130C846}"/>
              </a:ext>
            </a:extLst>
          </p:cNvPr>
          <p:cNvSpPr/>
          <p:nvPr/>
        </p:nvSpPr>
        <p:spPr>
          <a:xfrm>
            <a:off x="-1" y="3943350"/>
            <a:ext cx="9143999" cy="918748"/>
          </a:xfrm>
          <a:prstGeom prst="rect">
            <a:avLst/>
          </a:prstGeom>
          <a:solidFill>
            <a:srgbClr val="374D8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313B41-725B-423A-9463-20B1EE6AE6AF}"/>
              </a:ext>
            </a:extLst>
          </p:cNvPr>
          <p:cNvSpPr/>
          <p:nvPr/>
        </p:nvSpPr>
        <p:spPr>
          <a:xfrm>
            <a:off x="0" y="699516"/>
            <a:ext cx="9144000" cy="3243834"/>
          </a:xfrm>
          <a:prstGeom prst="rect">
            <a:avLst/>
          </a:prstGeom>
          <a:solidFill>
            <a:srgbClr val="032E4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86F3E-EA7F-497A-8C8B-FD4CE08806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effectLst/>
        </p:spPr>
        <p:txBody>
          <a:bodyPr/>
          <a:lstStyle/>
          <a:p>
            <a:r>
              <a:rPr lang="en-US" dirty="0"/>
              <a:t>Azure Big Picture</a:t>
            </a:r>
          </a:p>
        </p:txBody>
      </p:sp>
      <p:pic>
        <p:nvPicPr>
          <p:cNvPr id="8" name="Picture 7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975FF92F-6B34-4964-9D42-8F1CABCAF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39" y="699516"/>
            <a:ext cx="8842722" cy="416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89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F01D04-2B49-4C21-B8DE-96030407BB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Compute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8CB3FF0-87AB-41C7-BB68-998DCBF490E5}"/>
              </a:ext>
            </a:extLst>
          </p:cNvPr>
          <p:cNvGrpSpPr/>
          <p:nvPr/>
        </p:nvGrpSpPr>
        <p:grpSpPr>
          <a:xfrm>
            <a:off x="358628" y="2675829"/>
            <a:ext cx="1462323" cy="962432"/>
            <a:chOff x="480654" y="1348427"/>
            <a:chExt cx="1949764" cy="12832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F13380-17DE-4697-8D6C-2E81AD3510D3}"/>
                </a:ext>
              </a:extLst>
            </p:cNvPr>
            <p:cNvSpPr/>
            <p:nvPr/>
          </p:nvSpPr>
          <p:spPr>
            <a:xfrm>
              <a:off x="480654" y="2231561"/>
              <a:ext cx="1949764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Virtual Machines</a:t>
              </a: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AAF2012-FDDA-4BC3-8EB9-AB476D2FF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0214" y="1348427"/>
              <a:ext cx="766975" cy="766975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4BC60E3-4A03-4052-AAA7-0B6B7E8A7620}"/>
              </a:ext>
            </a:extLst>
          </p:cNvPr>
          <p:cNvGrpSpPr/>
          <p:nvPr/>
        </p:nvGrpSpPr>
        <p:grpSpPr>
          <a:xfrm>
            <a:off x="2331585" y="2141216"/>
            <a:ext cx="1306768" cy="873816"/>
            <a:chOff x="660555" y="2932948"/>
            <a:chExt cx="1742357" cy="11650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813D13F-9B89-47BE-A535-9BF208DBC60A}"/>
                </a:ext>
              </a:extLst>
            </p:cNvPr>
            <p:cNvSpPr/>
            <p:nvPr/>
          </p:nvSpPr>
          <p:spPr>
            <a:xfrm>
              <a:off x="660555" y="3697927"/>
              <a:ext cx="1742357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Cloud Services</a:t>
              </a: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E359AB3-7831-4838-86F8-E21D93F15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7617" y="2932948"/>
              <a:ext cx="766976" cy="766976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EE04F1D-13A8-49D9-A6ED-640BE7093B67}"/>
              </a:ext>
            </a:extLst>
          </p:cNvPr>
          <p:cNvGrpSpPr/>
          <p:nvPr/>
        </p:nvGrpSpPr>
        <p:grpSpPr>
          <a:xfrm>
            <a:off x="2557345" y="3290182"/>
            <a:ext cx="853247" cy="901553"/>
            <a:chOff x="961567" y="4464902"/>
            <a:chExt cx="1137663" cy="120207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52A0307-E657-4C65-9195-2A5D45D654BC}"/>
                </a:ext>
              </a:extLst>
            </p:cNvPr>
            <p:cNvSpPr/>
            <p:nvPr/>
          </p:nvSpPr>
          <p:spPr>
            <a:xfrm>
              <a:off x="961567" y="5266864"/>
              <a:ext cx="1137663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indent="-84009"/>
              <a:r>
                <a:rPr lang="en-US" sz="1350" dirty="0"/>
                <a:t>Web App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50C3C37F-D7A5-4AB4-99FE-B47128DBE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29438" y="4464902"/>
              <a:ext cx="766976" cy="766976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CB0F53D-593E-4DFD-B767-041F3E1020FD}"/>
              </a:ext>
            </a:extLst>
          </p:cNvPr>
          <p:cNvGrpSpPr/>
          <p:nvPr/>
        </p:nvGrpSpPr>
        <p:grpSpPr>
          <a:xfrm>
            <a:off x="7916944" y="2120483"/>
            <a:ext cx="856325" cy="919499"/>
            <a:chOff x="4323129" y="1297248"/>
            <a:chExt cx="1141767" cy="12259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2E562D-E907-4005-A235-A02C4D733B20}"/>
                </a:ext>
              </a:extLst>
            </p:cNvPr>
            <p:cNvSpPr/>
            <p:nvPr/>
          </p:nvSpPr>
          <p:spPr>
            <a:xfrm>
              <a:off x="4323129" y="2123138"/>
              <a:ext cx="1141767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Function</a:t>
              </a: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D99AF090-3291-469B-A30F-0FBAEDD5F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58185" y="1297248"/>
              <a:ext cx="932688" cy="93268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C426D62-62C6-48C9-A112-82B15E8E15CD}"/>
              </a:ext>
            </a:extLst>
          </p:cNvPr>
          <p:cNvGrpSpPr/>
          <p:nvPr/>
        </p:nvGrpSpPr>
        <p:grpSpPr>
          <a:xfrm>
            <a:off x="5807119" y="3225776"/>
            <a:ext cx="1601144" cy="1462717"/>
            <a:chOff x="5591494" y="2432818"/>
            <a:chExt cx="2134859" cy="19502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23CAF15-437D-45AE-908D-64F92DD79D90}"/>
                </a:ext>
              </a:extLst>
            </p:cNvPr>
            <p:cNvSpPr/>
            <p:nvPr/>
          </p:nvSpPr>
          <p:spPr>
            <a:xfrm>
              <a:off x="5591494" y="3429000"/>
              <a:ext cx="2134859" cy="9541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350" dirty="0"/>
                <a:t>Azure Kubernetes </a:t>
              </a:r>
            </a:p>
            <a:p>
              <a:pPr algn="ctr"/>
              <a:r>
                <a:rPr lang="en-US" sz="1350" dirty="0"/>
                <a:t>Service </a:t>
              </a:r>
            </a:p>
            <a:p>
              <a:pPr algn="ctr"/>
              <a:r>
                <a:rPr lang="en-US" sz="1350" dirty="0"/>
                <a:t>(AKS)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63E2C79-1014-4CCA-B467-AF3082138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5546" y="2432818"/>
              <a:ext cx="1066754" cy="1066754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FCF6A72-EBA4-4AAA-8660-233427C8F824}"/>
              </a:ext>
            </a:extLst>
          </p:cNvPr>
          <p:cNvGrpSpPr/>
          <p:nvPr/>
        </p:nvGrpSpPr>
        <p:grpSpPr>
          <a:xfrm>
            <a:off x="4209178" y="1911722"/>
            <a:ext cx="1612364" cy="1070367"/>
            <a:chOff x="5269435" y="3818096"/>
            <a:chExt cx="2149819" cy="14271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8B7DBCB-8AE1-4DA0-967D-5184FA49AC72}"/>
                </a:ext>
              </a:extLst>
            </p:cNvPr>
            <p:cNvSpPr/>
            <p:nvPr/>
          </p:nvSpPr>
          <p:spPr>
            <a:xfrm>
              <a:off x="5269435" y="4845143"/>
              <a:ext cx="2149819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Container Registry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94E74FFE-7F4F-4799-AF09-469F8BA24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77714" y="3818096"/>
              <a:ext cx="1066754" cy="1066754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869AB58-A2D2-4A7C-8384-DDCAC07773C7}"/>
              </a:ext>
            </a:extLst>
          </p:cNvPr>
          <p:cNvGrpSpPr/>
          <p:nvPr/>
        </p:nvGrpSpPr>
        <p:grpSpPr>
          <a:xfrm>
            <a:off x="4102423" y="3123156"/>
            <a:ext cx="1713931" cy="1147214"/>
            <a:chOff x="9074368" y="3963054"/>
            <a:chExt cx="2285242" cy="15296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97BE15-BCE3-4E80-9E40-5604C8C25A68}"/>
                </a:ext>
              </a:extLst>
            </p:cNvPr>
            <p:cNvSpPr/>
            <p:nvPr/>
          </p:nvSpPr>
          <p:spPr>
            <a:xfrm>
              <a:off x="9074368" y="5092564"/>
              <a:ext cx="2285242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Container Instances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CFBC2D0-784C-401E-B586-297E8DE04B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22" r="23276"/>
            <a:stretch/>
          </p:blipFill>
          <p:spPr>
            <a:xfrm>
              <a:off x="9621469" y="3963054"/>
              <a:ext cx="1084731" cy="1066754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1B1AB7-6BE7-4E5F-A56C-02DB3668A1BA}"/>
              </a:ext>
            </a:extLst>
          </p:cNvPr>
          <p:cNvGrpSpPr/>
          <p:nvPr/>
        </p:nvGrpSpPr>
        <p:grpSpPr>
          <a:xfrm>
            <a:off x="6015534" y="1988258"/>
            <a:ext cx="1277914" cy="1106856"/>
            <a:chOff x="8212372" y="1821263"/>
            <a:chExt cx="1703884" cy="147580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47BEDE-DFD2-4948-9043-414F3AEBD19A}"/>
                </a:ext>
              </a:extLst>
            </p:cNvPr>
            <p:cNvSpPr/>
            <p:nvPr/>
          </p:nvSpPr>
          <p:spPr>
            <a:xfrm>
              <a:off x="8212372" y="2896962"/>
              <a:ext cx="1703884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Service Fabric</a:t>
              </a: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E57EAF8B-1FF2-4DC4-8ED0-7347C6365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450951" y="1821263"/>
              <a:ext cx="1006948" cy="1006948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77F768-ECB5-4BF8-90D0-16AA63D18228}"/>
              </a:ext>
            </a:extLst>
          </p:cNvPr>
          <p:cNvGrpSpPr/>
          <p:nvPr/>
        </p:nvGrpSpPr>
        <p:grpSpPr>
          <a:xfrm>
            <a:off x="7766776" y="3476678"/>
            <a:ext cx="1067985" cy="1005644"/>
            <a:chOff x="3359739" y="3695378"/>
            <a:chExt cx="1423979" cy="134085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38F3945-D299-4C43-9149-FC0B4BF6F4B8}"/>
                </a:ext>
              </a:extLst>
            </p:cNvPr>
            <p:cNvSpPr/>
            <p:nvPr/>
          </p:nvSpPr>
          <p:spPr>
            <a:xfrm>
              <a:off x="3359739" y="4636128"/>
              <a:ext cx="1423979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350" dirty="0"/>
                <a:t>Logical App</a:t>
              </a: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488E2CB3-01E9-4CB2-883E-616B4A103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556401" y="3695378"/>
              <a:ext cx="932688" cy="932688"/>
            </a:xfrm>
            <a:prstGeom prst="rect">
              <a:avLst/>
            </a:prstGeom>
          </p:spPr>
        </p:pic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62A92977-58CD-4B2B-8A2C-C9B25C6BB255}"/>
              </a:ext>
            </a:extLst>
          </p:cNvPr>
          <p:cNvSpPr/>
          <p:nvPr/>
        </p:nvSpPr>
        <p:spPr>
          <a:xfrm>
            <a:off x="775100" y="960098"/>
            <a:ext cx="65594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dirty="0">
                <a:latin typeface="Arial Black" panose="020B0A04020102020204" pitchFamily="34" charset="0"/>
              </a:rPr>
              <a:t>IaaS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274E9D8-94EB-495E-8B85-9DA13120F5AE}"/>
              </a:ext>
            </a:extLst>
          </p:cNvPr>
          <p:cNvSpPr/>
          <p:nvPr/>
        </p:nvSpPr>
        <p:spPr>
          <a:xfrm>
            <a:off x="2309104" y="960097"/>
            <a:ext cx="120898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500" dirty="0">
                <a:latin typeface="Arial Black" panose="020B0A04020102020204" pitchFamily="34" charset="0"/>
              </a:rPr>
              <a:t>Classical </a:t>
            </a:r>
          </a:p>
          <a:p>
            <a:pPr lvl="0" algn="ctr"/>
            <a:r>
              <a:rPr lang="en-US" sz="1500" dirty="0">
                <a:latin typeface="Arial Black" panose="020B0A04020102020204" pitchFamily="34" charset="0"/>
              </a:rPr>
              <a:t>Hosting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E2C37AB-15EB-4439-863C-B541868EF554}"/>
              </a:ext>
            </a:extLst>
          </p:cNvPr>
          <p:cNvSpPr/>
          <p:nvPr/>
        </p:nvSpPr>
        <p:spPr>
          <a:xfrm>
            <a:off x="5222575" y="844681"/>
            <a:ext cx="167045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latin typeface="Arial Black" panose="020B0A04020102020204" pitchFamily="34" charset="0"/>
              </a:rPr>
              <a:t>Containers / </a:t>
            </a:r>
          </a:p>
          <a:p>
            <a:r>
              <a:rPr lang="en-US" sz="1500" dirty="0">
                <a:latin typeface="Arial Black" panose="020B0A04020102020204" pitchFamily="34" charset="0"/>
              </a:rPr>
              <a:t>Microservices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38D0ADA-1DF4-4E2D-8AA1-F2DD9D65D07A}"/>
              </a:ext>
            </a:extLst>
          </p:cNvPr>
          <p:cNvSpPr/>
          <p:nvPr/>
        </p:nvSpPr>
        <p:spPr>
          <a:xfrm>
            <a:off x="7690057" y="960098"/>
            <a:ext cx="130651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latin typeface="Arial Black" panose="020B0A04020102020204" pitchFamily="34" charset="0"/>
              </a:rPr>
              <a:t>Serverless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2C64764-3CEF-46EC-8EB4-63CD4EBDB4E4}"/>
              </a:ext>
            </a:extLst>
          </p:cNvPr>
          <p:cNvCxnSpPr/>
          <p:nvPr/>
        </p:nvCxnSpPr>
        <p:spPr>
          <a:xfrm>
            <a:off x="2078182" y="1911722"/>
            <a:ext cx="0" cy="25475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B9EF03D-2A39-40B1-966D-A346C3B84867}"/>
              </a:ext>
            </a:extLst>
          </p:cNvPr>
          <p:cNvCxnSpPr/>
          <p:nvPr/>
        </p:nvCxnSpPr>
        <p:spPr>
          <a:xfrm>
            <a:off x="3761510" y="1885674"/>
            <a:ext cx="0" cy="25475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6D1765F-7BFB-4610-BD58-F9CC7A3A17A7}"/>
              </a:ext>
            </a:extLst>
          </p:cNvPr>
          <p:cNvCxnSpPr>
            <a:cxnSpLocks/>
          </p:cNvCxnSpPr>
          <p:nvPr/>
        </p:nvCxnSpPr>
        <p:spPr>
          <a:xfrm>
            <a:off x="7574973" y="1824480"/>
            <a:ext cx="0" cy="25475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635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11D921-D0E1-4C24-B943-098CED0120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management and Analytics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A76503-FF78-46BE-9651-A202E96A39D2}"/>
              </a:ext>
            </a:extLst>
          </p:cNvPr>
          <p:cNvSpPr/>
          <p:nvPr/>
        </p:nvSpPr>
        <p:spPr>
          <a:xfrm>
            <a:off x="520992" y="947281"/>
            <a:ext cx="95250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500" dirty="0">
                <a:latin typeface="Arial Black" panose="020B0A04020102020204" pitchFamily="34" charset="0"/>
              </a:rPr>
              <a:t>RDBMS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6BF124-C3A0-4440-9540-ED3D8969BC85}"/>
              </a:ext>
            </a:extLst>
          </p:cNvPr>
          <p:cNvSpPr/>
          <p:nvPr/>
        </p:nvSpPr>
        <p:spPr>
          <a:xfrm>
            <a:off x="2978856" y="947282"/>
            <a:ext cx="96532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500" dirty="0">
                <a:latin typeface="Arial Black" panose="020B0A04020102020204" pitchFamily="34" charset="0"/>
              </a:rPr>
              <a:t>No-SQL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DD575E-BC4D-4399-AAE6-54907ABAFC7D}"/>
              </a:ext>
            </a:extLst>
          </p:cNvPr>
          <p:cNvSpPr/>
          <p:nvPr/>
        </p:nvSpPr>
        <p:spPr>
          <a:xfrm>
            <a:off x="6380101" y="974394"/>
            <a:ext cx="123309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latin typeface="Arial Black" panose="020B0A04020102020204" pitchFamily="34" charset="0"/>
              </a:rPr>
              <a:t>Analytics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6C494F-87D3-423D-97CA-3B8791D59B5A}"/>
              </a:ext>
            </a:extLst>
          </p:cNvPr>
          <p:cNvCxnSpPr/>
          <p:nvPr/>
        </p:nvCxnSpPr>
        <p:spPr>
          <a:xfrm>
            <a:off x="2078182" y="1911722"/>
            <a:ext cx="0" cy="25475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A5BE3A-8F4A-4570-853B-50AA39CB5DDB}"/>
              </a:ext>
            </a:extLst>
          </p:cNvPr>
          <p:cNvCxnSpPr/>
          <p:nvPr/>
        </p:nvCxnSpPr>
        <p:spPr>
          <a:xfrm>
            <a:off x="4843119" y="1911722"/>
            <a:ext cx="0" cy="25475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9ECBF31-86D8-4A21-A5AE-1D3F4BE589C2}"/>
              </a:ext>
            </a:extLst>
          </p:cNvPr>
          <p:cNvGrpSpPr/>
          <p:nvPr/>
        </p:nvGrpSpPr>
        <p:grpSpPr>
          <a:xfrm>
            <a:off x="330572" y="1564817"/>
            <a:ext cx="1385316" cy="895520"/>
            <a:chOff x="277042" y="2086423"/>
            <a:chExt cx="1847088" cy="1194027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0B4EDA89-AD28-4BAD-BC55-DD20597E6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5205" y="2086423"/>
              <a:ext cx="781471" cy="781471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223E31-A35E-49F3-ADE5-BDC6C399F555}"/>
                </a:ext>
              </a:extLst>
            </p:cNvPr>
            <p:cNvSpPr/>
            <p:nvPr/>
          </p:nvSpPr>
          <p:spPr>
            <a:xfrm>
              <a:off x="277042" y="2941895"/>
              <a:ext cx="1847088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Azure SQL Database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52C0CAD-5A31-419F-A936-CCB61AC9BFE1}"/>
              </a:ext>
            </a:extLst>
          </p:cNvPr>
          <p:cNvGrpSpPr/>
          <p:nvPr/>
        </p:nvGrpSpPr>
        <p:grpSpPr>
          <a:xfrm>
            <a:off x="-27234" y="3758259"/>
            <a:ext cx="2048959" cy="998347"/>
            <a:chOff x="-36313" y="5011009"/>
            <a:chExt cx="2731946" cy="133112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7849029-1D54-42A3-B06E-9AE87C977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8366" y="5011009"/>
              <a:ext cx="942587" cy="1105727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5EDAC13-0EAB-4F3A-A1DF-01677AEEFA12}"/>
                </a:ext>
              </a:extLst>
            </p:cNvPr>
            <p:cNvSpPr/>
            <p:nvPr/>
          </p:nvSpPr>
          <p:spPr>
            <a:xfrm>
              <a:off x="-36313" y="6003583"/>
              <a:ext cx="273194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50" dirty="0"/>
                <a:t>Azure Database for PostgreSQL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74FEA10-1402-4031-A1AA-A81C1FE745FA}"/>
              </a:ext>
            </a:extLst>
          </p:cNvPr>
          <p:cNvGrpSpPr/>
          <p:nvPr/>
        </p:nvGrpSpPr>
        <p:grpSpPr>
          <a:xfrm>
            <a:off x="139919" y="2680023"/>
            <a:ext cx="1762021" cy="930399"/>
            <a:chOff x="186558" y="3573365"/>
            <a:chExt cx="2349361" cy="1240532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C528A5B6-61F4-421E-851E-D3B4A0CCE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95376" y="3573365"/>
              <a:ext cx="868566" cy="868566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02C98FC-14C5-457E-91C5-012BBB690AEC}"/>
                </a:ext>
              </a:extLst>
            </p:cNvPr>
            <p:cNvSpPr/>
            <p:nvPr/>
          </p:nvSpPr>
          <p:spPr>
            <a:xfrm>
              <a:off x="186558" y="4475342"/>
              <a:ext cx="2349361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Azure Database for MySQL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7C82C64-6B6C-41F4-9E7D-0693063BA4AD}"/>
              </a:ext>
            </a:extLst>
          </p:cNvPr>
          <p:cNvGrpSpPr/>
          <p:nvPr/>
        </p:nvGrpSpPr>
        <p:grpSpPr>
          <a:xfrm>
            <a:off x="2416844" y="1721086"/>
            <a:ext cx="2145139" cy="1307734"/>
            <a:chOff x="2433724" y="2491673"/>
            <a:chExt cx="2860185" cy="174364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419A846-EC5E-4EB5-9A3A-1AC25BB51AA8}"/>
                </a:ext>
              </a:extLst>
            </p:cNvPr>
            <p:cNvGrpSpPr/>
            <p:nvPr/>
          </p:nvGrpSpPr>
          <p:grpSpPr>
            <a:xfrm>
              <a:off x="3069058" y="2548962"/>
              <a:ext cx="671803" cy="528067"/>
              <a:chOff x="5905976" y="3238024"/>
              <a:chExt cx="381000" cy="32385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43A7F30-A914-4B00-8525-24D3F9ED71BF}"/>
                  </a:ext>
                </a:extLst>
              </p:cNvPr>
              <p:cNvSpPr/>
              <p:nvPr/>
            </p:nvSpPr>
            <p:spPr>
              <a:xfrm>
                <a:off x="5905976" y="3238024"/>
                <a:ext cx="381000" cy="323850"/>
              </a:xfrm>
              <a:custGeom>
                <a:avLst/>
                <a:gdLst>
                  <a:gd name="connsiteX0" fmla="*/ 282416 w 381000"/>
                  <a:gd name="connsiteY0" fmla="*/ 7144 h 323850"/>
                  <a:gd name="connsiteX1" fmla="*/ 98584 w 381000"/>
                  <a:gd name="connsiteY1" fmla="*/ 7144 h 323850"/>
                  <a:gd name="connsiteX2" fmla="*/ 7144 w 381000"/>
                  <a:gd name="connsiteY2" fmla="*/ 166211 h 323850"/>
                  <a:gd name="connsiteX3" fmla="*/ 98584 w 381000"/>
                  <a:gd name="connsiteY3" fmla="*/ 325279 h 323850"/>
                  <a:gd name="connsiteX4" fmla="*/ 282416 w 381000"/>
                  <a:gd name="connsiteY4" fmla="*/ 325279 h 323850"/>
                  <a:gd name="connsiteX5" fmla="*/ 373856 w 381000"/>
                  <a:gd name="connsiteY5" fmla="*/ 166211 h 323850"/>
                  <a:gd name="connsiteX6" fmla="*/ 282416 w 381000"/>
                  <a:gd name="connsiteY6" fmla="*/ 7144 h 323850"/>
                  <a:gd name="connsiteX7" fmla="*/ 283369 w 381000"/>
                  <a:gd name="connsiteY7" fmla="*/ 237649 h 323850"/>
                  <a:gd name="connsiteX8" fmla="*/ 258604 w 381000"/>
                  <a:gd name="connsiteY8" fmla="*/ 262414 h 323850"/>
                  <a:gd name="connsiteX9" fmla="*/ 123349 w 381000"/>
                  <a:gd name="connsiteY9" fmla="*/ 262414 h 323850"/>
                  <a:gd name="connsiteX10" fmla="*/ 98584 w 381000"/>
                  <a:gd name="connsiteY10" fmla="*/ 237649 h 323850"/>
                  <a:gd name="connsiteX11" fmla="*/ 98584 w 381000"/>
                  <a:gd name="connsiteY11" fmla="*/ 95726 h 323850"/>
                  <a:gd name="connsiteX12" fmla="*/ 123349 w 381000"/>
                  <a:gd name="connsiteY12" fmla="*/ 70961 h 323850"/>
                  <a:gd name="connsiteX13" fmla="*/ 223361 w 381000"/>
                  <a:gd name="connsiteY13" fmla="*/ 70961 h 323850"/>
                  <a:gd name="connsiteX14" fmla="*/ 242411 w 381000"/>
                  <a:gd name="connsiteY14" fmla="*/ 70961 h 323850"/>
                  <a:gd name="connsiteX15" fmla="*/ 245269 w 381000"/>
                  <a:gd name="connsiteY15" fmla="*/ 70961 h 323850"/>
                  <a:gd name="connsiteX16" fmla="*/ 283369 w 381000"/>
                  <a:gd name="connsiteY16" fmla="*/ 109061 h 323850"/>
                  <a:gd name="connsiteX17" fmla="*/ 283369 w 381000"/>
                  <a:gd name="connsiteY17" fmla="*/ 129064 h 323850"/>
                  <a:gd name="connsiteX18" fmla="*/ 283369 w 381000"/>
                  <a:gd name="connsiteY18" fmla="*/ 237649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000" h="323850">
                    <a:moveTo>
                      <a:pt x="282416" y="7144"/>
                    </a:moveTo>
                    <a:lnTo>
                      <a:pt x="98584" y="7144"/>
                    </a:lnTo>
                    <a:lnTo>
                      <a:pt x="7144" y="166211"/>
                    </a:lnTo>
                    <a:lnTo>
                      <a:pt x="98584" y="325279"/>
                    </a:lnTo>
                    <a:lnTo>
                      <a:pt x="282416" y="325279"/>
                    </a:lnTo>
                    <a:lnTo>
                      <a:pt x="373856" y="166211"/>
                    </a:lnTo>
                    <a:lnTo>
                      <a:pt x="282416" y="7144"/>
                    </a:lnTo>
                    <a:close/>
                    <a:moveTo>
                      <a:pt x="283369" y="237649"/>
                    </a:moveTo>
                    <a:cubicBezTo>
                      <a:pt x="283369" y="250984"/>
                      <a:pt x="271939" y="262414"/>
                      <a:pt x="258604" y="262414"/>
                    </a:cubicBezTo>
                    <a:lnTo>
                      <a:pt x="123349" y="262414"/>
                    </a:lnTo>
                    <a:cubicBezTo>
                      <a:pt x="110014" y="262414"/>
                      <a:pt x="98584" y="250984"/>
                      <a:pt x="98584" y="237649"/>
                    </a:cubicBezTo>
                    <a:lnTo>
                      <a:pt x="98584" y="95726"/>
                    </a:lnTo>
                    <a:cubicBezTo>
                      <a:pt x="98584" y="82391"/>
                      <a:pt x="110014" y="70961"/>
                      <a:pt x="123349" y="70961"/>
                    </a:cubicBezTo>
                    <a:lnTo>
                      <a:pt x="223361" y="70961"/>
                    </a:lnTo>
                    <a:cubicBezTo>
                      <a:pt x="232886" y="70961"/>
                      <a:pt x="242411" y="70961"/>
                      <a:pt x="242411" y="70961"/>
                    </a:cubicBezTo>
                    <a:lnTo>
                      <a:pt x="245269" y="70961"/>
                    </a:lnTo>
                    <a:lnTo>
                      <a:pt x="283369" y="109061"/>
                    </a:lnTo>
                    <a:lnTo>
                      <a:pt x="283369" y="129064"/>
                    </a:lnTo>
                    <a:lnTo>
                      <a:pt x="283369" y="237649"/>
                    </a:lnTo>
                    <a:close/>
                  </a:path>
                </a:pathLst>
              </a:custGeom>
              <a:solidFill>
                <a:srgbClr val="0078D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05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07E79AF-C90D-4E5A-BBB1-140000F86A2E}"/>
                  </a:ext>
                </a:extLst>
              </p:cNvPr>
              <p:cNvSpPr/>
              <p:nvPr/>
            </p:nvSpPr>
            <p:spPr>
              <a:xfrm>
                <a:off x="6060281" y="3415189"/>
                <a:ext cx="28575" cy="47625"/>
              </a:xfrm>
              <a:custGeom>
                <a:avLst/>
                <a:gdLst>
                  <a:gd name="connsiteX0" fmla="*/ 22384 w 28575"/>
                  <a:gd name="connsiteY0" fmla="*/ 14764 h 47625"/>
                  <a:gd name="connsiteX1" fmla="*/ 21431 w 28575"/>
                  <a:gd name="connsiteY1" fmla="*/ 10954 h 47625"/>
                  <a:gd name="connsiteX2" fmla="*/ 19526 w 28575"/>
                  <a:gd name="connsiteY2" fmla="*/ 8096 h 47625"/>
                  <a:gd name="connsiteX3" fmla="*/ 17621 w 28575"/>
                  <a:gd name="connsiteY3" fmla="*/ 7144 h 47625"/>
                  <a:gd name="connsiteX4" fmla="*/ 14764 w 28575"/>
                  <a:gd name="connsiteY4" fmla="*/ 7144 h 47625"/>
                  <a:gd name="connsiteX5" fmla="*/ 10954 w 28575"/>
                  <a:gd name="connsiteY5" fmla="*/ 8096 h 47625"/>
                  <a:gd name="connsiteX6" fmla="*/ 8096 w 28575"/>
                  <a:gd name="connsiteY6" fmla="*/ 11906 h 47625"/>
                  <a:gd name="connsiteX7" fmla="*/ 7144 w 28575"/>
                  <a:gd name="connsiteY7" fmla="*/ 17621 h 47625"/>
                  <a:gd name="connsiteX8" fmla="*/ 7144 w 28575"/>
                  <a:gd name="connsiteY8" fmla="*/ 26194 h 47625"/>
                  <a:gd name="connsiteX9" fmla="*/ 7144 w 28575"/>
                  <a:gd name="connsiteY9" fmla="*/ 35719 h 47625"/>
                  <a:gd name="connsiteX10" fmla="*/ 9049 w 28575"/>
                  <a:gd name="connsiteY10" fmla="*/ 41434 h 47625"/>
                  <a:gd name="connsiteX11" fmla="*/ 11906 w 28575"/>
                  <a:gd name="connsiteY11" fmla="*/ 44291 h 47625"/>
                  <a:gd name="connsiteX12" fmla="*/ 15716 w 28575"/>
                  <a:gd name="connsiteY12" fmla="*/ 45244 h 47625"/>
                  <a:gd name="connsiteX13" fmla="*/ 18574 w 28575"/>
                  <a:gd name="connsiteY13" fmla="*/ 44291 h 47625"/>
                  <a:gd name="connsiteX14" fmla="*/ 20479 w 28575"/>
                  <a:gd name="connsiteY14" fmla="*/ 42386 h 47625"/>
                  <a:gd name="connsiteX15" fmla="*/ 22384 w 28575"/>
                  <a:gd name="connsiteY15" fmla="*/ 39529 h 47625"/>
                  <a:gd name="connsiteX16" fmla="*/ 23336 w 28575"/>
                  <a:gd name="connsiteY16" fmla="*/ 35719 h 47625"/>
                  <a:gd name="connsiteX17" fmla="*/ 24289 w 28575"/>
                  <a:gd name="connsiteY17" fmla="*/ 30956 h 47625"/>
                  <a:gd name="connsiteX18" fmla="*/ 24289 w 28575"/>
                  <a:gd name="connsiteY18" fmla="*/ 25241 h 47625"/>
                  <a:gd name="connsiteX19" fmla="*/ 24289 w 28575"/>
                  <a:gd name="connsiteY19" fmla="*/ 18574 h 47625"/>
                  <a:gd name="connsiteX20" fmla="*/ 22384 w 28575"/>
                  <a:gd name="connsiteY20" fmla="*/ 1476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8575" h="47625">
                    <a:moveTo>
                      <a:pt x="22384" y="14764"/>
                    </a:moveTo>
                    <a:cubicBezTo>
                      <a:pt x="22384" y="12859"/>
                      <a:pt x="21431" y="11906"/>
                      <a:pt x="21431" y="10954"/>
                    </a:cubicBezTo>
                    <a:cubicBezTo>
                      <a:pt x="21431" y="10001"/>
                      <a:pt x="20479" y="9049"/>
                      <a:pt x="19526" y="8096"/>
                    </a:cubicBezTo>
                    <a:cubicBezTo>
                      <a:pt x="18574" y="7144"/>
                      <a:pt x="18574" y="7144"/>
                      <a:pt x="17621" y="7144"/>
                    </a:cubicBezTo>
                    <a:cubicBezTo>
                      <a:pt x="16669" y="7144"/>
                      <a:pt x="15716" y="7144"/>
                      <a:pt x="14764" y="7144"/>
                    </a:cubicBezTo>
                    <a:cubicBezTo>
                      <a:pt x="12859" y="7144"/>
                      <a:pt x="11906" y="7144"/>
                      <a:pt x="10954" y="8096"/>
                    </a:cubicBezTo>
                    <a:cubicBezTo>
                      <a:pt x="10001" y="9049"/>
                      <a:pt x="9049" y="10001"/>
                      <a:pt x="8096" y="11906"/>
                    </a:cubicBezTo>
                    <a:cubicBezTo>
                      <a:pt x="7144" y="13811"/>
                      <a:pt x="7144" y="15716"/>
                      <a:pt x="7144" y="17621"/>
                    </a:cubicBezTo>
                    <a:cubicBezTo>
                      <a:pt x="7144" y="19526"/>
                      <a:pt x="7144" y="22384"/>
                      <a:pt x="7144" y="26194"/>
                    </a:cubicBezTo>
                    <a:cubicBezTo>
                      <a:pt x="7144" y="30004"/>
                      <a:pt x="7144" y="32861"/>
                      <a:pt x="7144" y="35719"/>
                    </a:cubicBezTo>
                    <a:cubicBezTo>
                      <a:pt x="7144" y="38576"/>
                      <a:pt x="8096" y="40481"/>
                      <a:pt x="9049" y="41434"/>
                    </a:cubicBezTo>
                    <a:cubicBezTo>
                      <a:pt x="10001" y="43339"/>
                      <a:pt x="10954" y="44291"/>
                      <a:pt x="11906" y="44291"/>
                    </a:cubicBezTo>
                    <a:cubicBezTo>
                      <a:pt x="12859" y="45244"/>
                      <a:pt x="13811" y="45244"/>
                      <a:pt x="15716" y="45244"/>
                    </a:cubicBezTo>
                    <a:cubicBezTo>
                      <a:pt x="16669" y="45244"/>
                      <a:pt x="17621" y="45244"/>
                      <a:pt x="18574" y="44291"/>
                    </a:cubicBezTo>
                    <a:cubicBezTo>
                      <a:pt x="19526" y="44291"/>
                      <a:pt x="20479" y="43339"/>
                      <a:pt x="20479" y="42386"/>
                    </a:cubicBezTo>
                    <a:cubicBezTo>
                      <a:pt x="21431" y="41434"/>
                      <a:pt x="21431" y="40481"/>
                      <a:pt x="22384" y="39529"/>
                    </a:cubicBezTo>
                    <a:cubicBezTo>
                      <a:pt x="22384" y="38576"/>
                      <a:pt x="23336" y="37624"/>
                      <a:pt x="23336" y="35719"/>
                    </a:cubicBezTo>
                    <a:cubicBezTo>
                      <a:pt x="23336" y="34766"/>
                      <a:pt x="23336" y="32861"/>
                      <a:pt x="24289" y="30956"/>
                    </a:cubicBezTo>
                    <a:cubicBezTo>
                      <a:pt x="24289" y="29051"/>
                      <a:pt x="24289" y="27146"/>
                      <a:pt x="24289" y="25241"/>
                    </a:cubicBezTo>
                    <a:cubicBezTo>
                      <a:pt x="24289" y="22384"/>
                      <a:pt x="24289" y="20479"/>
                      <a:pt x="24289" y="18574"/>
                    </a:cubicBezTo>
                    <a:cubicBezTo>
                      <a:pt x="22384" y="17621"/>
                      <a:pt x="22384" y="16669"/>
                      <a:pt x="22384" y="14764"/>
                    </a:cubicBezTo>
                    <a:close/>
                  </a:path>
                </a:pathLst>
              </a:custGeom>
              <a:solidFill>
                <a:srgbClr val="0078D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05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BF255C7-2CD1-4A4F-BB31-98822AEF11FB}"/>
                  </a:ext>
                </a:extLst>
              </p:cNvPr>
              <p:cNvSpPr/>
              <p:nvPr/>
            </p:nvSpPr>
            <p:spPr>
              <a:xfrm>
                <a:off x="6103144" y="3340894"/>
                <a:ext cx="28575" cy="47625"/>
              </a:xfrm>
              <a:custGeom>
                <a:avLst/>
                <a:gdLst>
                  <a:gd name="connsiteX0" fmla="*/ 22384 w 28575"/>
                  <a:gd name="connsiteY0" fmla="*/ 14764 h 47625"/>
                  <a:gd name="connsiteX1" fmla="*/ 21431 w 28575"/>
                  <a:gd name="connsiteY1" fmla="*/ 10954 h 47625"/>
                  <a:gd name="connsiteX2" fmla="*/ 19526 w 28575"/>
                  <a:gd name="connsiteY2" fmla="*/ 8096 h 47625"/>
                  <a:gd name="connsiteX3" fmla="*/ 17621 w 28575"/>
                  <a:gd name="connsiteY3" fmla="*/ 7144 h 47625"/>
                  <a:gd name="connsiteX4" fmla="*/ 14764 w 28575"/>
                  <a:gd name="connsiteY4" fmla="*/ 7144 h 47625"/>
                  <a:gd name="connsiteX5" fmla="*/ 10954 w 28575"/>
                  <a:gd name="connsiteY5" fmla="*/ 8096 h 47625"/>
                  <a:gd name="connsiteX6" fmla="*/ 8096 w 28575"/>
                  <a:gd name="connsiteY6" fmla="*/ 11906 h 47625"/>
                  <a:gd name="connsiteX7" fmla="*/ 7144 w 28575"/>
                  <a:gd name="connsiteY7" fmla="*/ 17621 h 47625"/>
                  <a:gd name="connsiteX8" fmla="*/ 7144 w 28575"/>
                  <a:gd name="connsiteY8" fmla="*/ 26194 h 47625"/>
                  <a:gd name="connsiteX9" fmla="*/ 7144 w 28575"/>
                  <a:gd name="connsiteY9" fmla="*/ 35719 h 47625"/>
                  <a:gd name="connsiteX10" fmla="*/ 9049 w 28575"/>
                  <a:gd name="connsiteY10" fmla="*/ 41434 h 47625"/>
                  <a:gd name="connsiteX11" fmla="*/ 11906 w 28575"/>
                  <a:gd name="connsiteY11" fmla="*/ 44291 h 47625"/>
                  <a:gd name="connsiteX12" fmla="*/ 15716 w 28575"/>
                  <a:gd name="connsiteY12" fmla="*/ 45244 h 47625"/>
                  <a:gd name="connsiteX13" fmla="*/ 18574 w 28575"/>
                  <a:gd name="connsiteY13" fmla="*/ 44291 h 47625"/>
                  <a:gd name="connsiteX14" fmla="*/ 20479 w 28575"/>
                  <a:gd name="connsiteY14" fmla="*/ 42386 h 47625"/>
                  <a:gd name="connsiteX15" fmla="*/ 22384 w 28575"/>
                  <a:gd name="connsiteY15" fmla="*/ 39529 h 47625"/>
                  <a:gd name="connsiteX16" fmla="*/ 23336 w 28575"/>
                  <a:gd name="connsiteY16" fmla="*/ 35719 h 47625"/>
                  <a:gd name="connsiteX17" fmla="*/ 24289 w 28575"/>
                  <a:gd name="connsiteY17" fmla="*/ 30956 h 47625"/>
                  <a:gd name="connsiteX18" fmla="*/ 24289 w 28575"/>
                  <a:gd name="connsiteY18" fmla="*/ 25241 h 47625"/>
                  <a:gd name="connsiteX19" fmla="*/ 24289 w 28575"/>
                  <a:gd name="connsiteY19" fmla="*/ 18574 h 47625"/>
                  <a:gd name="connsiteX20" fmla="*/ 22384 w 28575"/>
                  <a:gd name="connsiteY20" fmla="*/ 1476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8575" h="47625">
                    <a:moveTo>
                      <a:pt x="22384" y="14764"/>
                    </a:moveTo>
                    <a:cubicBezTo>
                      <a:pt x="22384" y="12859"/>
                      <a:pt x="21431" y="11906"/>
                      <a:pt x="21431" y="10954"/>
                    </a:cubicBezTo>
                    <a:cubicBezTo>
                      <a:pt x="21431" y="10001"/>
                      <a:pt x="20479" y="9049"/>
                      <a:pt x="19526" y="8096"/>
                    </a:cubicBezTo>
                    <a:cubicBezTo>
                      <a:pt x="18574" y="7144"/>
                      <a:pt x="18574" y="7144"/>
                      <a:pt x="17621" y="7144"/>
                    </a:cubicBezTo>
                    <a:cubicBezTo>
                      <a:pt x="16669" y="7144"/>
                      <a:pt x="15716" y="7144"/>
                      <a:pt x="14764" y="7144"/>
                    </a:cubicBezTo>
                    <a:cubicBezTo>
                      <a:pt x="12859" y="7144"/>
                      <a:pt x="11906" y="7144"/>
                      <a:pt x="10954" y="8096"/>
                    </a:cubicBezTo>
                    <a:cubicBezTo>
                      <a:pt x="10001" y="9049"/>
                      <a:pt x="9049" y="10001"/>
                      <a:pt x="8096" y="11906"/>
                    </a:cubicBezTo>
                    <a:cubicBezTo>
                      <a:pt x="7144" y="13811"/>
                      <a:pt x="7144" y="15716"/>
                      <a:pt x="7144" y="17621"/>
                    </a:cubicBezTo>
                    <a:cubicBezTo>
                      <a:pt x="7144" y="19526"/>
                      <a:pt x="7144" y="22384"/>
                      <a:pt x="7144" y="26194"/>
                    </a:cubicBezTo>
                    <a:cubicBezTo>
                      <a:pt x="7144" y="30004"/>
                      <a:pt x="7144" y="32861"/>
                      <a:pt x="7144" y="35719"/>
                    </a:cubicBezTo>
                    <a:cubicBezTo>
                      <a:pt x="7144" y="38576"/>
                      <a:pt x="8096" y="40481"/>
                      <a:pt x="9049" y="41434"/>
                    </a:cubicBezTo>
                    <a:cubicBezTo>
                      <a:pt x="10001" y="43339"/>
                      <a:pt x="10954" y="44291"/>
                      <a:pt x="11906" y="44291"/>
                    </a:cubicBezTo>
                    <a:cubicBezTo>
                      <a:pt x="12859" y="45244"/>
                      <a:pt x="13811" y="45244"/>
                      <a:pt x="15716" y="45244"/>
                    </a:cubicBezTo>
                    <a:cubicBezTo>
                      <a:pt x="16669" y="45244"/>
                      <a:pt x="17621" y="45244"/>
                      <a:pt x="18574" y="44291"/>
                    </a:cubicBezTo>
                    <a:cubicBezTo>
                      <a:pt x="19526" y="44291"/>
                      <a:pt x="20479" y="43339"/>
                      <a:pt x="20479" y="42386"/>
                    </a:cubicBezTo>
                    <a:cubicBezTo>
                      <a:pt x="21431" y="41434"/>
                      <a:pt x="21431" y="40481"/>
                      <a:pt x="22384" y="39529"/>
                    </a:cubicBezTo>
                    <a:cubicBezTo>
                      <a:pt x="22384" y="38576"/>
                      <a:pt x="23336" y="37624"/>
                      <a:pt x="23336" y="35719"/>
                    </a:cubicBezTo>
                    <a:cubicBezTo>
                      <a:pt x="23336" y="34766"/>
                      <a:pt x="23336" y="32861"/>
                      <a:pt x="24289" y="30956"/>
                    </a:cubicBezTo>
                    <a:cubicBezTo>
                      <a:pt x="24289" y="29051"/>
                      <a:pt x="24289" y="27146"/>
                      <a:pt x="24289" y="25241"/>
                    </a:cubicBezTo>
                    <a:cubicBezTo>
                      <a:pt x="24289" y="22384"/>
                      <a:pt x="24289" y="20479"/>
                      <a:pt x="24289" y="18574"/>
                    </a:cubicBezTo>
                    <a:cubicBezTo>
                      <a:pt x="23336" y="18574"/>
                      <a:pt x="23336" y="16669"/>
                      <a:pt x="22384" y="14764"/>
                    </a:cubicBezTo>
                    <a:close/>
                  </a:path>
                </a:pathLst>
              </a:custGeom>
              <a:solidFill>
                <a:srgbClr val="0078D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05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EBE6B58-3030-4D5F-BE5D-C65596282D86}"/>
                  </a:ext>
                </a:extLst>
              </p:cNvPr>
              <p:cNvSpPr/>
              <p:nvPr/>
            </p:nvSpPr>
            <p:spPr>
              <a:xfrm>
                <a:off x="6010751" y="3315176"/>
                <a:ext cx="171450" cy="171450"/>
              </a:xfrm>
              <a:custGeom>
                <a:avLst/>
                <a:gdLst>
                  <a:gd name="connsiteX0" fmla="*/ 133826 w 171450"/>
                  <a:gd name="connsiteY0" fmla="*/ 7144 h 171450"/>
                  <a:gd name="connsiteX1" fmla="*/ 118586 w 171450"/>
                  <a:gd name="connsiteY1" fmla="*/ 7144 h 171450"/>
                  <a:gd name="connsiteX2" fmla="*/ 18574 w 171450"/>
                  <a:gd name="connsiteY2" fmla="*/ 7144 h 171450"/>
                  <a:gd name="connsiteX3" fmla="*/ 7144 w 171450"/>
                  <a:gd name="connsiteY3" fmla="*/ 18574 h 171450"/>
                  <a:gd name="connsiteX4" fmla="*/ 7144 w 171450"/>
                  <a:gd name="connsiteY4" fmla="*/ 160496 h 171450"/>
                  <a:gd name="connsiteX5" fmla="*/ 18574 w 171450"/>
                  <a:gd name="connsiteY5" fmla="*/ 171926 h 171450"/>
                  <a:gd name="connsiteX6" fmla="*/ 153829 w 171450"/>
                  <a:gd name="connsiteY6" fmla="*/ 171926 h 171450"/>
                  <a:gd name="connsiteX7" fmla="*/ 165259 w 171450"/>
                  <a:gd name="connsiteY7" fmla="*/ 160496 h 171450"/>
                  <a:gd name="connsiteX8" fmla="*/ 165259 w 171450"/>
                  <a:gd name="connsiteY8" fmla="*/ 38576 h 171450"/>
                  <a:gd name="connsiteX9" fmla="*/ 134779 w 171450"/>
                  <a:gd name="connsiteY9" fmla="*/ 38576 h 171450"/>
                  <a:gd name="connsiteX10" fmla="*/ 134779 w 171450"/>
                  <a:gd name="connsiteY10" fmla="*/ 7144 h 171450"/>
                  <a:gd name="connsiteX11" fmla="*/ 49054 w 171450"/>
                  <a:gd name="connsiteY11" fmla="*/ 35719 h 171450"/>
                  <a:gd name="connsiteX12" fmla="*/ 49054 w 171450"/>
                  <a:gd name="connsiteY12" fmla="*/ 34766 h 171450"/>
                  <a:gd name="connsiteX13" fmla="*/ 49054 w 171450"/>
                  <a:gd name="connsiteY13" fmla="*/ 33814 h 171450"/>
                  <a:gd name="connsiteX14" fmla="*/ 50006 w 171450"/>
                  <a:gd name="connsiteY14" fmla="*/ 32861 h 171450"/>
                  <a:gd name="connsiteX15" fmla="*/ 61436 w 171450"/>
                  <a:gd name="connsiteY15" fmla="*/ 25241 h 171450"/>
                  <a:gd name="connsiteX16" fmla="*/ 62389 w 171450"/>
                  <a:gd name="connsiteY16" fmla="*/ 25241 h 171450"/>
                  <a:gd name="connsiteX17" fmla="*/ 63341 w 171450"/>
                  <a:gd name="connsiteY17" fmla="*/ 25241 h 171450"/>
                  <a:gd name="connsiteX18" fmla="*/ 64294 w 171450"/>
                  <a:gd name="connsiteY18" fmla="*/ 25241 h 171450"/>
                  <a:gd name="connsiteX19" fmla="*/ 66199 w 171450"/>
                  <a:gd name="connsiteY19" fmla="*/ 25241 h 171450"/>
                  <a:gd name="connsiteX20" fmla="*/ 69056 w 171450"/>
                  <a:gd name="connsiteY20" fmla="*/ 25241 h 171450"/>
                  <a:gd name="connsiteX21" fmla="*/ 70961 w 171450"/>
                  <a:gd name="connsiteY21" fmla="*/ 25241 h 171450"/>
                  <a:gd name="connsiteX22" fmla="*/ 71914 w 171450"/>
                  <a:gd name="connsiteY22" fmla="*/ 25241 h 171450"/>
                  <a:gd name="connsiteX23" fmla="*/ 71914 w 171450"/>
                  <a:gd name="connsiteY23" fmla="*/ 26194 h 171450"/>
                  <a:gd name="connsiteX24" fmla="*/ 71914 w 171450"/>
                  <a:gd name="connsiteY24" fmla="*/ 70961 h 171450"/>
                  <a:gd name="connsiteX25" fmla="*/ 80486 w 171450"/>
                  <a:gd name="connsiteY25" fmla="*/ 70961 h 171450"/>
                  <a:gd name="connsiteX26" fmla="*/ 81439 w 171450"/>
                  <a:gd name="connsiteY26" fmla="*/ 70961 h 171450"/>
                  <a:gd name="connsiteX27" fmla="*/ 82391 w 171450"/>
                  <a:gd name="connsiteY27" fmla="*/ 71914 h 171450"/>
                  <a:gd name="connsiteX28" fmla="*/ 82391 w 171450"/>
                  <a:gd name="connsiteY28" fmla="*/ 72866 h 171450"/>
                  <a:gd name="connsiteX29" fmla="*/ 82391 w 171450"/>
                  <a:gd name="connsiteY29" fmla="*/ 74771 h 171450"/>
                  <a:gd name="connsiteX30" fmla="*/ 82391 w 171450"/>
                  <a:gd name="connsiteY30" fmla="*/ 76676 h 171450"/>
                  <a:gd name="connsiteX31" fmla="*/ 82391 w 171450"/>
                  <a:gd name="connsiteY31" fmla="*/ 77629 h 171450"/>
                  <a:gd name="connsiteX32" fmla="*/ 81439 w 171450"/>
                  <a:gd name="connsiteY32" fmla="*/ 78581 h 171450"/>
                  <a:gd name="connsiteX33" fmla="*/ 80486 w 171450"/>
                  <a:gd name="connsiteY33" fmla="*/ 78581 h 171450"/>
                  <a:gd name="connsiteX34" fmla="*/ 50959 w 171450"/>
                  <a:gd name="connsiteY34" fmla="*/ 78581 h 171450"/>
                  <a:gd name="connsiteX35" fmla="*/ 50006 w 171450"/>
                  <a:gd name="connsiteY35" fmla="*/ 78581 h 171450"/>
                  <a:gd name="connsiteX36" fmla="*/ 49054 w 171450"/>
                  <a:gd name="connsiteY36" fmla="*/ 77629 h 171450"/>
                  <a:gd name="connsiteX37" fmla="*/ 49054 w 171450"/>
                  <a:gd name="connsiteY37" fmla="*/ 76676 h 171450"/>
                  <a:gd name="connsiteX38" fmla="*/ 49054 w 171450"/>
                  <a:gd name="connsiteY38" fmla="*/ 74771 h 171450"/>
                  <a:gd name="connsiteX39" fmla="*/ 49054 w 171450"/>
                  <a:gd name="connsiteY39" fmla="*/ 72866 h 171450"/>
                  <a:gd name="connsiteX40" fmla="*/ 49054 w 171450"/>
                  <a:gd name="connsiteY40" fmla="*/ 71914 h 171450"/>
                  <a:gd name="connsiteX41" fmla="*/ 50006 w 171450"/>
                  <a:gd name="connsiteY41" fmla="*/ 70961 h 171450"/>
                  <a:gd name="connsiteX42" fmla="*/ 50959 w 171450"/>
                  <a:gd name="connsiteY42" fmla="*/ 70961 h 171450"/>
                  <a:gd name="connsiteX43" fmla="*/ 61436 w 171450"/>
                  <a:gd name="connsiteY43" fmla="*/ 70961 h 171450"/>
                  <a:gd name="connsiteX44" fmla="*/ 61436 w 171450"/>
                  <a:gd name="connsiteY44" fmla="*/ 35719 h 171450"/>
                  <a:gd name="connsiteX45" fmla="*/ 52864 w 171450"/>
                  <a:gd name="connsiteY45" fmla="*/ 40481 h 171450"/>
                  <a:gd name="connsiteX46" fmla="*/ 50959 w 171450"/>
                  <a:gd name="connsiteY46" fmla="*/ 41434 h 171450"/>
                  <a:gd name="connsiteX47" fmla="*/ 50006 w 171450"/>
                  <a:gd name="connsiteY47" fmla="*/ 41434 h 171450"/>
                  <a:gd name="connsiteX48" fmla="*/ 49054 w 171450"/>
                  <a:gd name="connsiteY48" fmla="*/ 40481 h 171450"/>
                  <a:gd name="connsiteX49" fmla="*/ 49054 w 171450"/>
                  <a:gd name="connsiteY49" fmla="*/ 37624 h 171450"/>
                  <a:gd name="connsiteX50" fmla="*/ 49054 w 171450"/>
                  <a:gd name="connsiteY50" fmla="*/ 35719 h 171450"/>
                  <a:gd name="connsiteX51" fmla="*/ 82391 w 171450"/>
                  <a:gd name="connsiteY51" fmla="*/ 137636 h 171450"/>
                  <a:gd name="connsiteX52" fmla="*/ 78581 w 171450"/>
                  <a:gd name="connsiteY52" fmla="*/ 146209 h 171450"/>
                  <a:gd name="connsiteX53" fmla="*/ 72866 w 171450"/>
                  <a:gd name="connsiteY53" fmla="*/ 151924 h 171450"/>
                  <a:gd name="connsiteX54" fmla="*/ 63341 w 171450"/>
                  <a:gd name="connsiteY54" fmla="*/ 153829 h 171450"/>
                  <a:gd name="connsiteX55" fmla="*/ 53816 w 171450"/>
                  <a:gd name="connsiteY55" fmla="*/ 151924 h 171450"/>
                  <a:gd name="connsiteX56" fmla="*/ 48101 w 171450"/>
                  <a:gd name="connsiteY56" fmla="*/ 146209 h 171450"/>
                  <a:gd name="connsiteX57" fmla="*/ 45244 w 171450"/>
                  <a:gd name="connsiteY57" fmla="*/ 137636 h 171450"/>
                  <a:gd name="connsiteX58" fmla="*/ 44291 w 171450"/>
                  <a:gd name="connsiteY58" fmla="*/ 126206 h 171450"/>
                  <a:gd name="connsiteX59" fmla="*/ 45244 w 171450"/>
                  <a:gd name="connsiteY59" fmla="*/ 114776 h 171450"/>
                  <a:gd name="connsiteX60" fmla="*/ 49054 w 171450"/>
                  <a:gd name="connsiteY60" fmla="*/ 106204 h 171450"/>
                  <a:gd name="connsiteX61" fmla="*/ 54769 w 171450"/>
                  <a:gd name="connsiteY61" fmla="*/ 100489 h 171450"/>
                  <a:gd name="connsiteX62" fmla="*/ 64294 w 171450"/>
                  <a:gd name="connsiteY62" fmla="*/ 98584 h 171450"/>
                  <a:gd name="connsiteX63" fmla="*/ 73819 w 171450"/>
                  <a:gd name="connsiteY63" fmla="*/ 100489 h 171450"/>
                  <a:gd name="connsiteX64" fmla="*/ 79534 w 171450"/>
                  <a:gd name="connsiteY64" fmla="*/ 106204 h 171450"/>
                  <a:gd name="connsiteX65" fmla="*/ 82391 w 171450"/>
                  <a:gd name="connsiteY65" fmla="*/ 114776 h 171450"/>
                  <a:gd name="connsiteX66" fmla="*/ 83344 w 171450"/>
                  <a:gd name="connsiteY66" fmla="*/ 126206 h 171450"/>
                  <a:gd name="connsiteX67" fmla="*/ 82391 w 171450"/>
                  <a:gd name="connsiteY67" fmla="*/ 137636 h 171450"/>
                  <a:gd name="connsiteX68" fmla="*/ 125254 w 171450"/>
                  <a:gd name="connsiteY68" fmla="*/ 150971 h 171450"/>
                  <a:gd name="connsiteX69" fmla="*/ 125254 w 171450"/>
                  <a:gd name="connsiteY69" fmla="*/ 151924 h 171450"/>
                  <a:gd name="connsiteX70" fmla="*/ 124301 w 171450"/>
                  <a:gd name="connsiteY70" fmla="*/ 152876 h 171450"/>
                  <a:gd name="connsiteX71" fmla="*/ 123349 w 171450"/>
                  <a:gd name="connsiteY71" fmla="*/ 152876 h 171450"/>
                  <a:gd name="connsiteX72" fmla="*/ 93821 w 171450"/>
                  <a:gd name="connsiteY72" fmla="*/ 152876 h 171450"/>
                  <a:gd name="connsiteX73" fmla="*/ 92869 w 171450"/>
                  <a:gd name="connsiteY73" fmla="*/ 152876 h 171450"/>
                  <a:gd name="connsiteX74" fmla="*/ 91916 w 171450"/>
                  <a:gd name="connsiteY74" fmla="*/ 151924 h 171450"/>
                  <a:gd name="connsiteX75" fmla="*/ 91916 w 171450"/>
                  <a:gd name="connsiteY75" fmla="*/ 150971 h 171450"/>
                  <a:gd name="connsiteX76" fmla="*/ 91916 w 171450"/>
                  <a:gd name="connsiteY76" fmla="*/ 149066 h 171450"/>
                  <a:gd name="connsiteX77" fmla="*/ 91916 w 171450"/>
                  <a:gd name="connsiteY77" fmla="*/ 147161 h 171450"/>
                  <a:gd name="connsiteX78" fmla="*/ 91916 w 171450"/>
                  <a:gd name="connsiteY78" fmla="*/ 146209 h 171450"/>
                  <a:gd name="connsiteX79" fmla="*/ 92869 w 171450"/>
                  <a:gd name="connsiteY79" fmla="*/ 145256 h 171450"/>
                  <a:gd name="connsiteX80" fmla="*/ 93821 w 171450"/>
                  <a:gd name="connsiteY80" fmla="*/ 145256 h 171450"/>
                  <a:gd name="connsiteX81" fmla="*/ 104299 w 171450"/>
                  <a:gd name="connsiteY81" fmla="*/ 145256 h 171450"/>
                  <a:gd name="connsiteX82" fmla="*/ 104299 w 171450"/>
                  <a:gd name="connsiteY82" fmla="*/ 110014 h 171450"/>
                  <a:gd name="connsiteX83" fmla="*/ 95726 w 171450"/>
                  <a:gd name="connsiteY83" fmla="*/ 114776 h 171450"/>
                  <a:gd name="connsiteX84" fmla="*/ 93821 w 171450"/>
                  <a:gd name="connsiteY84" fmla="*/ 115729 h 171450"/>
                  <a:gd name="connsiteX85" fmla="*/ 92869 w 171450"/>
                  <a:gd name="connsiteY85" fmla="*/ 115729 h 171450"/>
                  <a:gd name="connsiteX86" fmla="*/ 91916 w 171450"/>
                  <a:gd name="connsiteY86" fmla="*/ 114776 h 171450"/>
                  <a:gd name="connsiteX87" fmla="*/ 91916 w 171450"/>
                  <a:gd name="connsiteY87" fmla="*/ 111919 h 171450"/>
                  <a:gd name="connsiteX88" fmla="*/ 91916 w 171450"/>
                  <a:gd name="connsiteY88" fmla="*/ 110014 h 171450"/>
                  <a:gd name="connsiteX89" fmla="*/ 91916 w 171450"/>
                  <a:gd name="connsiteY89" fmla="*/ 109061 h 171450"/>
                  <a:gd name="connsiteX90" fmla="*/ 91916 w 171450"/>
                  <a:gd name="connsiteY90" fmla="*/ 108109 h 171450"/>
                  <a:gd name="connsiteX91" fmla="*/ 92869 w 171450"/>
                  <a:gd name="connsiteY91" fmla="*/ 107156 h 171450"/>
                  <a:gd name="connsiteX92" fmla="*/ 104299 w 171450"/>
                  <a:gd name="connsiteY92" fmla="*/ 99536 h 171450"/>
                  <a:gd name="connsiteX93" fmla="*/ 105251 w 171450"/>
                  <a:gd name="connsiteY93" fmla="*/ 99536 h 171450"/>
                  <a:gd name="connsiteX94" fmla="*/ 106204 w 171450"/>
                  <a:gd name="connsiteY94" fmla="*/ 99536 h 171450"/>
                  <a:gd name="connsiteX95" fmla="*/ 107156 w 171450"/>
                  <a:gd name="connsiteY95" fmla="*/ 99536 h 171450"/>
                  <a:gd name="connsiteX96" fmla="*/ 109061 w 171450"/>
                  <a:gd name="connsiteY96" fmla="*/ 99536 h 171450"/>
                  <a:gd name="connsiteX97" fmla="*/ 111919 w 171450"/>
                  <a:gd name="connsiteY97" fmla="*/ 99536 h 171450"/>
                  <a:gd name="connsiteX98" fmla="*/ 113824 w 171450"/>
                  <a:gd name="connsiteY98" fmla="*/ 99536 h 171450"/>
                  <a:gd name="connsiteX99" fmla="*/ 114776 w 171450"/>
                  <a:gd name="connsiteY99" fmla="*/ 99536 h 171450"/>
                  <a:gd name="connsiteX100" fmla="*/ 114776 w 171450"/>
                  <a:gd name="connsiteY100" fmla="*/ 100489 h 171450"/>
                  <a:gd name="connsiteX101" fmla="*/ 114776 w 171450"/>
                  <a:gd name="connsiteY101" fmla="*/ 145256 h 171450"/>
                  <a:gd name="connsiteX102" fmla="*/ 123349 w 171450"/>
                  <a:gd name="connsiteY102" fmla="*/ 145256 h 171450"/>
                  <a:gd name="connsiteX103" fmla="*/ 124301 w 171450"/>
                  <a:gd name="connsiteY103" fmla="*/ 145256 h 171450"/>
                  <a:gd name="connsiteX104" fmla="*/ 125254 w 171450"/>
                  <a:gd name="connsiteY104" fmla="*/ 146209 h 171450"/>
                  <a:gd name="connsiteX105" fmla="*/ 125254 w 171450"/>
                  <a:gd name="connsiteY105" fmla="*/ 147161 h 171450"/>
                  <a:gd name="connsiteX106" fmla="*/ 125254 w 171450"/>
                  <a:gd name="connsiteY106" fmla="*/ 149066 h 171450"/>
                  <a:gd name="connsiteX107" fmla="*/ 125254 w 171450"/>
                  <a:gd name="connsiteY107" fmla="*/ 150971 h 171450"/>
                  <a:gd name="connsiteX108" fmla="*/ 126206 w 171450"/>
                  <a:gd name="connsiteY108" fmla="*/ 63341 h 171450"/>
                  <a:gd name="connsiteX109" fmla="*/ 122396 w 171450"/>
                  <a:gd name="connsiteY109" fmla="*/ 71914 h 171450"/>
                  <a:gd name="connsiteX110" fmla="*/ 116681 w 171450"/>
                  <a:gd name="connsiteY110" fmla="*/ 77629 h 171450"/>
                  <a:gd name="connsiteX111" fmla="*/ 107156 w 171450"/>
                  <a:gd name="connsiteY111" fmla="*/ 79534 h 171450"/>
                  <a:gd name="connsiteX112" fmla="*/ 97631 w 171450"/>
                  <a:gd name="connsiteY112" fmla="*/ 77629 h 171450"/>
                  <a:gd name="connsiteX113" fmla="*/ 91916 w 171450"/>
                  <a:gd name="connsiteY113" fmla="*/ 71914 h 171450"/>
                  <a:gd name="connsiteX114" fmla="*/ 89059 w 171450"/>
                  <a:gd name="connsiteY114" fmla="*/ 63341 h 171450"/>
                  <a:gd name="connsiteX115" fmla="*/ 88106 w 171450"/>
                  <a:gd name="connsiteY115" fmla="*/ 51911 h 171450"/>
                  <a:gd name="connsiteX116" fmla="*/ 89059 w 171450"/>
                  <a:gd name="connsiteY116" fmla="*/ 40481 h 171450"/>
                  <a:gd name="connsiteX117" fmla="*/ 92869 w 171450"/>
                  <a:gd name="connsiteY117" fmla="*/ 31909 h 171450"/>
                  <a:gd name="connsiteX118" fmla="*/ 98584 w 171450"/>
                  <a:gd name="connsiteY118" fmla="*/ 26194 h 171450"/>
                  <a:gd name="connsiteX119" fmla="*/ 108109 w 171450"/>
                  <a:gd name="connsiteY119" fmla="*/ 24289 h 171450"/>
                  <a:gd name="connsiteX120" fmla="*/ 117634 w 171450"/>
                  <a:gd name="connsiteY120" fmla="*/ 26194 h 171450"/>
                  <a:gd name="connsiteX121" fmla="*/ 123349 w 171450"/>
                  <a:gd name="connsiteY121" fmla="*/ 31909 h 171450"/>
                  <a:gd name="connsiteX122" fmla="*/ 126206 w 171450"/>
                  <a:gd name="connsiteY122" fmla="*/ 40481 h 171450"/>
                  <a:gd name="connsiteX123" fmla="*/ 127159 w 171450"/>
                  <a:gd name="connsiteY123" fmla="*/ 51911 h 171450"/>
                  <a:gd name="connsiteX124" fmla="*/ 126206 w 171450"/>
                  <a:gd name="connsiteY124" fmla="*/ 63341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171450" h="171450">
                    <a:moveTo>
                      <a:pt x="133826" y="7144"/>
                    </a:moveTo>
                    <a:cubicBezTo>
                      <a:pt x="130016" y="7144"/>
                      <a:pt x="124301" y="7144"/>
                      <a:pt x="118586" y="7144"/>
                    </a:cubicBezTo>
                    <a:lnTo>
                      <a:pt x="18574" y="7144"/>
                    </a:lnTo>
                    <a:cubicBezTo>
                      <a:pt x="11906" y="7144"/>
                      <a:pt x="7144" y="11906"/>
                      <a:pt x="7144" y="18574"/>
                    </a:cubicBezTo>
                    <a:lnTo>
                      <a:pt x="7144" y="160496"/>
                    </a:lnTo>
                    <a:cubicBezTo>
                      <a:pt x="7144" y="167164"/>
                      <a:pt x="11906" y="171926"/>
                      <a:pt x="18574" y="171926"/>
                    </a:cubicBezTo>
                    <a:lnTo>
                      <a:pt x="153829" y="171926"/>
                    </a:lnTo>
                    <a:cubicBezTo>
                      <a:pt x="159544" y="171926"/>
                      <a:pt x="165259" y="167164"/>
                      <a:pt x="165259" y="160496"/>
                    </a:cubicBezTo>
                    <a:lnTo>
                      <a:pt x="165259" y="38576"/>
                    </a:lnTo>
                    <a:lnTo>
                      <a:pt x="134779" y="38576"/>
                    </a:lnTo>
                    <a:lnTo>
                      <a:pt x="134779" y="7144"/>
                    </a:lnTo>
                    <a:close/>
                    <a:moveTo>
                      <a:pt x="49054" y="35719"/>
                    </a:moveTo>
                    <a:cubicBezTo>
                      <a:pt x="49054" y="35719"/>
                      <a:pt x="49054" y="34766"/>
                      <a:pt x="49054" y="34766"/>
                    </a:cubicBezTo>
                    <a:cubicBezTo>
                      <a:pt x="49054" y="34766"/>
                      <a:pt x="49054" y="33814"/>
                      <a:pt x="49054" y="33814"/>
                    </a:cubicBezTo>
                    <a:cubicBezTo>
                      <a:pt x="49054" y="33814"/>
                      <a:pt x="49054" y="33814"/>
                      <a:pt x="50006" y="32861"/>
                    </a:cubicBezTo>
                    <a:lnTo>
                      <a:pt x="61436" y="25241"/>
                    </a:lnTo>
                    <a:cubicBezTo>
                      <a:pt x="61436" y="25241"/>
                      <a:pt x="61436" y="25241"/>
                      <a:pt x="62389" y="25241"/>
                    </a:cubicBezTo>
                    <a:cubicBezTo>
                      <a:pt x="62389" y="25241"/>
                      <a:pt x="63341" y="25241"/>
                      <a:pt x="63341" y="25241"/>
                    </a:cubicBezTo>
                    <a:cubicBezTo>
                      <a:pt x="63341" y="25241"/>
                      <a:pt x="64294" y="25241"/>
                      <a:pt x="64294" y="25241"/>
                    </a:cubicBezTo>
                    <a:cubicBezTo>
                      <a:pt x="65246" y="25241"/>
                      <a:pt x="65246" y="25241"/>
                      <a:pt x="66199" y="25241"/>
                    </a:cubicBezTo>
                    <a:cubicBezTo>
                      <a:pt x="67151" y="25241"/>
                      <a:pt x="68104" y="25241"/>
                      <a:pt x="69056" y="25241"/>
                    </a:cubicBezTo>
                    <a:cubicBezTo>
                      <a:pt x="70009" y="25241"/>
                      <a:pt x="70009" y="25241"/>
                      <a:pt x="70961" y="25241"/>
                    </a:cubicBezTo>
                    <a:cubicBezTo>
                      <a:pt x="70961" y="25241"/>
                      <a:pt x="71914" y="25241"/>
                      <a:pt x="71914" y="25241"/>
                    </a:cubicBezTo>
                    <a:cubicBezTo>
                      <a:pt x="71914" y="25241"/>
                      <a:pt x="71914" y="25241"/>
                      <a:pt x="71914" y="26194"/>
                    </a:cubicBezTo>
                    <a:lnTo>
                      <a:pt x="71914" y="70961"/>
                    </a:lnTo>
                    <a:lnTo>
                      <a:pt x="80486" y="70961"/>
                    </a:lnTo>
                    <a:cubicBezTo>
                      <a:pt x="80486" y="70961"/>
                      <a:pt x="81439" y="70961"/>
                      <a:pt x="81439" y="70961"/>
                    </a:cubicBezTo>
                    <a:cubicBezTo>
                      <a:pt x="81439" y="70961"/>
                      <a:pt x="81439" y="70961"/>
                      <a:pt x="82391" y="71914"/>
                    </a:cubicBezTo>
                    <a:cubicBezTo>
                      <a:pt x="83344" y="72866"/>
                      <a:pt x="82391" y="72866"/>
                      <a:pt x="82391" y="72866"/>
                    </a:cubicBezTo>
                    <a:cubicBezTo>
                      <a:pt x="82391" y="73819"/>
                      <a:pt x="82391" y="73819"/>
                      <a:pt x="82391" y="74771"/>
                    </a:cubicBezTo>
                    <a:cubicBezTo>
                      <a:pt x="82391" y="75724"/>
                      <a:pt x="82391" y="76676"/>
                      <a:pt x="82391" y="76676"/>
                    </a:cubicBezTo>
                    <a:cubicBezTo>
                      <a:pt x="82391" y="77629"/>
                      <a:pt x="82391" y="77629"/>
                      <a:pt x="82391" y="77629"/>
                    </a:cubicBezTo>
                    <a:cubicBezTo>
                      <a:pt x="82391" y="77629"/>
                      <a:pt x="82391" y="78581"/>
                      <a:pt x="81439" y="78581"/>
                    </a:cubicBezTo>
                    <a:cubicBezTo>
                      <a:pt x="81439" y="78581"/>
                      <a:pt x="81439" y="78581"/>
                      <a:pt x="80486" y="78581"/>
                    </a:cubicBezTo>
                    <a:lnTo>
                      <a:pt x="50959" y="78581"/>
                    </a:lnTo>
                    <a:cubicBezTo>
                      <a:pt x="50959" y="78581"/>
                      <a:pt x="50959" y="78581"/>
                      <a:pt x="50006" y="78581"/>
                    </a:cubicBezTo>
                    <a:cubicBezTo>
                      <a:pt x="50006" y="78581"/>
                      <a:pt x="50006" y="78581"/>
                      <a:pt x="49054" y="77629"/>
                    </a:cubicBezTo>
                    <a:cubicBezTo>
                      <a:pt x="49054" y="77629"/>
                      <a:pt x="49054" y="76676"/>
                      <a:pt x="49054" y="76676"/>
                    </a:cubicBezTo>
                    <a:cubicBezTo>
                      <a:pt x="49054" y="75724"/>
                      <a:pt x="49054" y="75724"/>
                      <a:pt x="49054" y="74771"/>
                    </a:cubicBezTo>
                    <a:cubicBezTo>
                      <a:pt x="49054" y="73819"/>
                      <a:pt x="49054" y="72866"/>
                      <a:pt x="49054" y="72866"/>
                    </a:cubicBezTo>
                    <a:cubicBezTo>
                      <a:pt x="49054" y="71914"/>
                      <a:pt x="49054" y="71914"/>
                      <a:pt x="49054" y="71914"/>
                    </a:cubicBezTo>
                    <a:cubicBezTo>
                      <a:pt x="49054" y="71914"/>
                      <a:pt x="49054" y="70961"/>
                      <a:pt x="50006" y="70961"/>
                    </a:cubicBezTo>
                    <a:cubicBezTo>
                      <a:pt x="50006" y="70961"/>
                      <a:pt x="50006" y="70961"/>
                      <a:pt x="50959" y="70961"/>
                    </a:cubicBezTo>
                    <a:lnTo>
                      <a:pt x="61436" y="70961"/>
                    </a:lnTo>
                    <a:lnTo>
                      <a:pt x="61436" y="35719"/>
                    </a:lnTo>
                    <a:lnTo>
                      <a:pt x="52864" y="40481"/>
                    </a:lnTo>
                    <a:cubicBezTo>
                      <a:pt x="51911" y="40481"/>
                      <a:pt x="51911" y="41434"/>
                      <a:pt x="50959" y="41434"/>
                    </a:cubicBezTo>
                    <a:cubicBezTo>
                      <a:pt x="50959" y="41434"/>
                      <a:pt x="50006" y="41434"/>
                      <a:pt x="50006" y="41434"/>
                    </a:cubicBezTo>
                    <a:cubicBezTo>
                      <a:pt x="50006" y="41434"/>
                      <a:pt x="50006" y="40481"/>
                      <a:pt x="49054" y="40481"/>
                    </a:cubicBezTo>
                    <a:cubicBezTo>
                      <a:pt x="49054" y="39529"/>
                      <a:pt x="49054" y="39529"/>
                      <a:pt x="49054" y="37624"/>
                    </a:cubicBezTo>
                    <a:cubicBezTo>
                      <a:pt x="49054" y="36671"/>
                      <a:pt x="49054" y="35719"/>
                      <a:pt x="49054" y="35719"/>
                    </a:cubicBezTo>
                    <a:close/>
                    <a:moveTo>
                      <a:pt x="82391" y="137636"/>
                    </a:moveTo>
                    <a:cubicBezTo>
                      <a:pt x="81439" y="141446"/>
                      <a:pt x="80486" y="144304"/>
                      <a:pt x="78581" y="146209"/>
                    </a:cubicBezTo>
                    <a:cubicBezTo>
                      <a:pt x="76676" y="149066"/>
                      <a:pt x="74771" y="150971"/>
                      <a:pt x="72866" y="151924"/>
                    </a:cubicBezTo>
                    <a:cubicBezTo>
                      <a:pt x="70009" y="152876"/>
                      <a:pt x="67151" y="153829"/>
                      <a:pt x="63341" y="153829"/>
                    </a:cubicBezTo>
                    <a:cubicBezTo>
                      <a:pt x="59531" y="153829"/>
                      <a:pt x="56674" y="152876"/>
                      <a:pt x="53816" y="151924"/>
                    </a:cubicBezTo>
                    <a:cubicBezTo>
                      <a:pt x="50959" y="150971"/>
                      <a:pt x="49054" y="149066"/>
                      <a:pt x="48101" y="146209"/>
                    </a:cubicBezTo>
                    <a:cubicBezTo>
                      <a:pt x="47149" y="143351"/>
                      <a:pt x="45244" y="140494"/>
                      <a:pt x="45244" y="137636"/>
                    </a:cubicBezTo>
                    <a:cubicBezTo>
                      <a:pt x="44291" y="133826"/>
                      <a:pt x="44291" y="130016"/>
                      <a:pt x="44291" y="126206"/>
                    </a:cubicBezTo>
                    <a:cubicBezTo>
                      <a:pt x="44291" y="121444"/>
                      <a:pt x="44291" y="117634"/>
                      <a:pt x="45244" y="114776"/>
                    </a:cubicBezTo>
                    <a:cubicBezTo>
                      <a:pt x="46196" y="110966"/>
                      <a:pt x="47149" y="108109"/>
                      <a:pt x="49054" y="106204"/>
                    </a:cubicBezTo>
                    <a:cubicBezTo>
                      <a:pt x="50959" y="104299"/>
                      <a:pt x="52864" y="101441"/>
                      <a:pt x="54769" y="100489"/>
                    </a:cubicBezTo>
                    <a:cubicBezTo>
                      <a:pt x="57626" y="99536"/>
                      <a:pt x="60484" y="98584"/>
                      <a:pt x="64294" y="98584"/>
                    </a:cubicBezTo>
                    <a:cubicBezTo>
                      <a:pt x="68104" y="98584"/>
                      <a:pt x="70961" y="99536"/>
                      <a:pt x="73819" y="100489"/>
                    </a:cubicBezTo>
                    <a:cubicBezTo>
                      <a:pt x="76676" y="101441"/>
                      <a:pt x="78581" y="103346"/>
                      <a:pt x="79534" y="106204"/>
                    </a:cubicBezTo>
                    <a:cubicBezTo>
                      <a:pt x="80486" y="109061"/>
                      <a:pt x="82391" y="111919"/>
                      <a:pt x="82391" y="114776"/>
                    </a:cubicBezTo>
                    <a:cubicBezTo>
                      <a:pt x="83344" y="118586"/>
                      <a:pt x="83344" y="122396"/>
                      <a:pt x="83344" y="126206"/>
                    </a:cubicBezTo>
                    <a:cubicBezTo>
                      <a:pt x="83344" y="130969"/>
                      <a:pt x="83344" y="134779"/>
                      <a:pt x="82391" y="137636"/>
                    </a:cubicBezTo>
                    <a:close/>
                    <a:moveTo>
                      <a:pt x="125254" y="150971"/>
                    </a:moveTo>
                    <a:cubicBezTo>
                      <a:pt x="125254" y="151924"/>
                      <a:pt x="125254" y="151924"/>
                      <a:pt x="125254" y="151924"/>
                    </a:cubicBezTo>
                    <a:cubicBezTo>
                      <a:pt x="125254" y="151924"/>
                      <a:pt x="125254" y="152876"/>
                      <a:pt x="124301" y="152876"/>
                    </a:cubicBezTo>
                    <a:cubicBezTo>
                      <a:pt x="124301" y="152876"/>
                      <a:pt x="124301" y="152876"/>
                      <a:pt x="123349" y="152876"/>
                    </a:cubicBezTo>
                    <a:lnTo>
                      <a:pt x="93821" y="152876"/>
                    </a:lnTo>
                    <a:cubicBezTo>
                      <a:pt x="93821" y="152876"/>
                      <a:pt x="93821" y="152876"/>
                      <a:pt x="92869" y="152876"/>
                    </a:cubicBezTo>
                    <a:cubicBezTo>
                      <a:pt x="92869" y="152876"/>
                      <a:pt x="92869" y="152876"/>
                      <a:pt x="91916" y="151924"/>
                    </a:cubicBezTo>
                    <a:cubicBezTo>
                      <a:pt x="91916" y="151924"/>
                      <a:pt x="91916" y="150971"/>
                      <a:pt x="91916" y="150971"/>
                    </a:cubicBezTo>
                    <a:cubicBezTo>
                      <a:pt x="91916" y="150019"/>
                      <a:pt x="91916" y="150019"/>
                      <a:pt x="91916" y="149066"/>
                    </a:cubicBezTo>
                    <a:cubicBezTo>
                      <a:pt x="91916" y="148114"/>
                      <a:pt x="91916" y="147161"/>
                      <a:pt x="91916" y="147161"/>
                    </a:cubicBezTo>
                    <a:cubicBezTo>
                      <a:pt x="91916" y="146209"/>
                      <a:pt x="91916" y="146209"/>
                      <a:pt x="91916" y="146209"/>
                    </a:cubicBezTo>
                    <a:cubicBezTo>
                      <a:pt x="91916" y="146209"/>
                      <a:pt x="91916" y="145256"/>
                      <a:pt x="92869" y="145256"/>
                    </a:cubicBezTo>
                    <a:cubicBezTo>
                      <a:pt x="92869" y="145256"/>
                      <a:pt x="92869" y="145256"/>
                      <a:pt x="93821" y="145256"/>
                    </a:cubicBezTo>
                    <a:lnTo>
                      <a:pt x="104299" y="145256"/>
                    </a:lnTo>
                    <a:lnTo>
                      <a:pt x="104299" y="110014"/>
                    </a:lnTo>
                    <a:lnTo>
                      <a:pt x="95726" y="114776"/>
                    </a:lnTo>
                    <a:cubicBezTo>
                      <a:pt x="94774" y="114776"/>
                      <a:pt x="94774" y="115729"/>
                      <a:pt x="93821" y="115729"/>
                    </a:cubicBezTo>
                    <a:cubicBezTo>
                      <a:pt x="93821" y="115729"/>
                      <a:pt x="92869" y="115729"/>
                      <a:pt x="92869" y="115729"/>
                    </a:cubicBezTo>
                    <a:cubicBezTo>
                      <a:pt x="92869" y="115729"/>
                      <a:pt x="92869" y="114776"/>
                      <a:pt x="91916" y="114776"/>
                    </a:cubicBezTo>
                    <a:cubicBezTo>
                      <a:pt x="91916" y="113824"/>
                      <a:pt x="91916" y="113824"/>
                      <a:pt x="91916" y="111919"/>
                    </a:cubicBezTo>
                    <a:cubicBezTo>
                      <a:pt x="91916" y="110966"/>
                      <a:pt x="91916" y="110966"/>
                      <a:pt x="91916" y="110014"/>
                    </a:cubicBezTo>
                    <a:cubicBezTo>
                      <a:pt x="91916" y="110014"/>
                      <a:pt x="91916" y="109061"/>
                      <a:pt x="91916" y="109061"/>
                    </a:cubicBezTo>
                    <a:cubicBezTo>
                      <a:pt x="91916" y="109061"/>
                      <a:pt x="91916" y="108109"/>
                      <a:pt x="91916" y="108109"/>
                    </a:cubicBezTo>
                    <a:cubicBezTo>
                      <a:pt x="91916" y="108109"/>
                      <a:pt x="91916" y="108109"/>
                      <a:pt x="92869" y="107156"/>
                    </a:cubicBezTo>
                    <a:lnTo>
                      <a:pt x="104299" y="99536"/>
                    </a:lnTo>
                    <a:cubicBezTo>
                      <a:pt x="104299" y="99536"/>
                      <a:pt x="104299" y="99536"/>
                      <a:pt x="105251" y="99536"/>
                    </a:cubicBezTo>
                    <a:cubicBezTo>
                      <a:pt x="105251" y="99536"/>
                      <a:pt x="106204" y="99536"/>
                      <a:pt x="106204" y="99536"/>
                    </a:cubicBezTo>
                    <a:cubicBezTo>
                      <a:pt x="106204" y="99536"/>
                      <a:pt x="107156" y="99536"/>
                      <a:pt x="107156" y="99536"/>
                    </a:cubicBezTo>
                    <a:cubicBezTo>
                      <a:pt x="108109" y="99536"/>
                      <a:pt x="108109" y="99536"/>
                      <a:pt x="109061" y="99536"/>
                    </a:cubicBezTo>
                    <a:cubicBezTo>
                      <a:pt x="110014" y="99536"/>
                      <a:pt x="110966" y="99536"/>
                      <a:pt x="111919" y="99536"/>
                    </a:cubicBezTo>
                    <a:cubicBezTo>
                      <a:pt x="112871" y="99536"/>
                      <a:pt x="112871" y="99536"/>
                      <a:pt x="113824" y="99536"/>
                    </a:cubicBezTo>
                    <a:cubicBezTo>
                      <a:pt x="113824" y="99536"/>
                      <a:pt x="114776" y="99536"/>
                      <a:pt x="114776" y="99536"/>
                    </a:cubicBezTo>
                    <a:cubicBezTo>
                      <a:pt x="114776" y="99536"/>
                      <a:pt x="114776" y="99536"/>
                      <a:pt x="114776" y="100489"/>
                    </a:cubicBezTo>
                    <a:lnTo>
                      <a:pt x="114776" y="145256"/>
                    </a:lnTo>
                    <a:lnTo>
                      <a:pt x="123349" y="145256"/>
                    </a:lnTo>
                    <a:cubicBezTo>
                      <a:pt x="123349" y="145256"/>
                      <a:pt x="124301" y="145256"/>
                      <a:pt x="124301" y="145256"/>
                    </a:cubicBezTo>
                    <a:cubicBezTo>
                      <a:pt x="124301" y="145256"/>
                      <a:pt x="124301" y="145256"/>
                      <a:pt x="125254" y="146209"/>
                    </a:cubicBezTo>
                    <a:cubicBezTo>
                      <a:pt x="125254" y="146209"/>
                      <a:pt x="125254" y="147161"/>
                      <a:pt x="125254" y="147161"/>
                    </a:cubicBezTo>
                    <a:cubicBezTo>
                      <a:pt x="125254" y="148114"/>
                      <a:pt x="125254" y="148114"/>
                      <a:pt x="125254" y="149066"/>
                    </a:cubicBezTo>
                    <a:cubicBezTo>
                      <a:pt x="125254" y="150019"/>
                      <a:pt x="125254" y="150971"/>
                      <a:pt x="125254" y="150971"/>
                    </a:cubicBezTo>
                    <a:close/>
                    <a:moveTo>
                      <a:pt x="126206" y="63341"/>
                    </a:moveTo>
                    <a:cubicBezTo>
                      <a:pt x="125254" y="67151"/>
                      <a:pt x="124301" y="70009"/>
                      <a:pt x="122396" y="71914"/>
                    </a:cubicBezTo>
                    <a:cubicBezTo>
                      <a:pt x="120491" y="74771"/>
                      <a:pt x="118586" y="76676"/>
                      <a:pt x="116681" y="77629"/>
                    </a:cubicBezTo>
                    <a:cubicBezTo>
                      <a:pt x="113824" y="78581"/>
                      <a:pt x="110966" y="79534"/>
                      <a:pt x="107156" y="79534"/>
                    </a:cubicBezTo>
                    <a:cubicBezTo>
                      <a:pt x="103346" y="79534"/>
                      <a:pt x="100489" y="78581"/>
                      <a:pt x="97631" y="77629"/>
                    </a:cubicBezTo>
                    <a:cubicBezTo>
                      <a:pt x="94774" y="76676"/>
                      <a:pt x="92869" y="74771"/>
                      <a:pt x="91916" y="71914"/>
                    </a:cubicBezTo>
                    <a:cubicBezTo>
                      <a:pt x="90964" y="70009"/>
                      <a:pt x="89059" y="66199"/>
                      <a:pt x="89059" y="63341"/>
                    </a:cubicBezTo>
                    <a:cubicBezTo>
                      <a:pt x="89059" y="60484"/>
                      <a:pt x="88106" y="55721"/>
                      <a:pt x="88106" y="51911"/>
                    </a:cubicBezTo>
                    <a:cubicBezTo>
                      <a:pt x="88106" y="47149"/>
                      <a:pt x="88106" y="43339"/>
                      <a:pt x="89059" y="40481"/>
                    </a:cubicBezTo>
                    <a:cubicBezTo>
                      <a:pt x="90011" y="36671"/>
                      <a:pt x="90964" y="33814"/>
                      <a:pt x="92869" y="31909"/>
                    </a:cubicBezTo>
                    <a:cubicBezTo>
                      <a:pt x="94774" y="29051"/>
                      <a:pt x="96679" y="27146"/>
                      <a:pt x="98584" y="26194"/>
                    </a:cubicBezTo>
                    <a:cubicBezTo>
                      <a:pt x="101441" y="25241"/>
                      <a:pt x="104299" y="24289"/>
                      <a:pt x="108109" y="24289"/>
                    </a:cubicBezTo>
                    <a:cubicBezTo>
                      <a:pt x="111919" y="24289"/>
                      <a:pt x="114776" y="25241"/>
                      <a:pt x="117634" y="26194"/>
                    </a:cubicBezTo>
                    <a:cubicBezTo>
                      <a:pt x="120491" y="27146"/>
                      <a:pt x="122396" y="29051"/>
                      <a:pt x="123349" y="31909"/>
                    </a:cubicBezTo>
                    <a:cubicBezTo>
                      <a:pt x="124301" y="34766"/>
                      <a:pt x="126206" y="37624"/>
                      <a:pt x="126206" y="40481"/>
                    </a:cubicBezTo>
                    <a:cubicBezTo>
                      <a:pt x="127159" y="44291"/>
                      <a:pt x="127159" y="48101"/>
                      <a:pt x="127159" y="51911"/>
                    </a:cubicBezTo>
                    <a:cubicBezTo>
                      <a:pt x="127159" y="56674"/>
                      <a:pt x="126206" y="60484"/>
                      <a:pt x="126206" y="63341"/>
                    </a:cubicBezTo>
                    <a:close/>
                  </a:path>
                </a:pathLst>
              </a:custGeom>
              <a:solidFill>
                <a:srgbClr val="0078D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05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3304C7F-EFF4-4F4C-9E3B-E58351D063B3}"/>
                </a:ext>
              </a:extLst>
            </p:cNvPr>
            <p:cNvGrpSpPr/>
            <p:nvPr/>
          </p:nvGrpSpPr>
          <p:grpSpPr>
            <a:xfrm>
              <a:off x="3107952" y="3228446"/>
              <a:ext cx="632909" cy="578140"/>
              <a:chOff x="5907881" y="3262789"/>
              <a:chExt cx="371475" cy="32385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5CAABB5-AB44-44C0-8576-6EBC6FEA1301}"/>
                  </a:ext>
                </a:extLst>
              </p:cNvPr>
              <p:cNvSpPr/>
              <p:nvPr/>
            </p:nvSpPr>
            <p:spPr>
              <a:xfrm>
                <a:off x="6110764" y="3398044"/>
                <a:ext cx="85725" cy="38100"/>
              </a:xfrm>
              <a:custGeom>
                <a:avLst/>
                <a:gdLst>
                  <a:gd name="connsiteX0" fmla="*/ 85249 w 85725"/>
                  <a:gd name="connsiteY0" fmla="*/ 7144 h 38100"/>
                  <a:gd name="connsiteX1" fmla="*/ 7144 w 85725"/>
                  <a:gd name="connsiteY1" fmla="*/ 7144 h 38100"/>
                  <a:gd name="connsiteX2" fmla="*/ 46196 w 85725"/>
                  <a:gd name="connsiteY2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725" h="38100">
                    <a:moveTo>
                      <a:pt x="85249" y="7144"/>
                    </a:moveTo>
                    <a:lnTo>
                      <a:pt x="7144" y="7144"/>
                    </a:lnTo>
                    <a:lnTo>
                      <a:pt x="46196" y="37624"/>
                    </a:lnTo>
                    <a:close/>
                  </a:path>
                </a:pathLst>
              </a:custGeom>
              <a:solidFill>
                <a:srgbClr val="0078D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05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D10F8E5-C0A1-43D5-937E-E1259AA19394}"/>
                  </a:ext>
                </a:extLst>
              </p:cNvPr>
              <p:cNvSpPr/>
              <p:nvPr/>
            </p:nvSpPr>
            <p:spPr>
              <a:xfrm>
                <a:off x="5991701" y="3408521"/>
                <a:ext cx="95250" cy="57150"/>
              </a:xfrm>
              <a:custGeom>
                <a:avLst/>
                <a:gdLst>
                  <a:gd name="connsiteX0" fmla="*/ 46196 w 95250"/>
                  <a:gd name="connsiteY0" fmla="*/ 37624 h 57150"/>
                  <a:gd name="connsiteX1" fmla="*/ 43339 w 95250"/>
                  <a:gd name="connsiteY1" fmla="*/ 36671 h 57150"/>
                  <a:gd name="connsiteX2" fmla="*/ 7144 w 95250"/>
                  <a:gd name="connsiteY2" fmla="*/ 8096 h 57150"/>
                  <a:gd name="connsiteX3" fmla="*/ 7144 w 95250"/>
                  <a:gd name="connsiteY3" fmla="*/ 54769 h 57150"/>
                  <a:gd name="connsiteX4" fmla="*/ 90011 w 95250"/>
                  <a:gd name="connsiteY4" fmla="*/ 54769 h 57150"/>
                  <a:gd name="connsiteX5" fmla="*/ 90011 w 95250"/>
                  <a:gd name="connsiteY5" fmla="*/ 7144 h 57150"/>
                  <a:gd name="connsiteX6" fmla="*/ 50959 w 95250"/>
                  <a:gd name="connsiteY6" fmla="*/ 36671 h 57150"/>
                  <a:gd name="connsiteX7" fmla="*/ 46196 w 95250"/>
                  <a:gd name="connsiteY7" fmla="*/ 3762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250" h="57150">
                    <a:moveTo>
                      <a:pt x="46196" y="37624"/>
                    </a:moveTo>
                    <a:cubicBezTo>
                      <a:pt x="45244" y="37624"/>
                      <a:pt x="44291" y="37624"/>
                      <a:pt x="43339" y="36671"/>
                    </a:cubicBezTo>
                    <a:lnTo>
                      <a:pt x="7144" y="8096"/>
                    </a:lnTo>
                    <a:lnTo>
                      <a:pt x="7144" y="54769"/>
                    </a:lnTo>
                    <a:lnTo>
                      <a:pt x="90011" y="54769"/>
                    </a:lnTo>
                    <a:lnTo>
                      <a:pt x="90011" y="7144"/>
                    </a:lnTo>
                    <a:lnTo>
                      <a:pt x="50959" y="36671"/>
                    </a:lnTo>
                    <a:cubicBezTo>
                      <a:pt x="49054" y="37624"/>
                      <a:pt x="47149" y="37624"/>
                      <a:pt x="46196" y="37624"/>
                    </a:cubicBezTo>
                    <a:close/>
                  </a:path>
                </a:pathLst>
              </a:custGeom>
              <a:solidFill>
                <a:srgbClr val="0078D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05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43FD6EF-8642-43F6-9686-1CB4A5E5234E}"/>
                  </a:ext>
                </a:extLst>
              </p:cNvPr>
              <p:cNvSpPr/>
              <p:nvPr/>
            </p:nvSpPr>
            <p:spPr>
              <a:xfrm>
                <a:off x="6109811" y="3408521"/>
                <a:ext cx="95250" cy="57150"/>
              </a:xfrm>
              <a:custGeom>
                <a:avLst/>
                <a:gdLst>
                  <a:gd name="connsiteX0" fmla="*/ 47149 w 95250"/>
                  <a:gd name="connsiteY0" fmla="*/ 37624 h 57150"/>
                  <a:gd name="connsiteX1" fmla="*/ 44291 w 95250"/>
                  <a:gd name="connsiteY1" fmla="*/ 36671 h 57150"/>
                  <a:gd name="connsiteX2" fmla="*/ 7144 w 95250"/>
                  <a:gd name="connsiteY2" fmla="*/ 8096 h 57150"/>
                  <a:gd name="connsiteX3" fmla="*/ 7144 w 95250"/>
                  <a:gd name="connsiteY3" fmla="*/ 54769 h 57150"/>
                  <a:gd name="connsiteX4" fmla="*/ 90011 w 95250"/>
                  <a:gd name="connsiteY4" fmla="*/ 54769 h 57150"/>
                  <a:gd name="connsiteX5" fmla="*/ 90011 w 95250"/>
                  <a:gd name="connsiteY5" fmla="*/ 7144 h 57150"/>
                  <a:gd name="connsiteX6" fmla="*/ 50959 w 95250"/>
                  <a:gd name="connsiteY6" fmla="*/ 36671 h 57150"/>
                  <a:gd name="connsiteX7" fmla="*/ 47149 w 95250"/>
                  <a:gd name="connsiteY7" fmla="*/ 3762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250" h="57150">
                    <a:moveTo>
                      <a:pt x="47149" y="37624"/>
                    </a:moveTo>
                    <a:cubicBezTo>
                      <a:pt x="46196" y="37624"/>
                      <a:pt x="44291" y="37624"/>
                      <a:pt x="44291" y="36671"/>
                    </a:cubicBezTo>
                    <a:lnTo>
                      <a:pt x="7144" y="8096"/>
                    </a:lnTo>
                    <a:lnTo>
                      <a:pt x="7144" y="54769"/>
                    </a:lnTo>
                    <a:lnTo>
                      <a:pt x="90011" y="54769"/>
                    </a:lnTo>
                    <a:lnTo>
                      <a:pt x="90011" y="7144"/>
                    </a:lnTo>
                    <a:lnTo>
                      <a:pt x="50959" y="36671"/>
                    </a:lnTo>
                    <a:cubicBezTo>
                      <a:pt x="49054" y="37624"/>
                      <a:pt x="48101" y="37624"/>
                      <a:pt x="47149" y="37624"/>
                    </a:cubicBezTo>
                    <a:close/>
                  </a:path>
                </a:pathLst>
              </a:custGeom>
              <a:solidFill>
                <a:srgbClr val="0078D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05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015D312-4AAB-42FB-B546-BBB702ED840B}"/>
                  </a:ext>
                </a:extLst>
              </p:cNvPr>
              <p:cNvSpPr/>
              <p:nvPr/>
            </p:nvSpPr>
            <p:spPr>
              <a:xfrm>
                <a:off x="5907881" y="3262789"/>
                <a:ext cx="371475" cy="323850"/>
              </a:xfrm>
              <a:custGeom>
                <a:avLst/>
                <a:gdLst>
                  <a:gd name="connsiteX0" fmla="*/ 278606 w 371475"/>
                  <a:gd name="connsiteY0" fmla="*/ 7144 h 323850"/>
                  <a:gd name="connsiteX1" fmla="*/ 97631 w 371475"/>
                  <a:gd name="connsiteY1" fmla="*/ 7144 h 323850"/>
                  <a:gd name="connsiteX2" fmla="*/ 7144 w 371475"/>
                  <a:gd name="connsiteY2" fmla="*/ 163354 h 323850"/>
                  <a:gd name="connsiteX3" fmla="*/ 97631 w 371475"/>
                  <a:gd name="connsiteY3" fmla="*/ 319564 h 323850"/>
                  <a:gd name="connsiteX4" fmla="*/ 277654 w 371475"/>
                  <a:gd name="connsiteY4" fmla="*/ 319564 h 323850"/>
                  <a:gd name="connsiteX5" fmla="*/ 368141 w 371475"/>
                  <a:gd name="connsiteY5" fmla="*/ 163354 h 323850"/>
                  <a:gd name="connsiteX6" fmla="*/ 278606 w 371475"/>
                  <a:gd name="connsiteY6" fmla="*/ 7144 h 323850"/>
                  <a:gd name="connsiteX7" fmla="*/ 310039 w 371475"/>
                  <a:gd name="connsiteY7" fmla="*/ 230029 h 323850"/>
                  <a:gd name="connsiteX8" fmla="*/ 63341 w 371475"/>
                  <a:gd name="connsiteY8" fmla="*/ 230029 h 323850"/>
                  <a:gd name="connsiteX9" fmla="*/ 50006 w 371475"/>
                  <a:gd name="connsiteY9" fmla="*/ 215741 h 323850"/>
                  <a:gd name="connsiteX10" fmla="*/ 50006 w 371475"/>
                  <a:gd name="connsiteY10" fmla="*/ 121444 h 323850"/>
                  <a:gd name="connsiteX11" fmla="*/ 63341 w 371475"/>
                  <a:gd name="connsiteY11" fmla="*/ 107156 h 323850"/>
                  <a:gd name="connsiteX12" fmla="*/ 310039 w 371475"/>
                  <a:gd name="connsiteY12" fmla="*/ 107156 h 323850"/>
                  <a:gd name="connsiteX13" fmla="*/ 350044 w 371475"/>
                  <a:gd name="connsiteY13" fmla="*/ 168116 h 323850"/>
                  <a:gd name="connsiteX14" fmla="*/ 350996 w 371475"/>
                  <a:gd name="connsiteY14" fmla="*/ 170974 h 323850"/>
                  <a:gd name="connsiteX15" fmla="*/ 350044 w 371475"/>
                  <a:gd name="connsiteY15" fmla="*/ 173831 h 323850"/>
                  <a:gd name="connsiteX16" fmla="*/ 310039 w 371475"/>
                  <a:gd name="connsiteY16" fmla="*/ 230029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71475" h="323850">
                    <a:moveTo>
                      <a:pt x="278606" y="7144"/>
                    </a:moveTo>
                    <a:lnTo>
                      <a:pt x="97631" y="7144"/>
                    </a:lnTo>
                    <a:lnTo>
                      <a:pt x="7144" y="163354"/>
                    </a:lnTo>
                    <a:lnTo>
                      <a:pt x="97631" y="319564"/>
                    </a:lnTo>
                    <a:lnTo>
                      <a:pt x="277654" y="319564"/>
                    </a:lnTo>
                    <a:lnTo>
                      <a:pt x="368141" y="163354"/>
                    </a:lnTo>
                    <a:lnTo>
                      <a:pt x="278606" y="7144"/>
                    </a:lnTo>
                    <a:close/>
                    <a:moveTo>
                      <a:pt x="310039" y="230029"/>
                    </a:moveTo>
                    <a:lnTo>
                      <a:pt x="63341" y="230029"/>
                    </a:lnTo>
                    <a:cubicBezTo>
                      <a:pt x="55721" y="230029"/>
                      <a:pt x="50006" y="223361"/>
                      <a:pt x="50006" y="215741"/>
                    </a:cubicBezTo>
                    <a:lnTo>
                      <a:pt x="50006" y="121444"/>
                    </a:lnTo>
                    <a:cubicBezTo>
                      <a:pt x="50006" y="113824"/>
                      <a:pt x="55721" y="107156"/>
                      <a:pt x="63341" y="107156"/>
                    </a:cubicBezTo>
                    <a:lnTo>
                      <a:pt x="310039" y="107156"/>
                    </a:lnTo>
                    <a:cubicBezTo>
                      <a:pt x="312896" y="107156"/>
                      <a:pt x="317659" y="107156"/>
                      <a:pt x="350044" y="168116"/>
                    </a:cubicBezTo>
                    <a:lnTo>
                      <a:pt x="350996" y="170974"/>
                    </a:lnTo>
                    <a:lnTo>
                      <a:pt x="350044" y="173831"/>
                    </a:lnTo>
                    <a:cubicBezTo>
                      <a:pt x="317659" y="230029"/>
                      <a:pt x="312896" y="230029"/>
                      <a:pt x="310039" y="230029"/>
                    </a:cubicBezTo>
                    <a:close/>
                  </a:path>
                </a:pathLst>
              </a:custGeom>
              <a:solidFill>
                <a:srgbClr val="0078D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05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41CE829-9264-4E21-952E-651CCAF05929}"/>
                  </a:ext>
                </a:extLst>
              </p:cNvPr>
              <p:cNvSpPr/>
              <p:nvPr/>
            </p:nvSpPr>
            <p:spPr>
              <a:xfrm>
                <a:off x="5990749" y="3398044"/>
                <a:ext cx="85725" cy="38100"/>
              </a:xfrm>
              <a:custGeom>
                <a:avLst/>
                <a:gdLst>
                  <a:gd name="connsiteX0" fmla="*/ 86201 w 85725"/>
                  <a:gd name="connsiteY0" fmla="*/ 7144 h 38100"/>
                  <a:gd name="connsiteX1" fmla="*/ 7144 w 85725"/>
                  <a:gd name="connsiteY1" fmla="*/ 7144 h 38100"/>
                  <a:gd name="connsiteX2" fmla="*/ 46196 w 85725"/>
                  <a:gd name="connsiteY2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725" h="38100">
                    <a:moveTo>
                      <a:pt x="86201" y="7144"/>
                    </a:moveTo>
                    <a:lnTo>
                      <a:pt x="7144" y="7144"/>
                    </a:lnTo>
                    <a:lnTo>
                      <a:pt x="46196" y="37624"/>
                    </a:lnTo>
                    <a:close/>
                  </a:path>
                </a:pathLst>
              </a:custGeom>
              <a:solidFill>
                <a:srgbClr val="0078D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05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1871043-0CDA-42EF-B3E2-10B9E93B0E9A}"/>
                  </a:ext>
                </a:extLst>
              </p:cNvPr>
              <p:cNvSpPr/>
              <p:nvPr/>
            </p:nvSpPr>
            <p:spPr>
              <a:xfrm>
                <a:off x="5960269" y="3373279"/>
                <a:ext cx="285750" cy="114300"/>
              </a:xfrm>
              <a:custGeom>
                <a:avLst/>
                <a:gdLst>
                  <a:gd name="connsiteX0" fmla="*/ 10954 w 285750"/>
                  <a:gd name="connsiteY0" fmla="*/ 7144 h 114300"/>
                  <a:gd name="connsiteX1" fmla="*/ 7144 w 285750"/>
                  <a:gd name="connsiteY1" fmla="*/ 10954 h 114300"/>
                  <a:gd name="connsiteX2" fmla="*/ 7144 w 285750"/>
                  <a:gd name="connsiteY2" fmla="*/ 105251 h 114300"/>
                  <a:gd name="connsiteX3" fmla="*/ 10954 w 285750"/>
                  <a:gd name="connsiteY3" fmla="*/ 110014 h 114300"/>
                  <a:gd name="connsiteX4" fmla="*/ 255746 w 285750"/>
                  <a:gd name="connsiteY4" fmla="*/ 110014 h 114300"/>
                  <a:gd name="connsiteX5" fmla="*/ 287179 w 285750"/>
                  <a:gd name="connsiteY5" fmla="*/ 60484 h 114300"/>
                  <a:gd name="connsiteX6" fmla="*/ 255746 w 285750"/>
                  <a:gd name="connsiteY6" fmla="*/ 7144 h 114300"/>
                  <a:gd name="connsiteX7" fmla="*/ 10954 w 285750"/>
                  <a:gd name="connsiteY7" fmla="*/ 7144 h 114300"/>
                  <a:gd name="connsiteX8" fmla="*/ 130969 w 285750"/>
                  <a:gd name="connsiteY8" fmla="*/ 94774 h 114300"/>
                  <a:gd name="connsiteX9" fmla="*/ 124301 w 285750"/>
                  <a:gd name="connsiteY9" fmla="*/ 100489 h 114300"/>
                  <a:gd name="connsiteX10" fmla="*/ 30956 w 285750"/>
                  <a:gd name="connsiteY10" fmla="*/ 100489 h 114300"/>
                  <a:gd name="connsiteX11" fmla="*/ 27146 w 285750"/>
                  <a:gd name="connsiteY11" fmla="*/ 94774 h 114300"/>
                  <a:gd name="connsiteX12" fmla="*/ 27146 w 285750"/>
                  <a:gd name="connsiteY12" fmla="*/ 25241 h 114300"/>
                  <a:gd name="connsiteX13" fmla="*/ 30956 w 285750"/>
                  <a:gd name="connsiteY13" fmla="*/ 21431 h 114300"/>
                  <a:gd name="connsiteX14" fmla="*/ 124301 w 285750"/>
                  <a:gd name="connsiteY14" fmla="*/ 21431 h 114300"/>
                  <a:gd name="connsiteX15" fmla="*/ 130969 w 285750"/>
                  <a:gd name="connsiteY15" fmla="*/ 25241 h 114300"/>
                  <a:gd name="connsiteX16" fmla="*/ 130969 w 285750"/>
                  <a:gd name="connsiteY16" fmla="*/ 94774 h 114300"/>
                  <a:gd name="connsiteX17" fmla="*/ 248126 w 285750"/>
                  <a:gd name="connsiteY17" fmla="*/ 94774 h 114300"/>
                  <a:gd name="connsiteX18" fmla="*/ 243364 w 285750"/>
                  <a:gd name="connsiteY18" fmla="*/ 100489 h 114300"/>
                  <a:gd name="connsiteX19" fmla="*/ 150971 w 285750"/>
                  <a:gd name="connsiteY19" fmla="*/ 100489 h 114300"/>
                  <a:gd name="connsiteX20" fmla="*/ 146209 w 285750"/>
                  <a:gd name="connsiteY20" fmla="*/ 94774 h 114300"/>
                  <a:gd name="connsiteX21" fmla="*/ 146209 w 285750"/>
                  <a:gd name="connsiteY21" fmla="*/ 25241 h 114300"/>
                  <a:gd name="connsiteX22" fmla="*/ 150971 w 285750"/>
                  <a:gd name="connsiteY22" fmla="*/ 21431 h 114300"/>
                  <a:gd name="connsiteX23" fmla="*/ 243364 w 285750"/>
                  <a:gd name="connsiteY23" fmla="*/ 21431 h 114300"/>
                  <a:gd name="connsiteX24" fmla="*/ 248126 w 285750"/>
                  <a:gd name="connsiteY24" fmla="*/ 25241 h 114300"/>
                  <a:gd name="connsiteX25" fmla="*/ 248126 w 285750"/>
                  <a:gd name="connsiteY25" fmla="*/ 9477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85750" h="114300">
                    <a:moveTo>
                      <a:pt x="10954" y="7144"/>
                    </a:moveTo>
                    <a:cubicBezTo>
                      <a:pt x="9049" y="7144"/>
                      <a:pt x="7144" y="9049"/>
                      <a:pt x="7144" y="10954"/>
                    </a:cubicBezTo>
                    <a:lnTo>
                      <a:pt x="7144" y="105251"/>
                    </a:lnTo>
                    <a:cubicBezTo>
                      <a:pt x="7144" y="107156"/>
                      <a:pt x="9049" y="110014"/>
                      <a:pt x="10954" y="110014"/>
                    </a:cubicBezTo>
                    <a:lnTo>
                      <a:pt x="255746" y="110014"/>
                    </a:lnTo>
                    <a:cubicBezTo>
                      <a:pt x="260509" y="105251"/>
                      <a:pt x="274796" y="82391"/>
                      <a:pt x="287179" y="60484"/>
                    </a:cubicBezTo>
                    <a:cubicBezTo>
                      <a:pt x="274796" y="36671"/>
                      <a:pt x="259556" y="11906"/>
                      <a:pt x="255746" y="7144"/>
                    </a:cubicBezTo>
                    <a:lnTo>
                      <a:pt x="10954" y="7144"/>
                    </a:lnTo>
                    <a:close/>
                    <a:moveTo>
                      <a:pt x="130969" y="94774"/>
                    </a:moveTo>
                    <a:cubicBezTo>
                      <a:pt x="130969" y="97631"/>
                      <a:pt x="128111" y="100489"/>
                      <a:pt x="124301" y="100489"/>
                    </a:cubicBezTo>
                    <a:lnTo>
                      <a:pt x="30956" y="100489"/>
                    </a:lnTo>
                    <a:cubicBezTo>
                      <a:pt x="28099" y="100489"/>
                      <a:pt x="27146" y="97631"/>
                      <a:pt x="27146" y="94774"/>
                    </a:cubicBezTo>
                    <a:lnTo>
                      <a:pt x="27146" y="25241"/>
                    </a:lnTo>
                    <a:cubicBezTo>
                      <a:pt x="27146" y="22384"/>
                      <a:pt x="28099" y="21431"/>
                      <a:pt x="30956" y="21431"/>
                    </a:cubicBezTo>
                    <a:lnTo>
                      <a:pt x="124301" y="21431"/>
                    </a:lnTo>
                    <a:cubicBezTo>
                      <a:pt x="127159" y="21431"/>
                      <a:pt x="130969" y="22384"/>
                      <a:pt x="130969" y="25241"/>
                    </a:cubicBezTo>
                    <a:lnTo>
                      <a:pt x="130969" y="94774"/>
                    </a:lnTo>
                    <a:close/>
                    <a:moveTo>
                      <a:pt x="248126" y="94774"/>
                    </a:moveTo>
                    <a:cubicBezTo>
                      <a:pt x="248126" y="97631"/>
                      <a:pt x="246221" y="100489"/>
                      <a:pt x="243364" y="100489"/>
                    </a:cubicBezTo>
                    <a:lnTo>
                      <a:pt x="150971" y="100489"/>
                    </a:lnTo>
                    <a:cubicBezTo>
                      <a:pt x="148114" y="100489"/>
                      <a:pt x="146209" y="97631"/>
                      <a:pt x="146209" y="94774"/>
                    </a:cubicBezTo>
                    <a:lnTo>
                      <a:pt x="146209" y="25241"/>
                    </a:lnTo>
                    <a:cubicBezTo>
                      <a:pt x="146209" y="22384"/>
                      <a:pt x="148114" y="21431"/>
                      <a:pt x="150971" y="21431"/>
                    </a:cubicBezTo>
                    <a:lnTo>
                      <a:pt x="243364" y="21431"/>
                    </a:lnTo>
                    <a:cubicBezTo>
                      <a:pt x="246221" y="21431"/>
                      <a:pt x="248126" y="22384"/>
                      <a:pt x="248126" y="25241"/>
                    </a:cubicBezTo>
                    <a:lnTo>
                      <a:pt x="248126" y="94774"/>
                    </a:lnTo>
                    <a:close/>
                  </a:path>
                </a:pathLst>
              </a:custGeom>
              <a:solidFill>
                <a:srgbClr val="0078D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050"/>
              </a:p>
            </p:txBody>
          </p:sp>
        </p:grp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C9A9484-0E2B-44CF-A584-E2F5E31FD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2488" y="2491673"/>
              <a:ext cx="664647" cy="664647"/>
            </a:xfrm>
            <a:prstGeom prst="rect">
              <a:avLst/>
            </a:prstGeom>
          </p:spPr>
        </p:pic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F33FD89-693D-49FB-BCE4-6DAE24DA9327}"/>
                </a:ext>
              </a:extLst>
            </p:cNvPr>
            <p:cNvGrpSpPr/>
            <p:nvPr/>
          </p:nvGrpSpPr>
          <p:grpSpPr>
            <a:xfrm>
              <a:off x="3909043" y="3228446"/>
              <a:ext cx="696429" cy="578140"/>
              <a:chOff x="5235416" y="2767489"/>
              <a:chExt cx="1933575" cy="1676400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A7B06C0-8F10-4F43-B07A-17399D24F9D7}"/>
                  </a:ext>
                </a:extLst>
              </p:cNvPr>
              <p:cNvSpPr/>
              <p:nvPr/>
            </p:nvSpPr>
            <p:spPr>
              <a:xfrm>
                <a:off x="5788819" y="3172301"/>
                <a:ext cx="819150" cy="866775"/>
              </a:xfrm>
              <a:custGeom>
                <a:avLst/>
                <a:gdLst>
                  <a:gd name="connsiteX0" fmla="*/ 655796 w 819150"/>
                  <a:gd name="connsiteY0" fmla="*/ 8096 h 866775"/>
                  <a:gd name="connsiteX1" fmla="*/ 57626 w 819150"/>
                  <a:gd name="connsiteY1" fmla="*/ 8096 h 866775"/>
                  <a:gd name="connsiteX2" fmla="*/ 7144 w 819150"/>
                  <a:gd name="connsiteY2" fmla="*/ 58579 h 866775"/>
                  <a:gd name="connsiteX3" fmla="*/ 7144 w 819150"/>
                  <a:gd name="connsiteY3" fmla="*/ 803434 h 866775"/>
                  <a:gd name="connsiteX4" fmla="*/ 57626 w 819150"/>
                  <a:gd name="connsiteY4" fmla="*/ 859631 h 866775"/>
                  <a:gd name="connsiteX5" fmla="*/ 762476 w 819150"/>
                  <a:gd name="connsiteY5" fmla="*/ 859631 h 866775"/>
                  <a:gd name="connsiteX6" fmla="*/ 812959 w 819150"/>
                  <a:gd name="connsiteY6" fmla="*/ 803434 h 866775"/>
                  <a:gd name="connsiteX7" fmla="*/ 812959 w 819150"/>
                  <a:gd name="connsiteY7" fmla="*/ 174784 h 866775"/>
                  <a:gd name="connsiteX8" fmla="*/ 651034 w 819150"/>
                  <a:gd name="connsiteY8" fmla="*/ 174784 h 866775"/>
                  <a:gd name="connsiteX9" fmla="*/ 651034 w 819150"/>
                  <a:gd name="connsiteY9" fmla="*/ 7144 h 866775"/>
                  <a:gd name="connsiteX10" fmla="*/ 655796 w 819150"/>
                  <a:gd name="connsiteY10" fmla="*/ 8096 h 866775"/>
                  <a:gd name="connsiteX11" fmla="*/ 655796 w 819150"/>
                  <a:gd name="connsiteY11" fmla="*/ 8096 h 866775"/>
                  <a:gd name="connsiteX12" fmla="*/ 635794 w 819150"/>
                  <a:gd name="connsiteY12" fmla="*/ 651986 h 866775"/>
                  <a:gd name="connsiteX13" fmla="*/ 184309 w 819150"/>
                  <a:gd name="connsiteY13" fmla="*/ 651986 h 866775"/>
                  <a:gd name="connsiteX14" fmla="*/ 184309 w 819150"/>
                  <a:gd name="connsiteY14" fmla="*/ 566261 h 866775"/>
                  <a:gd name="connsiteX15" fmla="*/ 635794 w 819150"/>
                  <a:gd name="connsiteY15" fmla="*/ 566261 h 866775"/>
                  <a:gd name="connsiteX16" fmla="*/ 635794 w 819150"/>
                  <a:gd name="connsiteY16" fmla="*/ 651986 h 866775"/>
                  <a:gd name="connsiteX17" fmla="*/ 635794 w 819150"/>
                  <a:gd name="connsiteY17" fmla="*/ 494824 h 866775"/>
                  <a:gd name="connsiteX18" fmla="*/ 184309 w 819150"/>
                  <a:gd name="connsiteY18" fmla="*/ 494824 h 866775"/>
                  <a:gd name="connsiteX19" fmla="*/ 184309 w 819150"/>
                  <a:gd name="connsiteY19" fmla="*/ 409099 h 866775"/>
                  <a:gd name="connsiteX20" fmla="*/ 635794 w 819150"/>
                  <a:gd name="connsiteY20" fmla="*/ 409099 h 866775"/>
                  <a:gd name="connsiteX21" fmla="*/ 635794 w 819150"/>
                  <a:gd name="connsiteY21" fmla="*/ 494824 h 866775"/>
                  <a:gd name="connsiteX22" fmla="*/ 635794 w 819150"/>
                  <a:gd name="connsiteY22" fmla="*/ 332899 h 866775"/>
                  <a:gd name="connsiteX23" fmla="*/ 184309 w 819150"/>
                  <a:gd name="connsiteY23" fmla="*/ 332899 h 866775"/>
                  <a:gd name="connsiteX24" fmla="*/ 184309 w 819150"/>
                  <a:gd name="connsiteY24" fmla="*/ 247174 h 866775"/>
                  <a:gd name="connsiteX25" fmla="*/ 635794 w 819150"/>
                  <a:gd name="connsiteY25" fmla="*/ 247174 h 866775"/>
                  <a:gd name="connsiteX26" fmla="*/ 635794 w 819150"/>
                  <a:gd name="connsiteY26" fmla="*/ 332899 h 86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19150" h="866775">
                    <a:moveTo>
                      <a:pt x="655796" y="8096"/>
                    </a:moveTo>
                    <a:lnTo>
                      <a:pt x="57626" y="8096"/>
                    </a:lnTo>
                    <a:cubicBezTo>
                      <a:pt x="27146" y="8096"/>
                      <a:pt x="7144" y="33814"/>
                      <a:pt x="7144" y="58579"/>
                    </a:cubicBezTo>
                    <a:lnTo>
                      <a:pt x="7144" y="803434"/>
                    </a:lnTo>
                    <a:cubicBezTo>
                      <a:pt x="7144" y="833914"/>
                      <a:pt x="32861" y="859631"/>
                      <a:pt x="57626" y="859631"/>
                    </a:cubicBezTo>
                    <a:lnTo>
                      <a:pt x="762476" y="859631"/>
                    </a:lnTo>
                    <a:cubicBezTo>
                      <a:pt x="792956" y="859631"/>
                      <a:pt x="812959" y="833914"/>
                      <a:pt x="812959" y="803434"/>
                    </a:cubicBezTo>
                    <a:lnTo>
                      <a:pt x="812959" y="174784"/>
                    </a:lnTo>
                    <a:lnTo>
                      <a:pt x="651034" y="174784"/>
                    </a:lnTo>
                    <a:lnTo>
                      <a:pt x="651034" y="7144"/>
                    </a:lnTo>
                    <a:lnTo>
                      <a:pt x="655796" y="8096"/>
                    </a:lnTo>
                    <a:lnTo>
                      <a:pt x="655796" y="8096"/>
                    </a:lnTo>
                    <a:close/>
                    <a:moveTo>
                      <a:pt x="635794" y="651986"/>
                    </a:moveTo>
                    <a:lnTo>
                      <a:pt x="184309" y="651986"/>
                    </a:lnTo>
                    <a:lnTo>
                      <a:pt x="184309" y="566261"/>
                    </a:lnTo>
                    <a:lnTo>
                      <a:pt x="635794" y="566261"/>
                    </a:lnTo>
                    <a:lnTo>
                      <a:pt x="635794" y="651986"/>
                    </a:lnTo>
                    <a:close/>
                    <a:moveTo>
                      <a:pt x="635794" y="494824"/>
                    </a:moveTo>
                    <a:lnTo>
                      <a:pt x="184309" y="494824"/>
                    </a:lnTo>
                    <a:lnTo>
                      <a:pt x="184309" y="409099"/>
                    </a:lnTo>
                    <a:lnTo>
                      <a:pt x="635794" y="409099"/>
                    </a:lnTo>
                    <a:lnTo>
                      <a:pt x="635794" y="494824"/>
                    </a:lnTo>
                    <a:close/>
                    <a:moveTo>
                      <a:pt x="635794" y="332899"/>
                    </a:moveTo>
                    <a:lnTo>
                      <a:pt x="184309" y="332899"/>
                    </a:lnTo>
                    <a:lnTo>
                      <a:pt x="184309" y="247174"/>
                    </a:lnTo>
                    <a:lnTo>
                      <a:pt x="635794" y="247174"/>
                    </a:lnTo>
                    <a:lnTo>
                      <a:pt x="635794" y="332899"/>
                    </a:lnTo>
                    <a:close/>
                  </a:path>
                </a:pathLst>
              </a:custGeom>
              <a:solidFill>
                <a:srgbClr val="0078D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05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BBFAACA-9A5B-471C-95AE-B6C8C780AC0F}"/>
                  </a:ext>
                </a:extLst>
              </p:cNvPr>
              <p:cNvSpPr/>
              <p:nvPr/>
            </p:nvSpPr>
            <p:spPr>
              <a:xfrm>
                <a:off x="5235416" y="2767489"/>
                <a:ext cx="1933575" cy="1676400"/>
              </a:xfrm>
              <a:custGeom>
                <a:avLst/>
                <a:gdLst>
                  <a:gd name="connsiteX0" fmla="*/ 1447324 w 1933575"/>
                  <a:gd name="connsiteY0" fmla="*/ 7144 h 1676400"/>
                  <a:gd name="connsiteX1" fmla="*/ 489109 w 1933575"/>
                  <a:gd name="connsiteY1" fmla="*/ 7144 h 1676400"/>
                  <a:gd name="connsiteX2" fmla="*/ 7144 w 1933575"/>
                  <a:gd name="connsiteY2" fmla="*/ 838676 h 1676400"/>
                  <a:gd name="connsiteX3" fmla="*/ 489109 w 1933575"/>
                  <a:gd name="connsiteY3" fmla="*/ 1670209 h 1676400"/>
                  <a:gd name="connsiteX4" fmla="*/ 1447324 w 1933575"/>
                  <a:gd name="connsiteY4" fmla="*/ 1670209 h 1676400"/>
                  <a:gd name="connsiteX5" fmla="*/ 1929289 w 1933575"/>
                  <a:gd name="connsiteY5" fmla="*/ 838676 h 1676400"/>
                  <a:gd name="connsiteX6" fmla="*/ 1447324 w 1933575"/>
                  <a:gd name="connsiteY6" fmla="*/ 7144 h 1676400"/>
                  <a:gd name="connsiteX7" fmla="*/ 1320641 w 1933575"/>
                  <a:gd name="connsiteY7" fmla="*/ 1345406 h 1676400"/>
                  <a:gd name="connsiteX8" fmla="*/ 615791 w 1933575"/>
                  <a:gd name="connsiteY8" fmla="*/ 1345406 h 1676400"/>
                  <a:gd name="connsiteX9" fmla="*/ 478631 w 1933575"/>
                  <a:gd name="connsiteY9" fmla="*/ 1208246 h 1676400"/>
                  <a:gd name="connsiteX10" fmla="*/ 478631 w 1933575"/>
                  <a:gd name="connsiteY10" fmla="*/ 463391 h 1676400"/>
                  <a:gd name="connsiteX11" fmla="*/ 615791 w 1933575"/>
                  <a:gd name="connsiteY11" fmla="*/ 326231 h 1676400"/>
                  <a:gd name="connsiteX12" fmla="*/ 1254919 w 1933575"/>
                  <a:gd name="connsiteY12" fmla="*/ 326231 h 1676400"/>
                  <a:gd name="connsiteX13" fmla="*/ 1457801 w 1933575"/>
                  <a:gd name="connsiteY13" fmla="*/ 529114 h 1676400"/>
                  <a:gd name="connsiteX14" fmla="*/ 1457801 w 1933575"/>
                  <a:gd name="connsiteY14" fmla="*/ 1208246 h 1676400"/>
                  <a:gd name="connsiteX15" fmla="*/ 1320641 w 1933575"/>
                  <a:gd name="connsiteY15" fmla="*/ 1345406 h 167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33575" h="1676400">
                    <a:moveTo>
                      <a:pt x="1447324" y="7144"/>
                    </a:moveTo>
                    <a:lnTo>
                      <a:pt x="489109" y="7144"/>
                    </a:lnTo>
                    <a:lnTo>
                      <a:pt x="7144" y="838676"/>
                    </a:lnTo>
                    <a:lnTo>
                      <a:pt x="489109" y="1670209"/>
                    </a:lnTo>
                    <a:lnTo>
                      <a:pt x="1447324" y="1670209"/>
                    </a:lnTo>
                    <a:lnTo>
                      <a:pt x="1929289" y="838676"/>
                    </a:lnTo>
                    <a:lnTo>
                      <a:pt x="1447324" y="7144"/>
                    </a:lnTo>
                    <a:close/>
                    <a:moveTo>
                      <a:pt x="1320641" y="1345406"/>
                    </a:moveTo>
                    <a:lnTo>
                      <a:pt x="615791" y="1345406"/>
                    </a:lnTo>
                    <a:cubicBezTo>
                      <a:pt x="539591" y="1345406"/>
                      <a:pt x="478631" y="1284446"/>
                      <a:pt x="478631" y="1208246"/>
                    </a:cubicBezTo>
                    <a:lnTo>
                      <a:pt x="478631" y="463391"/>
                    </a:lnTo>
                    <a:cubicBezTo>
                      <a:pt x="478631" y="387191"/>
                      <a:pt x="539591" y="326231"/>
                      <a:pt x="615791" y="326231"/>
                    </a:cubicBezTo>
                    <a:lnTo>
                      <a:pt x="1254919" y="326231"/>
                    </a:lnTo>
                    <a:lnTo>
                      <a:pt x="1457801" y="529114"/>
                    </a:lnTo>
                    <a:lnTo>
                      <a:pt x="1457801" y="1208246"/>
                    </a:lnTo>
                    <a:cubicBezTo>
                      <a:pt x="1457801" y="1284446"/>
                      <a:pt x="1396841" y="1345406"/>
                      <a:pt x="1320641" y="1345406"/>
                    </a:cubicBezTo>
                    <a:close/>
                  </a:path>
                </a:pathLst>
              </a:custGeom>
              <a:solidFill>
                <a:srgbClr val="0078D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050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FD42E5C-8C0D-4004-802E-F6BFD94ED846}"/>
                </a:ext>
              </a:extLst>
            </p:cNvPr>
            <p:cNvSpPr txBox="1"/>
            <p:nvPr/>
          </p:nvSpPr>
          <p:spPr>
            <a:xfrm>
              <a:off x="2433724" y="3896764"/>
              <a:ext cx="286018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Storage: blob, table, queue, file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D9D9F1F-91EE-4162-AC11-693F7AAAA348}"/>
              </a:ext>
            </a:extLst>
          </p:cNvPr>
          <p:cNvGrpSpPr/>
          <p:nvPr/>
        </p:nvGrpSpPr>
        <p:grpSpPr>
          <a:xfrm>
            <a:off x="2310132" y="3398202"/>
            <a:ext cx="1215397" cy="955192"/>
            <a:chOff x="3050238" y="4788210"/>
            <a:chExt cx="1620529" cy="1273590"/>
          </a:xfrm>
        </p:grpSpPr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0553629E-2082-4F59-A9CE-30B302303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23263" y="4788210"/>
              <a:ext cx="694132" cy="694132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D4029E7-3FF3-486A-AEF2-AC95EE57FC4B}"/>
                </a:ext>
              </a:extLst>
            </p:cNvPr>
            <p:cNvSpPr/>
            <p:nvPr/>
          </p:nvSpPr>
          <p:spPr>
            <a:xfrm>
              <a:off x="3050238" y="5723245"/>
              <a:ext cx="1620529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Azure Cosmos DB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7637115-F8B0-45E9-8CAD-B98115F0EB88}"/>
              </a:ext>
            </a:extLst>
          </p:cNvPr>
          <p:cNvGrpSpPr/>
          <p:nvPr/>
        </p:nvGrpSpPr>
        <p:grpSpPr>
          <a:xfrm>
            <a:off x="6201111" y="1918977"/>
            <a:ext cx="1426994" cy="940124"/>
            <a:chOff x="9635056" y="2433148"/>
            <a:chExt cx="1902659" cy="1253499"/>
          </a:xfrm>
        </p:grpSpPr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7C8574A2-BB74-4AC3-B2A0-B5578C4EE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383583" y="2433148"/>
              <a:ext cx="869492" cy="869492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9866F98-32E3-459E-8014-EB3C58FC0B94}"/>
                </a:ext>
              </a:extLst>
            </p:cNvPr>
            <p:cNvSpPr/>
            <p:nvPr/>
          </p:nvSpPr>
          <p:spPr>
            <a:xfrm>
              <a:off x="9635056" y="3348092"/>
              <a:ext cx="1902659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SQL Data Warehouse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F9EDE71-FB9D-415A-9A01-9DB507F20921}"/>
              </a:ext>
            </a:extLst>
          </p:cNvPr>
          <p:cNvGrpSpPr/>
          <p:nvPr/>
        </p:nvGrpSpPr>
        <p:grpSpPr>
          <a:xfrm>
            <a:off x="6507733" y="3036606"/>
            <a:ext cx="1194558" cy="1141003"/>
            <a:chOff x="5520153" y="3896788"/>
            <a:chExt cx="1781445" cy="1655934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4FBBCAA3-1644-4856-9EF7-56C7324B0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773324" y="3896788"/>
              <a:ext cx="1201718" cy="1201718"/>
            </a:xfrm>
            <a:prstGeom prst="rect">
              <a:avLst/>
            </a:prstGeom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0ED7F5D-E807-4DB2-9B63-495216E15209}"/>
                </a:ext>
              </a:extLst>
            </p:cNvPr>
            <p:cNvSpPr/>
            <p:nvPr/>
          </p:nvSpPr>
          <p:spPr>
            <a:xfrm>
              <a:off x="5520153" y="5184215"/>
              <a:ext cx="1781445" cy="3685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Stream Analytics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C0A68AD-774E-4DAE-AE2C-D7606EE3B6CA}"/>
              </a:ext>
            </a:extLst>
          </p:cNvPr>
          <p:cNvGrpSpPr/>
          <p:nvPr/>
        </p:nvGrpSpPr>
        <p:grpSpPr>
          <a:xfrm>
            <a:off x="5037007" y="1925369"/>
            <a:ext cx="833181" cy="955267"/>
            <a:chOff x="5903265" y="2526976"/>
            <a:chExt cx="1110908" cy="1273688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5CE5B20-BDE2-43E0-AEC7-4A0A385DEE01}"/>
                </a:ext>
              </a:extLst>
            </p:cNvPr>
            <p:cNvSpPr/>
            <p:nvPr/>
          </p:nvSpPr>
          <p:spPr>
            <a:xfrm>
              <a:off x="5903265" y="3462110"/>
              <a:ext cx="10049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HDInsight</a:t>
              </a:r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4699537A-31F6-4EF9-B28D-84A86DE98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101802" y="2526976"/>
              <a:ext cx="912371" cy="912371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C0F4A28-CE19-449D-B3CF-B08C32ED741A}"/>
              </a:ext>
            </a:extLst>
          </p:cNvPr>
          <p:cNvGrpSpPr/>
          <p:nvPr/>
        </p:nvGrpSpPr>
        <p:grpSpPr>
          <a:xfrm>
            <a:off x="4946036" y="3223898"/>
            <a:ext cx="954107" cy="1012295"/>
            <a:chOff x="7961626" y="4173044"/>
            <a:chExt cx="1272143" cy="1349727"/>
          </a:xfrm>
        </p:grpSpPr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561E8116-9E9E-4E88-AC52-581C8EF88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281455" y="4173044"/>
              <a:ext cx="912371" cy="912371"/>
            </a:xfrm>
            <a:prstGeom prst="rect">
              <a:avLst/>
            </a:prstGeom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039AB1C-E23F-483F-A065-3DAFCB650F0B}"/>
                </a:ext>
              </a:extLst>
            </p:cNvPr>
            <p:cNvSpPr/>
            <p:nvPr/>
          </p:nvSpPr>
          <p:spPr>
            <a:xfrm>
              <a:off x="7961626" y="5184216"/>
              <a:ext cx="1272143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Data Factory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F6E7D082-0EB9-450C-83C0-8D5F72BC8F37}"/>
              </a:ext>
            </a:extLst>
          </p:cNvPr>
          <p:cNvSpPr txBox="1"/>
          <p:nvPr/>
        </p:nvSpPr>
        <p:spPr>
          <a:xfrm>
            <a:off x="8169093" y="2653441"/>
            <a:ext cx="524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1DCFB06-7326-40A3-B6C5-69585364B5DE}"/>
              </a:ext>
            </a:extLst>
          </p:cNvPr>
          <p:cNvGrpSpPr/>
          <p:nvPr/>
        </p:nvGrpSpPr>
        <p:grpSpPr>
          <a:xfrm>
            <a:off x="3752560" y="3350944"/>
            <a:ext cx="910827" cy="942083"/>
            <a:chOff x="5003411" y="4467927"/>
            <a:chExt cx="1214436" cy="1256111"/>
          </a:xfrm>
        </p:grpSpPr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9FD66C94-6E75-4D5C-BC37-6DF9E5CC8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156876" y="4467927"/>
              <a:ext cx="989118" cy="989118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764C6D-A980-476C-811E-F5863B0D7986}"/>
                </a:ext>
              </a:extLst>
            </p:cNvPr>
            <p:cNvSpPr txBox="1"/>
            <p:nvPr/>
          </p:nvSpPr>
          <p:spPr>
            <a:xfrm>
              <a:off x="5003411" y="5385483"/>
              <a:ext cx="1214436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Redis Cache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0078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FF90A66-0BDE-4D9F-B302-EA85805AC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729" y="1079898"/>
            <a:ext cx="3531962" cy="3383280"/>
          </a:xfrm>
        </p:spPr>
        <p:txBody>
          <a:bodyPr/>
          <a:lstStyle/>
          <a:p>
            <a:r>
              <a:rPr lang="en-US" dirty="0"/>
              <a:t>Synchronize your corporate </a:t>
            </a:r>
            <a:br>
              <a:rPr lang="en-US" dirty="0"/>
            </a:br>
            <a:r>
              <a:rPr lang="en-US" dirty="0"/>
              <a:t>and 3rd party identities</a:t>
            </a:r>
          </a:p>
          <a:p>
            <a:r>
              <a:rPr lang="en-US" dirty="0"/>
              <a:t>Integration with O365</a:t>
            </a:r>
          </a:p>
          <a:p>
            <a:r>
              <a:rPr lang="en-US" dirty="0"/>
              <a:t>Support modern protocols</a:t>
            </a:r>
          </a:p>
          <a:p>
            <a:pPr lvl="1"/>
            <a:r>
              <a:rPr lang="en-US" dirty="0"/>
              <a:t>OAuth 2.0</a:t>
            </a:r>
          </a:p>
          <a:p>
            <a:pPr lvl="1"/>
            <a:r>
              <a:rPr lang="en-US" dirty="0"/>
              <a:t>OpenID Connect</a:t>
            </a:r>
          </a:p>
          <a:p>
            <a:pPr lvl="1"/>
            <a:r>
              <a:rPr lang="en-US" dirty="0"/>
              <a:t>WS-Fed</a:t>
            </a:r>
          </a:p>
          <a:p>
            <a:pPr lvl="1"/>
            <a:r>
              <a:rPr lang="en-US" dirty="0"/>
              <a:t>SAML 2.0</a:t>
            </a:r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E0EE46-F062-4A32-9B4E-35533E9D94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Identity &amp; Security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F0EB18-E438-492F-9F7E-D77570623316}"/>
              </a:ext>
            </a:extLst>
          </p:cNvPr>
          <p:cNvGrpSpPr/>
          <p:nvPr/>
        </p:nvGrpSpPr>
        <p:grpSpPr>
          <a:xfrm>
            <a:off x="524514" y="962697"/>
            <a:ext cx="1547218" cy="1313397"/>
            <a:chOff x="1014179" y="2479674"/>
            <a:chExt cx="2062957" cy="175119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DD9F6A4-88FE-41B5-B734-3BE3E35E7922}"/>
                </a:ext>
              </a:extLst>
            </p:cNvPr>
            <p:cNvSpPr/>
            <p:nvPr/>
          </p:nvSpPr>
          <p:spPr>
            <a:xfrm>
              <a:off x="1014179" y="3892315"/>
              <a:ext cx="206295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Azure Active Directory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50165AC5-F588-4195-BD27-6075E4783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61645" y="2479674"/>
              <a:ext cx="1192439" cy="1192439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5D522D-BD8D-46A3-BBB0-44C39F3D0165}"/>
              </a:ext>
            </a:extLst>
          </p:cNvPr>
          <p:cNvGrpSpPr/>
          <p:nvPr/>
        </p:nvGrpSpPr>
        <p:grpSpPr>
          <a:xfrm>
            <a:off x="345980" y="2726710"/>
            <a:ext cx="2214068" cy="1313398"/>
            <a:chOff x="4535334" y="2479673"/>
            <a:chExt cx="2952090" cy="1751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42AEE6-C9B1-4A0E-9BB6-AC5DE82215AF}"/>
                </a:ext>
              </a:extLst>
            </p:cNvPr>
            <p:cNvSpPr/>
            <p:nvPr/>
          </p:nvSpPr>
          <p:spPr>
            <a:xfrm>
              <a:off x="4535334" y="3892315"/>
              <a:ext cx="2952090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Azure Active Directory B2B &amp; B2C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750EB063-DA36-4FFB-BBAB-9D0EEAED5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64388" y="2479673"/>
              <a:ext cx="1192439" cy="1192439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AD82C08-3AEB-4E5E-94A3-3B61209F046A}"/>
              </a:ext>
            </a:extLst>
          </p:cNvPr>
          <p:cNvGrpSpPr/>
          <p:nvPr/>
        </p:nvGrpSpPr>
        <p:grpSpPr>
          <a:xfrm>
            <a:off x="2308682" y="1810898"/>
            <a:ext cx="1856598" cy="1377866"/>
            <a:chOff x="8288597" y="2523581"/>
            <a:chExt cx="2475464" cy="183715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2AEFF35B-33FB-4A7A-A258-0ABD2C9CC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67131" y="2523581"/>
              <a:ext cx="1384754" cy="138475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B9D150F-F9E3-4D97-936B-BA5203FB12DC}"/>
                </a:ext>
              </a:extLst>
            </p:cNvPr>
            <p:cNvSpPr/>
            <p:nvPr/>
          </p:nvSpPr>
          <p:spPr>
            <a:xfrm>
              <a:off x="8288597" y="4022181"/>
              <a:ext cx="2475464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Multi-Factor Authentication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9532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72CD6D-C385-4366-A002-B0FFAEC71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Integration and Internet of Things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245DF9-5C24-4A58-993A-FECEA1742045}"/>
              </a:ext>
            </a:extLst>
          </p:cNvPr>
          <p:cNvGrpSpPr/>
          <p:nvPr/>
        </p:nvGrpSpPr>
        <p:grpSpPr>
          <a:xfrm>
            <a:off x="445677" y="1530107"/>
            <a:ext cx="964221" cy="1247226"/>
            <a:chOff x="989486" y="1724931"/>
            <a:chExt cx="1285628" cy="1662968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D0BB8A2-B6B7-4587-BDBB-3542C5AA4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7189" y="1724931"/>
              <a:ext cx="1177925" cy="117792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5084F20-4AA6-47C5-895D-BE451E38BD7A}"/>
                </a:ext>
              </a:extLst>
            </p:cNvPr>
            <p:cNvSpPr/>
            <p:nvPr/>
          </p:nvSpPr>
          <p:spPr>
            <a:xfrm>
              <a:off x="989486" y="3049344"/>
              <a:ext cx="1154591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Service Bus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24D163-6625-4B4A-89C5-80A04AB62F13}"/>
              </a:ext>
            </a:extLst>
          </p:cNvPr>
          <p:cNvGrpSpPr/>
          <p:nvPr/>
        </p:nvGrpSpPr>
        <p:grpSpPr>
          <a:xfrm>
            <a:off x="1066387" y="3244141"/>
            <a:ext cx="915937" cy="1153839"/>
            <a:chOff x="3365265" y="1780493"/>
            <a:chExt cx="1221249" cy="1538452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50C879D-E882-4BBB-82AE-0025DEA9A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19714" y="1780493"/>
              <a:ext cx="1066800" cy="10668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A47FE3-FA25-4D43-B1A0-D341166F2B35}"/>
                </a:ext>
              </a:extLst>
            </p:cNvPr>
            <p:cNvSpPr/>
            <p:nvPr/>
          </p:nvSpPr>
          <p:spPr>
            <a:xfrm>
              <a:off x="3365265" y="2980390"/>
              <a:ext cx="1139628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Event Hubs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BD964F-0DDA-4448-A284-2ED32C2A14CC}"/>
              </a:ext>
            </a:extLst>
          </p:cNvPr>
          <p:cNvGrpSpPr/>
          <p:nvPr/>
        </p:nvGrpSpPr>
        <p:grpSpPr>
          <a:xfrm>
            <a:off x="2029404" y="1581808"/>
            <a:ext cx="923399" cy="1195525"/>
            <a:chOff x="5723412" y="1796351"/>
            <a:chExt cx="1231198" cy="1594034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705780D8-729D-48B3-8688-06F01CD99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31114" y="1796351"/>
              <a:ext cx="1123496" cy="1123496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5C5409C-BD4A-46E4-B799-1B9D284CCF06}"/>
                </a:ext>
              </a:extLst>
            </p:cNvPr>
            <p:cNvSpPr/>
            <p:nvPr/>
          </p:nvSpPr>
          <p:spPr>
            <a:xfrm>
              <a:off x="5723412" y="3051830"/>
              <a:ext cx="1094745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Event Grid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95E7AA-EF14-4779-882A-B6474575FD2E}"/>
              </a:ext>
            </a:extLst>
          </p:cNvPr>
          <p:cNvGrpSpPr/>
          <p:nvPr/>
        </p:nvGrpSpPr>
        <p:grpSpPr>
          <a:xfrm>
            <a:off x="7447650" y="1214046"/>
            <a:ext cx="912244" cy="1410088"/>
            <a:chOff x="6754482" y="1637581"/>
            <a:chExt cx="1216325" cy="1880117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3B2D10E2-9979-48EF-88B8-7BF326FB6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754482" y="1637581"/>
              <a:ext cx="1216325" cy="121632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86EDB1-24EE-44B1-BAC6-E358B498ACA9}"/>
                </a:ext>
              </a:extLst>
            </p:cNvPr>
            <p:cNvSpPr/>
            <p:nvPr/>
          </p:nvSpPr>
          <p:spPr>
            <a:xfrm>
              <a:off x="6858083" y="3179143"/>
              <a:ext cx="866049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IoT Hub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A5C7AE-D37C-4AED-A631-7E8FED976A56}"/>
              </a:ext>
            </a:extLst>
          </p:cNvPr>
          <p:cNvGrpSpPr/>
          <p:nvPr/>
        </p:nvGrpSpPr>
        <p:grpSpPr>
          <a:xfrm>
            <a:off x="5446692" y="1287398"/>
            <a:ext cx="1252185" cy="1400614"/>
            <a:chOff x="3402752" y="1500098"/>
            <a:chExt cx="1669580" cy="1867486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4C491B8A-4710-4699-B840-5A3324F1C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718524" y="1500098"/>
              <a:ext cx="1353808" cy="1353808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CDF4F5C-A649-4011-9732-63332FA2FFE0}"/>
                </a:ext>
              </a:extLst>
            </p:cNvPr>
            <p:cNvSpPr/>
            <p:nvPr/>
          </p:nvSpPr>
          <p:spPr>
            <a:xfrm>
              <a:off x="3402752" y="3029029"/>
              <a:ext cx="1654727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Azure IoT Central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AA3D08C-6214-461D-ADB4-7E9EAC7FF3F8}"/>
              </a:ext>
            </a:extLst>
          </p:cNvPr>
          <p:cNvGrpSpPr/>
          <p:nvPr/>
        </p:nvGrpSpPr>
        <p:grpSpPr>
          <a:xfrm>
            <a:off x="6698877" y="3071097"/>
            <a:ext cx="860081" cy="1326883"/>
            <a:chOff x="1182358" y="1603615"/>
            <a:chExt cx="1146774" cy="1769178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A9CD61FA-A71E-4B06-9A46-25C7BEE6A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82358" y="1603615"/>
              <a:ext cx="1146774" cy="114677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2D80A7-2CA7-4C67-A9F0-8611554807E8}"/>
                </a:ext>
              </a:extLst>
            </p:cNvPr>
            <p:cNvSpPr/>
            <p:nvPr/>
          </p:nvSpPr>
          <p:spPr>
            <a:xfrm>
              <a:off x="1230241" y="3034238"/>
              <a:ext cx="934443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IoT Edge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9287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AA42EF-9354-4A24-9DDB-B143FF6D75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AI + Machine Learning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EA96AA9-40FC-4692-B529-6871DF76CD1B}"/>
              </a:ext>
            </a:extLst>
          </p:cNvPr>
          <p:cNvGrpSpPr/>
          <p:nvPr/>
        </p:nvGrpSpPr>
        <p:grpSpPr>
          <a:xfrm>
            <a:off x="172376" y="1872235"/>
            <a:ext cx="1654620" cy="1126746"/>
            <a:chOff x="229834" y="2496313"/>
            <a:chExt cx="2206160" cy="1502328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593BD4D6-CA31-44D8-BF6B-5136078F0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62270" y="2496313"/>
              <a:ext cx="932687" cy="93268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3459A29-0D5C-4E05-96B5-E671BA09BCEE}"/>
                </a:ext>
              </a:extLst>
            </p:cNvPr>
            <p:cNvSpPr/>
            <p:nvPr/>
          </p:nvSpPr>
          <p:spPr>
            <a:xfrm>
              <a:off x="229834" y="3660086"/>
              <a:ext cx="2206160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Machine Learning Studio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F48C873-B0E1-42F3-AF75-5872B73DCA0E}"/>
              </a:ext>
            </a:extLst>
          </p:cNvPr>
          <p:cNvGrpSpPr/>
          <p:nvPr/>
        </p:nvGrpSpPr>
        <p:grpSpPr>
          <a:xfrm>
            <a:off x="3730006" y="1209449"/>
            <a:ext cx="1173719" cy="1026434"/>
            <a:chOff x="4064647" y="1466289"/>
            <a:chExt cx="1564958" cy="1368579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8033BEF3-8CA2-43C4-BCAC-C80EB66A8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28416" y="1466289"/>
              <a:ext cx="830097" cy="830097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87A2BAE-A425-4F6D-A43B-D21771575973}"/>
                </a:ext>
              </a:extLst>
            </p:cNvPr>
            <p:cNvSpPr/>
            <p:nvPr/>
          </p:nvSpPr>
          <p:spPr>
            <a:xfrm>
              <a:off x="4064647" y="2496313"/>
              <a:ext cx="1564958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Computer Vision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B1173CC-57B5-4EB5-84D4-FB41F5E04DB3}"/>
              </a:ext>
            </a:extLst>
          </p:cNvPr>
          <p:cNvGrpSpPr/>
          <p:nvPr/>
        </p:nvGrpSpPr>
        <p:grpSpPr>
          <a:xfrm>
            <a:off x="5722198" y="1099717"/>
            <a:ext cx="696194" cy="992956"/>
            <a:chOff x="6635326" y="1479033"/>
            <a:chExt cx="928259" cy="1323942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79418693-E54D-4210-9B3C-C3D4D941D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33488" y="1479033"/>
              <a:ext cx="830097" cy="830097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B31794-F912-455B-BDF5-A59D1F32C0F5}"/>
                </a:ext>
              </a:extLst>
            </p:cNvPr>
            <p:cNvSpPr/>
            <p:nvPr/>
          </p:nvSpPr>
          <p:spPr>
            <a:xfrm>
              <a:off x="6635326" y="2464420"/>
              <a:ext cx="870324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Speech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DA549E9-728B-42D7-8178-5E9492B45222}"/>
              </a:ext>
            </a:extLst>
          </p:cNvPr>
          <p:cNvGrpSpPr/>
          <p:nvPr/>
        </p:nvGrpSpPr>
        <p:grpSpPr>
          <a:xfrm>
            <a:off x="3471313" y="2728116"/>
            <a:ext cx="546920" cy="931221"/>
            <a:chOff x="4699376" y="3346693"/>
            <a:chExt cx="729227" cy="1241628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18BDD1E-14C9-4D66-B78D-C0D01051D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99376" y="3346693"/>
              <a:ext cx="729227" cy="72922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DFD8FC-BFE3-443E-9C44-6681C122418E}"/>
                </a:ext>
              </a:extLst>
            </p:cNvPr>
            <p:cNvSpPr txBox="1"/>
            <p:nvPr/>
          </p:nvSpPr>
          <p:spPr>
            <a:xfrm>
              <a:off x="4745401" y="4249766"/>
              <a:ext cx="622392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Face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FA67D06-F8C2-4572-AAD8-5225FF6D44E2}"/>
              </a:ext>
            </a:extLst>
          </p:cNvPr>
          <p:cNvGrpSpPr/>
          <p:nvPr/>
        </p:nvGrpSpPr>
        <p:grpSpPr>
          <a:xfrm>
            <a:off x="5509048" y="3312168"/>
            <a:ext cx="678391" cy="869095"/>
            <a:chOff x="6667416" y="3346692"/>
            <a:chExt cx="904521" cy="1158794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2B16E9E-A86F-4188-B4FD-81EC0491D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834359" y="3346692"/>
              <a:ext cx="729227" cy="72922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36C6E5-BF6F-420B-BBE4-62408B327025}"/>
                </a:ext>
              </a:extLst>
            </p:cNvPr>
            <p:cNvSpPr txBox="1"/>
            <p:nvPr/>
          </p:nvSpPr>
          <p:spPr>
            <a:xfrm>
              <a:off x="6667416" y="4166931"/>
              <a:ext cx="904521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Emotion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FE93F54-C09E-45B3-9758-D5B264351C85}"/>
              </a:ext>
            </a:extLst>
          </p:cNvPr>
          <p:cNvGrpSpPr/>
          <p:nvPr/>
        </p:nvGrpSpPr>
        <p:grpSpPr>
          <a:xfrm>
            <a:off x="6512688" y="2266709"/>
            <a:ext cx="1071127" cy="992956"/>
            <a:chOff x="8204109" y="1479034"/>
            <a:chExt cx="1428169" cy="132394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8D6C3620-67E5-4248-AB83-0248FAF96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543017" y="1479034"/>
              <a:ext cx="830097" cy="830097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E3D926-6D16-4CE2-ACDE-88C72FDE46A2}"/>
                </a:ext>
              </a:extLst>
            </p:cNvPr>
            <p:cNvSpPr/>
            <p:nvPr/>
          </p:nvSpPr>
          <p:spPr>
            <a:xfrm>
              <a:off x="8204109" y="2464420"/>
              <a:ext cx="14281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Text analytics 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3F5A1D8-B569-414C-99CD-AADC52FC727D}"/>
              </a:ext>
            </a:extLst>
          </p:cNvPr>
          <p:cNvSpPr txBox="1"/>
          <p:nvPr/>
        </p:nvSpPr>
        <p:spPr>
          <a:xfrm>
            <a:off x="8169093" y="2653441"/>
            <a:ext cx="524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24991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707A35-5716-4625-B501-AC5109A7D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Network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984503E-4326-4F3C-BA03-01D4E2C58CCE}"/>
              </a:ext>
            </a:extLst>
          </p:cNvPr>
          <p:cNvGrpSpPr/>
          <p:nvPr/>
        </p:nvGrpSpPr>
        <p:grpSpPr>
          <a:xfrm>
            <a:off x="229483" y="949999"/>
            <a:ext cx="1744388" cy="971365"/>
            <a:chOff x="875609" y="1954423"/>
            <a:chExt cx="3431461" cy="199645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B6454E1-DAAD-4F64-914D-0A46DC1DFB36}"/>
                </a:ext>
              </a:extLst>
            </p:cNvPr>
            <p:cNvSpPr/>
            <p:nvPr/>
          </p:nvSpPr>
          <p:spPr>
            <a:xfrm>
              <a:off x="875609" y="3429000"/>
              <a:ext cx="3431461" cy="521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Content Delivery Network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457CAD25-A2C7-443F-80DE-C3418B4E0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30931" y="1954423"/>
              <a:ext cx="1474577" cy="1474577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F0E398-A5B6-4706-A330-90FB19C4EAF1}"/>
              </a:ext>
            </a:extLst>
          </p:cNvPr>
          <p:cNvGrpSpPr/>
          <p:nvPr/>
        </p:nvGrpSpPr>
        <p:grpSpPr>
          <a:xfrm>
            <a:off x="2011733" y="3130761"/>
            <a:ext cx="1138453" cy="1192327"/>
            <a:chOff x="5159429" y="1764595"/>
            <a:chExt cx="1847429" cy="187357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50B26A-9F5D-4AD8-9245-5250D9FF9339}"/>
                </a:ext>
              </a:extLst>
            </p:cNvPr>
            <p:cNvSpPr/>
            <p:nvPr/>
          </p:nvSpPr>
          <p:spPr>
            <a:xfrm>
              <a:off x="5159429" y="3239172"/>
              <a:ext cx="1847429" cy="3989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Virtual Network</a:t>
              </a: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3EF4D01-E437-4F84-BEFB-35E535AC6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58710" y="1764595"/>
              <a:ext cx="1474577" cy="1474577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0E5EEFD-7FAF-4B2C-9712-E6F506B2CA99}"/>
              </a:ext>
            </a:extLst>
          </p:cNvPr>
          <p:cNvGrpSpPr/>
          <p:nvPr/>
        </p:nvGrpSpPr>
        <p:grpSpPr>
          <a:xfrm>
            <a:off x="5092138" y="2874541"/>
            <a:ext cx="1136850" cy="1307014"/>
            <a:chOff x="9086491" y="2024869"/>
            <a:chExt cx="1515800" cy="1742686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CEC4F22C-603D-4BE6-ADFF-FCEC4BCA5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66160" y="2024869"/>
              <a:ext cx="1202892" cy="120289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A728417-6C75-4DA5-9E03-38F033294557}"/>
                </a:ext>
              </a:extLst>
            </p:cNvPr>
            <p:cNvSpPr/>
            <p:nvPr/>
          </p:nvSpPr>
          <p:spPr>
            <a:xfrm>
              <a:off x="9086491" y="3429000"/>
              <a:ext cx="1515800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Traffic Manager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F93759-FE9B-4A03-8BEC-78BEFA413354}"/>
              </a:ext>
            </a:extLst>
          </p:cNvPr>
          <p:cNvGrpSpPr/>
          <p:nvPr/>
        </p:nvGrpSpPr>
        <p:grpSpPr>
          <a:xfrm>
            <a:off x="578528" y="3130761"/>
            <a:ext cx="990977" cy="1099930"/>
            <a:chOff x="5696117" y="3950222"/>
            <a:chExt cx="1994242" cy="232981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27A5C3-0185-42A0-BA22-09E0657CF4F3}"/>
                </a:ext>
              </a:extLst>
            </p:cNvPr>
            <p:cNvSpPr/>
            <p:nvPr/>
          </p:nvSpPr>
          <p:spPr>
            <a:xfrm>
              <a:off x="5696117" y="5742206"/>
              <a:ext cx="1994242" cy="537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VPN Gateway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D677649-F751-4780-9322-D6633CF96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6117" y="3950222"/>
              <a:ext cx="1602156" cy="1602156"/>
            </a:xfrm>
            <a:prstGeom prst="rect">
              <a:avLst/>
            </a:prstGeom>
          </p:spPr>
        </p:pic>
      </p:grpSp>
      <p:grpSp>
        <p:nvGrpSpPr>
          <p:cNvPr id="1244" name="Group 1243">
            <a:extLst>
              <a:ext uri="{FF2B5EF4-FFF2-40B4-BE49-F238E27FC236}">
                <a16:creationId xmlns:a16="http://schemas.microsoft.com/office/drawing/2014/main" id="{B4F841EB-849C-4DE4-B6F6-5A2ACA095CBF}"/>
              </a:ext>
            </a:extLst>
          </p:cNvPr>
          <p:cNvGrpSpPr/>
          <p:nvPr/>
        </p:nvGrpSpPr>
        <p:grpSpPr>
          <a:xfrm>
            <a:off x="4170793" y="1057850"/>
            <a:ext cx="4844876" cy="1825547"/>
            <a:chOff x="121749" y="2621745"/>
            <a:chExt cx="7642025" cy="3499978"/>
          </a:xfrm>
        </p:grpSpPr>
        <p:grpSp>
          <p:nvGrpSpPr>
            <p:cNvPr id="1245" name="Group 1244">
              <a:extLst>
                <a:ext uri="{FF2B5EF4-FFF2-40B4-BE49-F238E27FC236}">
                  <a16:creationId xmlns:a16="http://schemas.microsoft.com/office/drawing/2014/main" id="{EE781935-9EF9-4C78-B284-926B9C3A675F}"/>
                </a:ext>
              </a:extLst>
            </p:cNvPr>
            <p:cNvGrpSpPr/>
            <p:nvPr/>
          </p:nvGrpSpPr>
          <p:grpSpPr>
            <a:xfrm>
              <a:off x="3214519" y="2777706"/>
              <a:ext cx="4549255" cy="3344017"/>
              <a:chOff x="395371" y="1139688"/>
              <a:chExt cx="8399866" cy="4651514"/>
            </a:xfrm>
            <a:solidFill>
              <a:srgbClr val="00B0F0"/>
            </a:solidFill>
          </p:grpSpPr>
          <p:sp>
            <p:nvSpPr>
              <p:cNvPr id="1255" name="Oval 9">
                <a:extLst>
                  <a:ext uri="{FF2B5EF4-FFF2-40B4-BE49-F238E27FC236}">
                    <a16:creationId xmlns:a16="http://schemas.microsoft.com/office/drawing/2014/main" id="{726E84FD-973B-4C7B-945E-26AD49A009E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417310" y="113968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256" name="Oval 10">
                <a:extLst>
                  <a:ext uri="{FF2B5EF4-FFF2-40B4-BE49-F238E27FC236}">
                    <a16:creationId xmlns:a16="http://schemas.microsoft.com/office/drawing/2014/main" id="{6D64BAF9-54AC-4434-8C74-5917F43F601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528886" y="113968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257" name="Oval 11">
                <a:extLst>
                  <a:ext uri="{FF2B5EF4-FFF2-40B4-BE49-F238E27FC236}">
                    <a16:creationId xmlns:a16="http://schemas.microsoft.com/office/drawing/2014/main" id="{C4CE92CC-164E-485B-B552-47CBE773903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641969" y="113968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258" name="Oval 12">
                <a:extLst>
                  <a:ext uri="{FF2B5EF4-FFF2-40B4-BE49-F238E27FC236}">
                    <a16:creationId xmlns:a16="http://schemas.microsoft.com/office/drawing/2014/main" id="{8DEDF9F5-5195-47A3-A308-E8FE186B362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753545" y="113968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259" name="Oval 13">
                <a:extLst>
                  <a:ext uri="{FF2B5EF4-FFF2-40B4-BE49-F238E27FC236}">
                    <a16:creationId xmlns:a16="http://schemas.microsoft.com/office/drawing/2014/main" id="{4CDADB8A-56D0-483C-8FF7-F494FD9600E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091289" y="113968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260" name="Oval 14">
                <a:extLst>
                  <a:ext uri="{FF2B5EF4-FFF2-40B4-BE49-F238E27FC236}">
                    <a16:creationId xmlns:a16="http://schemas.microsoft.com/office/drawing/2014/main" id="{AFF731D0-9142-47E6-83D6-F7E84686E51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204373" y="113968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261" name="Oval 15">
                <a:extLst>
                  <a:ext uri="{FF2B5EF4-FFF2-40B4-BE49-F238E27FC236}">
                    <a16:creationId xmlns:a16="http://schemas.microsoft.com/office/drawing/2014/main" id="{6274C3F6-B2AB-4458-BE65-05994E65F10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315949" y="113968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262" name="Oval 16">
                <a:extLst>
                  <a:ext uri="{FF2B5EF4-FFF2-40B4-BE49-F238E27FC236}">
                    <a16:creationId xmlns:a16="http://schemas.microsoft.com/office/drawing/2014/main" id="{B8621DF1-4E9B-47F0-B980-B16EBF5C10A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429033" y="113968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263" name="Oval 17">
                <a:extLst>
                  <a:ext uri="{FF2B5EF4-FFF2-40B4-BE49-F238E27FC236}">
                    <a16:creationId xmlns:a16="http://schemas.microsoft.com/office/drawing/2014/main" id="{D24D6A35-783D-4D59-8A0B-0C3B5E008F4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540609" y="113968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264" name="Oval 18">
                <a:extLst>
                  <a:ext uri="{FF2B5EF4-FFF2-40B4-BE49-F238E27FC236}">
                    <a16:creationId xmlns:a16="http://schemas.microsoft.com/office/drawing/2014/main" id="{01FBD063-A19F-4F2A-9750-CEAED33C164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653693" y="113968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265" name="Oval 19">
                <a:extLst>
                  <a:ext uri="{FF2B5EF4-FFF2-40B4-BE49-F238E27FC236}">
                    <a16:creationId xmlns:a16="http://schemas.microsoft.com/office/drawing/2014/main" id="{33673905-E0DF-4091-9547-236A63DC13F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765269" y="113968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266" name="Oval 20">
                <a:extLst>
                  <a:ext uri="{FF2B5EF4-FFF2-40B4-BE49-F238E27FC236}">
                    <a16:creationId xmlns:a16="http://schemas.microsoft.com/office/drawing/2014/main" id="{B81D22D5-49AC-4AC4-81E2-65A6A3FE3A5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878352" y="113968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267" name="Oval 21">
                <a:extLst>
                  <a:ext uri="{FF2B5EF4-FFF2-40B4-BE49-F238E27FC236}">
                    <a16:creationId xmlns:a16="http://schemas.microsoft.com/office/drawing/2014/main" id="{68A49AFA-20A6-468E-A74E-2221B2E3820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989928" y="113968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268" name="Oval 22">
                <a:extLst>
                  <a:ext uri="{FF2B5EF4-FFF2-40B4-BE49-F238E27FC236}">
                    <a16:creationId xmlns:a16="http://schemas.microsoft.com/office/drawing/2014/main" id="{AE3C9A9C-5281-4C7C-9C37-1760DE92F5E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574270" y="113968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269" name="Oval 23">
                <a:extLst>
                  <a:ext uri="{FF2B5EF4-FFF2-40B4-BE49-F238E27FC236}">
                    <a16:creationId xmlns:a16="http://schemas.microsoft.com/office/drawing/2014/main" id="{E258D5CD-1330-4041-9EA6-33899812C05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192650" y="1243725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270" name="Oval 24">
                <a:extLst>
                  <a:ext uri="{FF2B5EF4-FFF2-40B4-BE49-F238E27FC236}">
                    <a16:creationId xmlns:a16="http://schemas.microsoft.com/office/drawing/2014/main" id="{24CCB3D6-5F81-4814-B3D6-D8C20EE25DF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304226" y="1243725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271" name="Oval 25">
                <a:extLst>
                  <a:ext uri="{FF2B5EF4-FFF2-40B4-BE49-F238E27FC236}">
                    <a16:creationId xmlns:a16="http://schemas.microsoft.com/office/drawing/2014/main" id="{9ACE11C5-C5C8-4257-A393-DDFBD7E4877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417310" y="1243725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272" name="Oval 26">
                <a:extLst>
                  <a:ext uri="{FF2B5EF4-FFF2-40B4-BE49-F238E27FC236}">
                    <a16:creationId xmlns:a16="http://schemas.microsoft.com/office/drawing/2014/main" id="{12A8941E-CCDA-4DC4-995D-29FE4D12203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528886" y="1243725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273" name="Oval 27">
                <a:extLst>
                  <a:ext uri="{FF2B5EF4-FFF2-40B4-BE49-F238E27FC236}">
                    <a16:creationId xmlns:a16="http://schemas.microsoft.com/office/drawing/2014/main" id="{5D8350F0-8476-4C69-A937-E92DC8B7307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641969" y="1243725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274" name="Oval 28">
                <a:extLst>
                  <a:ext uri="{FF2B5EF4-FFF2-40B4-BE49-F238E27FC236}">
                    <a16:creationId xmlns:a16="http://schemas.microsoft.com/office/drawing/2014/main" id="{315DD5D3-5688-41AA-8101-1F03136CC3E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866630" y="1243725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275" name="Oval 29">
                <a:extLst>
                  <a:ext uri="{FF2B5EF4-FFF2-40B4-BE49-F238E27FC236}">
                    <a16:creationId xmlns:a16="http://schemas.microsoft.com/office/drawing/2014/main" id="{E2FD4D35-F0E6-49B9-B9BA-A4293FB2860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978206" y="1243725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276" name="Oval 30">
                <a:extLst>
                  <a:ext uri="{FF2B5EF4-FFF2-40B4-BE49-F238E27FC236}">
                    <a16:creationId xmlns:a16="http://schemas.microsoft.com/office/drawing/2014/main" id="{1A149F66-83C3-472F-9885-6CFC44208EA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091289" y="1243725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277" name="Oval 31">
                <a:extLst>
                  <a:ext uri="{FF2B5EF4-FFF2-40B4-BE49-F238E27FC236}">
                    <a16:creationId xmlns:a16="http://schemas.microsoft.com/office/drawing/2014/main" id="{420E70C4-CAFD-4341-9651-03D14B96212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204373" y="1243725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278" name="Oval 32">
                <a:extLst>
                  <a:ext uri="{FF2B5EF4-FFF2-40B4-BE49-F238E27FC236}">
                    <a16:creationId xmlns:a16="http://schemas.microsoft.com/office/drawing/2014/main" id="{B20D6117-A068-4164-96D4-0C0658D9691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315949" y="1243725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279" name="Oval 33">
                <a:extLst>
                  <a:ext uri="{FF2B5EF4-FFF2-40B4-BE49-F238E27FC236}">
                    <a16:creationId xmlns:a16="http://schemas.microsoft.com/office/drawing/2014/main" id="{4FF105AB-A008-4832-872C-BBDF0456EDD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429033" y="1243725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280" name="Oval 34">
                <a:extLst>
                  <a:ext uri="{FF2B5EF4-FFF2-40B4-BE49-F238E27FC236}">
                    <a16:creationId xmlns:a16="http://schemas.microsoft.com/office/drawing/2014/main" id="{A89697B4-0EAE-4C85-A715-E131EE36471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540609" y="1243725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281" name="Oval 35">
                <a:extLst>
                  <a:ext uri="{FF2B5EF4-FFF2-40B4-BE49-F238E27FC236}">
                    <a16:creationId xmlns:a16="http://schemas.microsoft.com/office/drawing/2014/main" id="{CA2811C6-DEDA-4385-9E7C-B41F9DDE91F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653693" y="1243725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282" name="Oval 36">
                <a:extLst>
                  <a:ext uri="{FF2B5EF4-FFF2-40B4-BE49-F238E27FC236}">
                    <a16:creationId xmlns:a16="http://schemas.microsoft.com/office/drawing/2014/main" id="{EBC3AFB1-A26E-41D0-8436-E6D703428B3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765269" y="1243725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283" name="Oval 37">
                <a:extLst>
                  <a:ext uri="{FF2B5EF4-FFF2-40B4-BE49-F238E27FC236}">
                    <a16:creationId xmlns:a16="http://schemas.microsoft.com/office/drawing/2014/main" id="{F1EB0645-B113-4C0D-B322-99CC41238E1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878352" y="1243725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284" name="Oval 38">
                <a:extLst>
                  <a:ext uri="{FF2B5EF4-FFF2-40B4-BE49-F238E27FC236}">
                    <a16:creationId xmlns:a16="http://schemas.microsoft.com/office/drawing/2014/main" id="{86A4E66D-F06F-46EB-9825-D8A8EC2BA21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663908" y="1243725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285" name="Oval 39">
                <a:extLst>
                  <a:ext uri="{FF2B5EF4-FFF2-40B4-BE49-F238E27FC236}">
                    <a16:creationId xmlns:a16="http://schemas.microsoft.com/office/drawing/2014/main" id="{BEBFA367-9ABE-4096-A0F3-1648291AEB5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776992" y="1243725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286" name="Oval 40">
                <a:extLst>
                  <a:ext uri="{FF2B5EF4-FFF2-40B4-BE49-F238E27FC236}">
                    <a16:creationId xmlns:a16="http://schemas.microsoft.com/office/drawing/2014/main" id="{00EC08F9-9FFD-4C53-B8C4-EEB86255FC5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462694" y="1243725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287" name="Oval 41">
                <a:extLst>
                  <a:ext uri="{FF2B5EF4-FFF2-40B4-BE49-F238E27FC236}">
                    <a16:creationId xmlns:a16="http://schemas.microsoft.com/office/drawing/2014/main" id="{0B503F42-FCF8-4F3C-9305-E2794CEB7B9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574270" y="1243725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288" name="Oval 42">
                <a:extLst>
                  <a:ext uri="{FF2B5EF4-FFF2-40B4-BE49-F238E27FC236}">
                    <a16:creationId xmlns:a16="http://schemas.microsoft.com/office/drawing/2014/main" id="{A8B75DCC-3CC7-443B-8086-811C360D933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687355" y="1243725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289" name="Oval 43">
                <a:extLst>
                  <a:ext uri="{FF2B5EF4-FFF2-40B4-BE49-F238E27FC236}">
                    <a16:creationId xmlns:a16="http://schemas.microsoft.com/office/drawing/2014/main" id="{08D2FDD9-30BB-426A-9D83-C93E1E2CF5B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518671" y="134776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290" name="Oval 44">
                <a:extLst>
                  <a:ext uri="{FF2B5EF4-FFF2-40B4-BE49-F238E27FC236}">
                    <a16:creationId xmlns:a16="http://schemas.microsoft.com/office/drawing/2014/main" id="{BEC77484-50F4-43B9-8B3F-C87DBB87DB4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630247" y="134776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291" name="Oval 45">
                <a:extLst>
                  <a:ext uri="{FF2B5EF4-FFF2-40B4-BE49-F238E27FC236}">
                    <a16:creationId xmlns:a16="http://schemas.microsoft.com/office/drawing/2014/main" id="{BE4819E2-2D3B-49E6-86B5-75EC07F501E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743330" y="134776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292" name="Oval 46">
                <a:extLst>
                  <a:ext uri="{FF2B5EF4-FFF2-40B4-BE49-F238E27FC236}">
                    <a16:creationId xmlns:a16="http://schemas.microsoft.com/office/drawing/2014/main" id="{B929F40A-7CC7-4FD7-BAAA-75A056326A4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854906" y="134776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293" name="Oval 47">
                <a:extLst>
                  <a:ext uri="{FF2B5EF4-FFF2-40B4-BE49-F238E27FC236}">
                    <a16:creationId xmlns:a16="http://schemas.microsoft.com/office/drawing/2014/main" id="{377B1E9D-3C43-4F1F-AA08-7B9536ABF68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967990" y="134776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294" name="Oval 48">
                <a:extLst>
                  <a:ext uri="{FF2B5EF4-FFF2-40B4-BE49-F238E27FC236}">
                    <a16:creationId xmlns:a16="http://schemas.microsoft.com/office/drawing/2014/main" id="{455CCB0B-AF3D-4D21-AB1E-B7B08837741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192650" y="134776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295" name="Oval 49">
                <a:extLst>
                  <a:ext uri="{FF2B5EF4-FFF2-40B4-BE49-F238E27FC236}">
                    <a16:creationId xmlns:a16="http://schemas.microsoft.com/office/drawing/2014/main" id="{AC2816E2-03B8-4071-955B-224670A4180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304226" y="134776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296" name="Oval 50">
                <a:extLst>
                  <a:ext uri="{FF2B5EF4-FFF2-40B4-BE49-F238E27FC236}">
                    <a16:creationId xmlns:a16="http://schemas.microsoft.com/office/drawing/2014/main" id="{E928D73E-C351-4077-826D-BDBFA2A1E23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417310" y="134776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297" name="Oval 51">
                <a:extLst>
                  <a:ext uri="{FF2B5EF4-FFF2-40B4-BE49-F238E27FC236}">
                    <a16:creationId xmlns:a16="http://schemas.microsoft.com/office/drawing/2014/main" id="{04FF3565-BB28-4C49-8885-23EEBFB350C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528886" y="134776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298" name="Oval 52">
                <a:extLst>
                  <a:ext uri="{FF2B5EF4-FFF2-40B4-BE49-F238E27FC236}">
                    <a16:creationId xmlns:a16="http://schemas.microsoft.com/office/drawing/2014/main" id="{37356B47-2FCC-440F-82EB-C1048A1D6A7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753545" y="134776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299" name="Oval 53">
                <a:extLst>
                  <a:ext uri="{FF2B5EF4-FFF2-40B4-BE49-F238E27FC236}">
                    <a16:creationId xmlns:a16="http://schemas.microsoft.com/office/drawing/2014/main" id="{C669E472-2BC6-4344-A2DE-715B771191F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866630" y="134776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00" name="Oval 54">
                <a:extLst>
                  <a:ext uri="{FF2B5EF4-FFF2-40B4-BE49-F238E27FC236}">
                    <a16:creationId xmlns:a16="http://schemas.microsoft.com/office/drawing/2014/main" id="{7B95649F-DE99-4066-BAF7-26B1954A2A9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978206" y="134776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01" name="Oval 55">
                <a:extLst>
                  <a:ext uri="{FF2B5EF4-FFF2-40B4-BE49-F238E27FC236}">
                    <a16:creationId xmlns:a16="http://schemas.microsoft.com/office/drawing/2014/main" id="{47496C1A-7D14-47C5-B5B9-69D096E9EF0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091289" y="134776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02" name="Oval 56">
                <a:extLst>
                  <a:ext uri="{FF2B5EF4-FFF2-40B4-BE49-F238E27FC236}">
                    <a16:creationId xmlns:a16="http://schemas.microsoft.com/office/drawing/2014/main" id="{99C5B65D-3CF8-4432-A15E-CCD42F0FF93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204373" y="134776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03" name="Oval 57">
                <a:extLst>
                  <a:ext uri="{FF2B5EF4-FFF2-40B4-BE49-F238E27FC236}">
                    <a16:creationId xmlns:a16="http://schemas.microsoft.com/office/drawing/2014/main" id="{DD776E05-335B-4548-BF41-DFD6475AEE9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315949" y="134776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04" name="Oval 58">
                <a:extLst>
                  <a:ext uri="{FF2B5EF4-FFF2-40B4-BE49-F238E27FC236}">
                    <a16:creationId xmlns:a16="http://schemas.microsoft.com/office/drawing/2014/main" id="{DCAC609C-272C-46BE-9B10-BE197196F2F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429033" y="134776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05" name="Oval 59">
                <a:extLst>
                  <a:ext uri="{FF2B5EF4-FFF2-40B4-BE49-F238E27FC236}">
                    <a16:creationId xmlns:a16="http://schemas.microsoft.com/office/drawing/2014/main" id="{0294735A-39D7-435A-B957-B954506DD9A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540609" y="134776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06" name="Oval 60">
                <a:extLst>
                  <a:ext uri="{FF2B5EF4-FFF2-40B4-BE49-F238E27FC236}">
                    <a16:creationId xmlns:a16="http://schemas.microsoft.com/office/drawing/2014/main" id="{5BE9769D-D94A-43D7-988B-F8E3283C4A2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653693" y="134776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07" name="Oval 61">
                <a:extLst>
                  <a:ext uri="{FF2B5EF4-FFF2-40B4-BE49-F238E27FC236}">
                    <a16:creationId xmlns:a16="http://schemas.microsoft.com/office/drawing/2014/main" id="{F9EC4F86-E0CA-4509-B65D-FA30E2A9DA7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765269" y="134776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08" name="Oval 62">
                <a:extLst>
                  <a:ext uri="{FF2B5EF4-FFF2-40B4-BE49-F238E27FC236}">
                    <a16:creationId xmlns:a16="http://schemas.microsoft.com/office/drawing/2014/main" id="{3EE49C2B-5F69-4005-8E58-238F5B821B9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663908" y="134776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09" name="Oval 63">
                <a:extLst>
                  <a:ext uri="{FF2B5EF4-FFF2-40B4-BE49-F238E27FC236}">
                    <a16:creationId xmlns:a16="http://schemas.microsoft.com/office/drawing/2014/main" id="{1CE3749B-CC8A-492F-8F8E-F5B1C86EB59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687355" y="134776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10" name="Oval 64">
                <a:extLst>
                  <a:ext uri="{FF2B5EF4-FFF2-40B4-BE49-F238E27FC236}">
                    <a16:creationId xmlns:a16="http://schemas.microsoft.com/office/drawing/2014/main" id="{4F23FCFD-824B-48C0-AA05-15B9CA06EE0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798931" y="134776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11" name="Oval 65">
                <a:extLst>
                  <a:ext uri="{FF2B5EF4-FFF2-40B4-BE49-F238E27FC236}">
                    <a16:creationId xmlns:a16="http://schemas.microsoft.com/office/drawing/2014/main" id="{78D85A88-4258-4DA5-A419-F08F0060BD4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405586" y="145179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12" name="Oval 66">
                <a:extLst>
                  <a:ext uri="{FF2B5EF4-FFF2-40B4-BE49-F238E27FC236}">
                    <a16:creationId xmlns:a16="http://schemas.microsoft.com/office/drawing/2014/main" id="{AF19930A-7578-4DA9-BE46-D269D1DDAC0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518671" y="145179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13" name="Oval 67">
                <a:extLst>
                  <a:ext uri="{FF2B5EF4-FFF2-40B4-BE49-F238E27FC236}">
                    <a16:creationId xmlns:a16="http://schemas.microsoft.com/office/drawing/2014/main" id="{CF86036E-28D0-40E3-804C-E7868728C71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630247" y="145179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14" name="Oval 68">
                <a:extLst>
                  <a:ext uri="{FF2B5EF4-FFF2-40B4-BE49-F238E27FC236}">
                    <a16:creationId xmlns:a16="http://schemas.microsoft.com/office/drawing/2014/main" id="{CCA9F844-489B-4789-A2D3-AF3957F0F85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743330" y="145179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15" name="Oval 69">
                <a:extLst>
                  <a:ext uri="{FF2B5EF4-FFF2-40B4-BE49-F238E27FC236}">
                    <a16:creationId xmlns:a16="http://schemas.microsoft.com/office/drawing/2014/main" id="{98713950-3BD1-4E79-8DD9-F045B20C77E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854906" y="145179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16" name="Oval 70">
                <a:extLst>
                  <a:ext uri="{FF2B5EF4-FFF2-40B4-BE49-F238E27FC236}">
                    <a16:creationId xmlns:a16="http://schemas.microsoft.com/office/drawing/2014/main" id="{4CCFCB78-DBBB-4F61-AFCE-E6BA2E5308F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967990" y="145179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17" name="Oval 71">
                <a:extLst>
                  <a:ext uri="{FF2B5EF4-FFF2-40B4-BE49-F238E27FC236}">
                    <a16:creationId xmlns:a16="http://schemas.microsoft.com/office/drawing/2014/main" id="{5691870D-4278-44B1-8350-F68354039D8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079566" y="145179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18" name="Oval 72">
                <a:extLst>
                  <a:ext uri="{FF2B5EF4-FFF2-40B4-BE49-F238E27FC236}">
                    <a16:creationId xmlns:a16="http://schemas.microsoft.com/office/drawing/2014/main" id="{E4F4FF94-B586-49CA-92A0-3EC5171F69D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192650" y="145179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19" name="Oval 73">
                <a:extLst>
                  <a:ext uri="{FF2B5EF4-FFF2-40B4-BE49-F238E27FC236}">
                    <a16:creationId xmlns:a16="http://schemas.microsoft.com/office/drawing/2014/main" id="{FB786AD3-4EB6-4FD2-8552-EC43B44DAE0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304226" y="145179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20" name="Oval 74">
                <a:extLst>
                  <a:ext uri="{FF2B5EF4-FFF2-40B4-BE49-F238E27FC236}">
                    <a16:creationId xmlns:a16="http://schemas.microsoft.com/office/drawing/2014/main" id="{3B218CEA-0A6A-47D9-BC0C-BBAC6CE8506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417310" y="145179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21" name="Oval 75">
                <a:extLst>
                  <a:ext uri="{FF2B5EF4-FFF2-40B4-BE49-F238E27FC236}">
                    <a16:creationId xmlns:a16="http://schemas.microsoft.com/office/drawing/2014/main" id="{96F81744-6F10-4343-B2FF-33708B29179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753545" y="145179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22" name="Oval 76">
                <a:extLst>
                  <a:ext uri="{FF2B5EF4-FFF2-40B4-BE49-F238E27FC236}">
                    <a16:creationId xmlns:a16="http://schemas.microsoft.com/office/drawing/2014/main" id="{07C03A6B-7C5E-4AF0-9878-08F51A852DC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866630" y="145179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23" name="Oval 77">
                <a:extLst>
                  <a:ext uri="{FF2B5EF4-FFF2-40B4-BE49-F238E27FC236}">
                    <a16:creationId xmlns:a16="http://schemas.microsoft.com/office/drawing/2014/main" id="{738E3524-C745-471F-B78B-C5FC9302166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978206" y="145179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24" name="Oval 78">
                <a:extLst>
                  <a:ext uri="{FF2B5EF4-FFF2-40B4-BE49-F238E27FC236}">
                    <a16:creationId xmlns:a16="http://schemas.microsoft.com/office/drawing/2014/main" id="{6FEA661F-E1DC-4BAB-8ED9-D6B9C93AE16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091289" y="145179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25" name="Oval 79">
                <a:extLst>
                  <a:ext uri="{FF2B5EF4-FFF2-40B4-BE49-F238E27FC236}">
                    <a16:creationId xmlns:a16="http://schemas.microsoft.com/office/drawing/2014/main" id="{69C88DAC-D0A7-44F2-B623-C9995E4C879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204373" y="145179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26" name="Oval 80">
                <a:extLst>
                  <a:ext uri="{FF2B5EF4-FFF2-40B4-BE49-F238E27FC236}">
                    <a16:creationId xmlns:a16="http://schemas.microsoft.com/office/drawing/2014/main" id="{CEF136CC-F694-48AA-96B2-033500024CA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315949" y="145179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27" name="Oval 81">
                <a:extLst>
                  <a:ext uri="{FF2B5EF4-FFF2-40B4-BE49-F238E27FC236}">
                    <a16:creationId xmlns:a16="http://schemas.microsoft.com/office/drawing/2014/main" id="{DC1C5B4D-2AB6-4AED-8FE4-846983491A2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429033" y="145179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28" name="Oval 82">
                <a:extLst>
                  <a:ext uri="{FF2B5EF4-FFF2-40B4-BE49-F238E27FC236}">
                    <a16:creationId xmlns:a16="http://schemas.microsoft.com/office/drawing/2014/main" id="{C7D8FB4A-3B5A-464B-AB04-DAB8F25AA39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540609" y="145179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29" name="Oval 83">
                <a:extLst>
                  <a:ext uri="{FF2B5EF4-FFF2-40B4-BE49-F238E27FC236}">
                    <a16:creationId xmlns:a16="http://schemas.microsoft.com/office/drawing/2014/main" id="{0177E08D-26F1-455E-9C1F-D22437EF83F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653693" y="145179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30" name="Oval 84">
                <a:extLst>
                  <a:ext uri="{FF2B5EF4-FFF2-40B4-BE49-F238E27FC236}">
                    <a16:creationId xmlns:a16="http://schemas.microsoft.com/office/drawing/2014/main" id="{1497E165-7DDF-4B67-B30C-2EDA430EF02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765269" y="145179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31" name="Oval 85">
                <a:extLst>
                  <a:ext uri="{FF2B5EF4-FFF2-40B4-BE49-F238E27FC236}">
                    <a16:creationId xmlns:a16="http://schemas.microsoft.com/office/drawing/2014/main" id="{FDAE503D-10B5-4B10-AA75-9CC487C365D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787207" y="145179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32" name="Oval 86">
                <a:extLst>
                  <a:ext uri="{FF2B5EF4-FFF2-40B4-BE49-F238E27FC236}">
                    <a16:creationId xmlns:a16="http://schemas.microsoft.com/office/drawing/2014/main" id="{CBBB5927-EFD1-46EE-A399-BEDD3A267A5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900291" y="145179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33" name="Oval 87">
                <a:extLst>
                  <a:ext uri="{FF2B5EF4-FFF2-40B4-BE49-F238E27FC236}">
                    <a16:creationId xmlns:a16="http://schemas.microsoft.com/office/drawing/2014/main" id="{555B1F6C-C7AA-494D-93B9-49742FFCF33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574270" y="145179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34" name="Oval 88">
                <a:extLst>
                  <a:ext uri="{FF2B5EF4-FFF2-40B4-BE49-F238E27FC236}">
                    <a16:creationId xmlns:a16="http://schemas.microsoft.com/office/drawing/2014/main" id="{C0748F6E-B47A-451E-9390-43A8FDFACC3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687355" y="145179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35" name="Oval 89">
                <a:extLst>
                  <a:ext uri="{FF2B5EF4-FFF2-40B4-BE49-F238E27FC236}">
                    <a16:creationId xmlns:a16="http://schemas.microsoft.com/office/drawing/2014/main" id="{DC197255-CBDD-4916-AA5F-F394BD28CCB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798931" y="145179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36" name="Oval 90">
                <a:extLst>
                  <a:ext uri="{FF2B5EF4-FFF2-40B4-BE49-F238E27FC236}">
                    <a16:creationId xmlns:a16="http://schemas.microsoft.com/office/drawing/2014/main" id="{0850DEE9-A821-4494-8F82-3618860A898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912014" y="145179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37" name="Oval 91">
                <a:extLst>
                  <a:ext uri="{FF2B5EF4-FFF2-40B4-BE49-F238E27FC236}">
                    <a16:creationId xmlns:a16="http://schemas.microsoft.com/office/drawing/2014/main" id="{41849D6D-DF43-4668-83BC-D93D59D6869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585994" y="145179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38" name="Oval 92">
                <a:extLst>
                  <a:ext uri="{FF2B5EF4-FFF2-40B4-BE49-F238E27FC236}">
                    <a16:creationId xmlns:a16="http://schemas.microsoft.com/office/drawing/2014/main" id="{E4AECF5C-23F0-4A8E-921A-B34B7EF9D22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697570" y="145179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39" name="Oval 93">
                <a:extLst>
                  <a:ext uri="{FF2B5EF4-FFF2-40B4-BE49-F238E27FC236}">
                    <a16:creationId xmlns:a16="http://schemas.microsoft.com/office/drawing/2014/main" id="{A0DCF055-F93B-4332-8A8E-658D28A497C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810653" y="145179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40" name="Oval 94">
                <a:extLst>
                  <a:ext uri="{FF2B5EF4-FFF2-40B4-BE49-F238E27FC236}">
                    <a16:creationId xmlns:a16="http://schemas.microsoft.com/office/drawing/2014/main" id="{890FD99B-3850-474E-B62A-F841831A082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405586" y="155583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41" name="Oval 95">
                <a:extLst>
                  <a:ext uri="{FF2B5EF4-FFF2-40B4-BE49-F238E27FC236}">
                    <a16:creationId xmlns:a16="http://schemas.microsoft.com/office/drawing/2014/main" id="{27493703-ADCD-438B-ADBA-B52D6AC36EA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518671" y="155583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42" name="Oval 96">
                <a:extLst>
                  <a:ext uri="{FF2B5EF4-FFF2-40B4-BE49-F238E27FC236}">
                    <a16:creationId xmlns:a16="http://schemas.microsoft.com/office/drawing/2014/main" id="{A4BCD96C-75FF-4594-BCA7-21AB493648B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630247" y="155583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43" name="Oval 97">
                <a:extLst>
                  <a:ext uri="{FF2B5EF4-FFF2-40B4-BE49-F238E27FC236}">
                    <a16:creationId xmlns:a16="http://schemas.microsoft.com/office/drawing/2014/main" id="{4D5840FA-B843-401A-AAAF-EF9BC088D71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743330" y="155583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44" name="Oval 98">
                <a:extLst>
                  <a:ext uri="{FF2B5EF4-FFF2-40B4-BE49-F238E27FC236}">
                    <a16:creationId xmlns:a16="http://schemas.microsoft.com/office/drawing/2014/main" id="{FC38CC7C-24E8-4B01-A2A1-44433EAA66D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854906" y="155583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45" name="Oval 99">
                <a:extLst>
                  <a:ext uri="{FF2B5EF4-FFF2-40B4-BE49-F238E27FC236}">
                    <a16:creationId xmlns:a16="http://schemas.microsoft.com/office/drawing/2014/main" id="{D0169DD0-9AC4-4285-BC34-83CA73185C4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967990" y="155583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46" name="Oval 100">
                <a:extLst>
                  <a:ext uri="{FF2B5EF4-FFF2-40B4-BE49-F238E27FC236}">
                    <a16:creationId xmlns:a16="http://schemas.microsoft.com/office/drawing/2014/main" id="{58888E9F-DA02-4130-9B95-67CB16B6E7E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079566" y="155583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47" name="Oval 101">
                <a:extLst>
                  <a:ext uri="{FF2B5EF4-FFF2-40B4-BE49-F238E27FC236}">
                    <a16:creationId xmlns:a16="http://schemas.microsoft.com/office/drawing/2014/main" id="{0175D164-A586-4D83-867F-A55EEFC90C0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192650" y="155583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48" name="Oval 102">
                <a:extLst>
                  <a:ext uri="{FF2B5EF4-FFF2-40B4-BE49-F238E27FC236}">
                    <a16:creationId xmlns:a16="http://schemas.microsoft.com/office/drawing/2014/main" id="{C583EE20-4CB5-4422-B48B-8C7896B6527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304226" y="155583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49" name="Oval 103">
                <a:extLst>
                  <a:ext uri="{FF2B5EF4-FFF2-40B4-BE49-F238E27FC236}">
                    <a16:creationId xmlns:a16="http://schemas.microsoft.com/office/drawing/2014/main" id="{9C714AE8-5C25-470D-861B-ACE1B7E81DD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417310" y="155583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50" name="Oval 104">
                <a:extLst>
                  <a:ext uri="{FF2B5EF4-FFF2-40B4-BE49-F238E27FC236}">
                    <a16:creationId xmlns:a16="http://schemas.microsoft.com/office/drawing/2014/main" id="{0B37BA52-1BE3-4468-8E47-7F8C18E5D14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091289" y="155583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51" name="Oval 105">
                <a:extLst>
                  <a:ext uri="{FF2B5EF4-FFF2-40B4-BE49-F238E27FC236}">
                    <a16:creationId xmlns:a16="http://schemas.microsoft.com/office/drawing/2014/main" id="{6E9FA2E1-E8CE-4D46-A0E9-71CEF95C23F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204373" y="155583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52" name="Oval 106">
                <a:extLst>
                  <a:ext uri="{FF2B5EF4-FFF2-40B4-BE49-F238E27FC236}">
                    <a16:creationId xmlns:a16="http://schemas.microsoft.com/office/drawing/2014/main" id="{FF5D5BEF-A6C9-44FC-8F57-119A42E6032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315949" y="155583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53" name="Oval 107">
                <a:extLst>
                  <a:ext uri="{FF2B5EF4-FFF2-40B4-BE49-F238E27FC236}">
                    <a16:creationId xmlns:a16="http://schemas.microsoft.com/office/drawing/2014/main" id="{DD4D47BB-32E9-4EEB-9530-8ECBC5F49D8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429033" y="155583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54" name="Oval 108">
                <a:extLst>
                  <a:ext uri="{FF2B5EF4-FFF2-40B4-BE49-F238E27FC236}">
                    <a16:creationId xmlns:a16="http://schemas.microsoft.com/office/drawing/2014/main" id="{CE30FEA0-38D7-4BA4-BDB9-FDACA47E773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540609" y="155583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55" name="Oval 109">
                <a:extLst>
                  <a:ext uri="{FF2B5EF4-FFF2-40B4-BE49-F238E27FC236}">
                    <a16:creationId xmlns:a16="http://schemas.microsoft.com/office/drawing/2014/main" id="{96724472-125C-47AA-807A-75F79F873A4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653693" y="155583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56" name="Oval 110">
                <a:extLst>
                  <a:ext uri="{FF2B5EF4-FFF2-40B4-BE49-F238E27FC236}">
                    <a16:creationId xmlns:a16="http://schemas.microsoft.com/office/drawing/2014/main" id="{0A9F1CFA-42CF-4C1B-AACE-673D0C77CCE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765269" y="155583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57" name="Oval 111">
                <a:extLst>
                  <a:ext uri="{FF2B5EF4-FFF2-40B4-BE49-F238E27FC236}">
                    <a16:creationId xmlns:a16="http://schemas.microsoft.com/office/drawing/2014/main" id="{594A5746-3128-49C6-B0EF-36ED15E49FA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675631" y="155583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58" name="Oval 112">
                <a:extLst>
                  <a:ext uri="{FF2B5EF4-FFF2-40B4-BE49-F238E27FC236}">
                    <a16:creationId xmlns:a16="http://schemas.microsoft.com/office/drawing/2014/main" id="{05E29BD8-FC22-456A-8B10-82C697CFACD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238035" y="155583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59" name="Oval 113">
                <a:extLst>
                  <a:ext uri="{FF2B5EF4-FFF2-40B4-BE49-F238E27FC236}">
                    <a16:creationId xmlns:a16="http://schemas.microsoft.com/office/drawing/2014/main" id="{507E3C07-9E2E-4FE5-95E4-1EB3137EFFA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349611" y="155583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60" name="Oval 114">
                <a:extLst>
                  <a:ext uri="{FF2B5EF4-FFF2-40B4-BE49-F238E27FC236}">
                    <a16:creationId xmlns:a16="http://schemas.microsoft.com/office/drawing/2014/main" id="{A52741A6-0161-4C94-91AD-9F456183BE6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462694" y="155583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61" name="Oval 115">
                <a:extLst>
                  <a:ext uri="{FF2B5EF4-FFF2-40B4-BE49-F238E27FC236}">
                    <a16:creationId xmlns:a16="http://schemas.microsoft.com/office/drawing/2014/main" id="{F13355E7-A03C-4377-A0DB-5DC7A62020E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574270" y="155583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62" name="Oval 116">
                <a:extLst>
                  <a:ext uri="{FF2B5EF4-FFF2-40B4-BE49-F238E27FC236}">
                    <a16:creationId xmlns:a16="http://schemas.microsoft.com/office/drawing/2014/main" id="{F7CE0F37-9646-470F-B20F-4180C809214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687355" y="155583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63" name="Oval 117">
                <a:extLst>
                  <a:ext uri="{FF2B5EF4-FFF2-40B4-BE49-F238E27FC236}">
                    <a16:creationId xmlns:a16="http://schemas.microsoft.com/office/drawing/2014/main" id="{D6EB7487-9115-4DB4-B981-F2282663E99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798931" y="155583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64" name="Oval 118">
                <a:extLst>
                  <a:ext uri="{FF2B5EF4-FFF2-40B4-BE49-F238E27FC236}">
                    <a16:creationId xmlns:a16="http://schemas.microsoft.com/office/drawing/2014/main" id="{91FF0539-0433-4E30-B200-A5F9678C5E9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912014" y="155583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65" name="Oval 119">
                <a:extLst>
                  <a:ext uri="{FF2B5EF4-FFF2-40B4-BE49-F238E27FC236}">
                    <a16:creationId xmlns:a16="http://schemas.microsoft.com/office/drawing/2014/main" id="{413D3A2C-026B-4BD4-B504-5A1E13B126D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023590" y="155583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66" name="Oval 120">
                <a:extLst>
                  <a:ext uri="{FF2B5EF4-FFF2-40B4-BE49-F238E27FC236}">
                    <a16:creationId xmlns:a16="http://schemas.microsoft.com/office/drawing/2014/main" id="{2977F2DD-F976-4CDB-89ED-5655DDCEFF9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136674" y="155583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67" name="Oval 121">
                <a:extLst>
                  <a:ext uri="{FF2B5EF4-FFF2-40B4-BE49-F238E27FC236}">
                    <a16:creationId xmlns:a16="http://schemas.microsoft.com/office/drawing/2014/main" id="{DD2218ED-94FB-4B69-A9C3-C0450FD3B67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248250" y="155583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68" name="Oval 122">
                <a:extLst>
                  <a:ext uri="{FF2B5EF4-FFF2-40B4-BE49-F238E27FC236}">
                    <a16:creationId xmlns:a16="http://schemas.microsoft.com/office/drawing/2014/main" id="{FFC9EFDC-EBD5-4C19-AE07-245DA4466E8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585994" y="155583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69" name="Oval 123">
                <a:extLst>
                  <a:ext uri="{FF2B5EF4-FFF2-40B4-BE49-F238E27FC236}">
                    <a16:creationId xmlns:a16="http://schemas.microsoft.com/office/drawing/2014/main" id="{73A1F08F-8699-4107-B2DA-1B890740CE2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405586" y="165836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70" name="Oval 124">
                <a:extLst>
                  <a:ext uri="{FF2B5EF4-FFF2-40B4-BE49-F238E27FC236}">
                    <a16:creationId xmlns:a16="http://schemas.microsoft.com/office/drawing/2014/main" id="{2C9C1517-0649-4448-8243-E6C251D55F6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518671" y="165836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71" name="Oval 125">
                <a:extLst>
                  <a:ext uri="{FF2B5EF4-FFF2-40B4-BE49-F238E27FC236}">
                    <a16:creationId xmlns:a16="http://schemas.microsoft.com/office/drawing/2014/main" id="{1AB1063A-934B-4DD2-A595-B255D3C837F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630247" y="165836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72" name="Oval 126">
                <a:extLst>
                  <a:ext uri="{FF2B5EF4-FFF2-40B4-BE49-F238E27FC236}">
                    <a16:creationId xmlns:a16="http://schemas.microsoft.com/office/drawing/2014/main" id="{1EBADA41-91F1-4778-8780-A7F45B2062A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743330" y="165836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73" name="Oval 127">
                <a:extLst>
                  <a:ext uri="{FF2B5EF4-FFF2-40B4-BE49-F238E27FC236}">
                    <a16:creationId xmlns:a16="http://schemas.microsoft.com/office/drawing/2014/main" id="{20A82F2B-26E9-495B-8FC1-DFB1F61208C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854906" y="165836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74" name="Oval 128">
                <a:extLst>
                  <a:ext uri="{FF2B5EF4-FFF2-40B4-BE49-F238E27FC236}">
                    <a16:creationId xmlns:a16="http://schemas.microsoft.com/office/drawing/2014/main" id="{26FE3BA6-9DF7-4255-ABE4-5A17883899B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967990" y="165836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75" name="Oval 129">
                <a:extLst>
                  <a:ext uri="{FF2B5EF4-FFF2-40B4-BE49-F238E27FC236}">
                    <a16:creationId xmlns:a16="http://schemas.microsoft.com/office/drawing/2014/main" id="{483A0E45-6777-415E-90BA-A92C229AEF7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079566" y="165836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76" name="Oval 130">
                <a:extLst>
                  <a:ext uri="{FF2B5EF4-FFF2-40B4-BE49-F238E27FC236}">
                    <a16:creationId xmlns:a16="http://schemas.microsoft.com/office/drawing/2014/main" id="{4308D6CA-2AC6-4F30-A66F-2954410E61C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192650" y="165836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77" name="Oval 131">
                <a:extLst>
                  <a:ext uri="{FF2B5EF4-FFF2-40B4-BE49-F238E27FC236}">
                    <a16:creationId xmlns:a16="http://schemas.microsoft.com/office/drawing/2014/main" id="{CB0B9CF0-4519-4ECD-B73A-32BFD5FD49B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304226" y="165836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78" name="Oval 132">
                <a:extLst>
                  <a:ext uri="{FF2B5EF4-FFF2-40B4-BE49-F238E27FC236}">
                    <a16:creationId xmlns:a16="http://schemas.microsoft.com/office/drawing/2014/main" id="{234F193A-1BC9-49E8-9CD4-9B205FDC3C8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417310" y="165836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79" name="Oval 133">
                <a:extLst>
                  <a:ext uri="{FF2B5EF4-FFF2-40B4-BE49-F238E27FC236}">
                    <a16:creationId xmlns:a16="http://schemas.microsoft.com/office/drawing/2014/main" id="{471C8857-0AA7-424E-8699-673413A3954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528886" y="165836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80" name="Oval 134">
                <a:extLst>
                  <a:ext uri="{FF2B5EF4-FFF2-40B4-BE49-F238E27FC236}">
                    <a16:creationId xmlns:a16="http://schemas.microsoft.com/office/drawing/2014/main" id="{BC0833E1-E571-4B96-96EC-E7770156BF8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091289" y="165836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81" name="Oval 135">
                <a:extLst>
                  <a:ext uri="{FF2B5EF4-FFF2-40B4-BE49-F238E27FC236}">
                    <a16:creationId xmlns:a16="http://schemas.microsoft.com/office/drawing/2014/main" id="{C06285BC-E7DD-4D49-A72A-B6A1B1740F2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204373" y="165836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82" name="Oval 136">
                <a:extLst>
                  <a:ext uri="{FF2B5EF4-FFF2-40B4-BE49-F238E27FC236}">
                    <a16:creationId xmlns:a16="http://schemas.microsoft.com/office/drawing/2014/main" id="{570DFCF6-5D32-467D-9F4E-A98DFB18C60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315949" y="165836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83" name="Oval 137">
                <a:extLst>
                  <a:ext uri="{FF2B5EF4-FFF2-40B4-BE49-F238E27FC236}">
                    <a16:creationId xmlns:a16="http://schemas.microsoft.com/office/drawing/2014/main" id="{314D29BD-8E23-412C-A81D-8254F0DEE1F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429033" y="165836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84" name="Oval 138">
                <a:extLst>
                  <a:ext uri="{FF2B5EF4-FFF2-40B4-BE49-F238E27FC236}">
                    <a16:creationId xmlns:a16="http://schemas.microsoft.com/office/drawing/2014/main" id="{010F966E-C417-419E-9DB9-09F30B8052E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540609" y="165836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85" name="Oval 139">
                <a:extLst>
                  <a:ext uri="{FF2B5EF4-FFF2-40B4-BE49-F238E27FC236}">
                    <a16:creationId xmlns:a16="http://schemas.microsoft.com/office/drawing/2014/main" id="{8A4B7B8F-502F-4797-A04D-8BB0AC39226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653693" y="165836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86" name="Oval 140">
                <a:extLst>
                  <a:ext uri="{FF2B5EF4-FFF2-40B4-BE49-F238E27FC236}">
                    <a16:creationId xmlns:a16="http://schemas.microsoft.com/office/drawing/2014/main" id="{289F4B49-8E7C-4462-903D-64BB2AB85BE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765269" y="165836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87" name="Oval 141">
                <a:extLst>
                  <a:ext uri="{FF2B5EF4-FFF2-40B4-BE49-F238E27FC236}">
                    <a16:creationId xmlns:a16="http://schemas.microsoft.com/office/drawing/2014/main" id="{9EBA9C1D-23D6-4BC9-89F1-52D98D4C089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776992" y="165836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88" name="Oval 142">
                <a:extLst>
                  <a:ext uri="{FF2B5EF4-FFF2-40B4-BE49-F238E27FC236}">
                    <a16:creationId xmlns:a16="http://schemas.microsoft.com/office/drawing/2014/main" id="{690D959C-44DA-40BE-87CD-637650C2DC6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888568" y="165836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89" name="Oval 143">
                <a:extLst>
                  <a:ext uri="{FF2B5EF4-FFF2-40B4-BE49-F238E27FC236}">
                    <a16:creationId xmlns:a16="http://schemas.microsoft.com/office/drawing/2014/main" id="{0E9685FB-1F8A-4E68-BE25-6AF7B540A29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001652" y="165836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90" name="Oval 144">
                <a:extLst>
                  <a:ext uri="{FF2B5EF4-FFF2-40B4-BE49-F238E27FC236}">
                    <a16:creationId xmlns:a16="http://schemas.microsoft.com/office/drawing/2014/main" id="{B30FAB90-BB87-46CD-B260-DC56A5EC9E0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562548" y="165836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91" name="Oval 145">
                <a:extLst>
                  <a:ext uri="{FF2B5EF4-FFF2-40B4-BE49-F238E27FC236}">
                    <a16:creationId xmlns:a16="http://schemas.microsoft.com/office/drawing/2014/main" id="{533E903D-0D28-4490-B2EF-0369AC2C31F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013375" y="165836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92" name="Oval 146">
                <a:extLst>
                  <a:ext uri="{FF2B5EF4-FFF2-40B4-BE49-F238E27FC236}">
                    <a16:creationId xmlns:a16="http://schemas.microsoft.com/office/drawing/2014/main" id="{BCB10611-5122-4926-9DCD-9322387019A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124951" y="165836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93" name="Oval 147">
                <a:extLst>
                  <a:ext uri="{FF2B5EF4-FFF2-40B4-BE49-F238E27FC236}">
                    <a16:creationId xmlns:a16="http://schemas.microsoft.com/office/drawing/2014/main" id="{D8ADE733-F165-4697-AD64-7B1142C9A29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238035" y="165836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94" name="Oval 148">
                <a:extLst>
                  <a:ext uri="{FF2B5EF4-FFF2-40B4-BE49-F238E27FC236}">
                    <a16:creationId xmlns:a16="http://schemas.microsoft.com/office/drawing/2014/main" id="{549349C3-FB9A-4F3E-AADE-CB78AEF9AA5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349611" y="165836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95" name="Oval 149">
                <a:extLst>
                  <a:ext uri="{FF2B5EF4-FFF2-40B4-BE49-F238E27FC236}">
                    <a16:creationId xmlns:a16="http://schemas.microsoft.com/office/drawing/2014/main" id="{4598C3A9-2964-4390-984C-B5E5DD2E77B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462694" y="165836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96" name="Oval 150">
                <a:extLst>
                  <a:ext uri="{FF2B5EF4-FFF2-40B4-BE49-F238E27FC236}">
                    <a16:creationId xmlns:a16="http://schemas.microsoft.com/office/drawing/2014/main" id="{AAC456F5-9892-42B3-A7DE-6E8434741F6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574270" y="165836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97" name="Oval 151">
                <a:extLst>
                  <a:ext uri="{FF2B5EF4-FFF2-40B4-BE49-F238E27FC236}">
                    <a16:creationId xmlns:a16="http://schemas.microsoft.com/office/drawing/2014/main" id="{D473ADFE-599A-412C-B3C1-55168DF13E0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687355" y="165836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98" name="Oval 152">
                <a:extLst>
                  <a:ext uri="{FF2B5EF4-FFF2-40B4-BE49-F238E27FC236}">
                    <a16:creationId xmlns:a16="http://schemas.microsoft.com/office/drawing/2014/main" id="{7F77E57C-7F3F-430F-AD8E-1A8ACB26DD8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798931" y="165836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399" name="Oval 153">
                <a:extLst>
                  <a:ext uri="{FF2B5EF4-FFF2-40B4-BE49-F238E27FC236}">
                    <a16:creationId xmlns:a16="http://schemas.microsoft.com/office/drawing/2014/main" id="{E61B5D28-B3EE-41E8-B9B4-6CAA6FE5330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912014" y="165836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00" name="Oval 154">
                <a:extLst>
                  <a:ext uri="{FF2B5EF4-FFF2-40B4-BE49-F238E27FC236}">
                    <a16:creationId xmlns:a16="http://schemas.microsoft.com/office/drawing/2014/main" id="{B12802BF-5E86-4091-9E41-5BA91C976C8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023590" y="165836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01" name="Oval 155">
                <a:extLst>
                  <a:ext uri="{FF2B5EF4-FFF2-40B4-BE49-F238E27FC236}">
                    <a16:creationId xmlns:a16="http://schemas.microsoft.com/office/drawing/2014/main" id="{04A23839-CCAC-4D5A-BA62-702CDD1997C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136674" y="165836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02" name="Oval 156">
                <a:extLst>
                  <a:ext uri="{FF2B5EF4-FFF2-40B4-BE49-F238E27FC236}">
                    <a16:creationId xmlns:a16="http://schemas.microsoft.com/office/drawing/2014/main" id="{8CA29EA6-EC8B-4027-8277-334686E143F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248250" y="165836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03" name="Oval 157">
                <a:extLst>
                  <a:ext uri="{FF2B5EF4-FFF2-40B4-BE49-F238E27FC236}">
                    <a16:creationId xmlns:a16="http://schemas.microsoft.com/office/drawing/2014/main" id="{B82C3D71-BD99-4BB9-A147-58F482A3D83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361334" y="165836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04" name="Oval 158">
                <a:extLst>
                  <a:ext uri="{FF2B5EF4-FFF2-40B4-BE49-F238E27FC236}">
                    <a16:creationId xmlns:a16="http://schemas.microsoft.com/office/drawing/2014/main" id="{C49C1CAE-3A76-4F44-84A4-906C40CDBF9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472910" y="165836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05" name="Oval 159">
                <a:extLst>
                  <a:ext uri="{FF2B5EF4-FFF2-40B4-BE49-F238E27FC236}">
                    <a16:creationId xmlns:a16="http://schemas.microsoft.com/office/drawing/2014/main" id="{62E68D93-FC20-433F-8862-A2DBF15A30F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585994" y="165836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06" name="Oval 160">
                <a:extLst>
                  <a:ext uri="{FF2B5EF4-FFF2-40B4-BE49-F238E27FC236}">
                    <a16:creationId xmlns:a16="http://schemas.microsoft.com/office/drawing/2014/main" id="{2483BC79-37C2-4DDF-94E3-8E5075A77E0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697570" y="165836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07" name="Oval 161">
                <a:extLst>
                  <a:ext uri="{FF2B5EF4-FFF2-40B4-BE49-F238E27FC236}">
                    <a16:creationId xmlns:a16="http://schemas.microsoft.com/office/drawing/2014/main" id="{4EF99224-AE2C-46EE-B5C9-172075839BE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810653" y="165836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08" name="Oval 162">
                <a:extLst>
                  <a:ext uri="{FF2B5EF4-FFF2-40B4-BE49-F238E27FC236}">
                    <a16:creationId xmlns:a16="http://schemas.microsoft.com/office/drawing/2014/main" id="{31997E77-478D-4A81-8184-95C308180F4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844691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09" name="Oval 163">
                <a:extLst>
                  <a:ext uri="{FF2B5EF4-FFF2-40B4-BE49-F238E27FC236}">
                    <a16:creationId xmlns:a16="http://schemas.microsoft.com/office/drawing/2014/main" id="{7B09A57D-104F-43E1-8B85-C85788E8D7A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956267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10" name="Oval 164">
                <a:extLst>
                  <a:ext uri="{FF2B5EF4-FFF2-40B4-BE49-F238E27FC236}">
                    <a16:creationId xmlns:a16="http://schemas.microsoft.com/office/drawing/2014/main" id="{0E53B124-51D9-481A-9E5F-81575D7BC88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069351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11" name="Oval 165">
                <a:extLst>
                  <a:ext uri="{FF2B5EF4-FFF2-40B4-BE49-F238E27FC236}">
                    <a16:creationId xmlns:a16="http://schemas.microsoft.com/office/drawing/2014/main" id="{22392C2F-5FDB-4CA4-B92C-C9EA46C239C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180927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12" name="Oval 166">
                <a:extLst>
                  <a:ext uri="{FF2B5EF4-FFF2-40B4-BE49-F238E27FC236}">
                    <a16:creationId xmlns:a16="http://schemas.microsoft.com/office/drawing/2014/main" id="{2501B0DB-6CD6-4106-B218-5B813FBDE07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294010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13" name="Oval 167">
                <a:extLst>
                  <a:ext uri="{FF2B5EF4-FFF2-40B4-BE49-F238E27FC236}">
                    <a16:creationId xmlns:a16="http://schemas.microsoft.com/office/drawing/2014/main" id="{521EABE6-2051-443E-95BB-D4260A46EE4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405586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14" name="Oval 168">
                <a:extLst>
                  <a:ext uri="{FF2B5EF4-FFF2-40B4-BE49-F238E27FC236}">
                    <a16:creationId xmlns:a16="http://schemas.microsoft.com/office/drawing/2014/main" id="{4FB6ECE6-9F94-481B-8381-D76AF418AEF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518671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15" name="Oval 169">
                <a:extLst>
                  <a:ext uri="{FF2B5EF4-FFF2-40B4-BE49-F238E27FC236}">
                    <a16:creationId xmlns:a16="http://schemas.microsoft.com/office/drawing/2014/main" id="{D3A4FDAE-EE3D-41BC-9174-7AE6AD020AB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630247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16" name="Oval 170">
                <a:extLst>
                  <a:ext uri="{FF2B5EF4-FFF2-40B4-BE49-F238E27FC236}">
                    <a16:creationId xmlns:a16="http://schemas.microsoft.com/office/drawing/2014/main" id="{6C3D0F21-756B-44A7-B21B-C12AB556701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743330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17" name="Oval 171">
                <a:extLst>
                  <a:ext uri="{FF2B5EF4-FFF2-40B4-BE49-F238E27FC236}">
                    <a16:creationId xmlns:a16="http://schemas.microsoft.com/office/drawing/2014/main" id="{F979A2B9-50D9-4DB2-A28C-770FBAE296D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854906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18" name="Oval 172">
                <a:extLst>
                  <a:ext uri="{FF2B5EF4-FFF2-40B4-BE49-F238E27FC236}">
                    <a16:creationId xmlns:a16="http://schemas.microsoft.com/office/drawing/2014/main" id="{4F4C5B61-C9B2-4840-B49B-C329E7E3FA7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967990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19" name="Oval 173">
                <a:extLst>
                  <a:ext uri="{FF2B5EF4-FFF2-40B4-BE49-F238E27FC236}">
                    <a16:creationId xmlns:a16="http://schemas.microsoft.com/office/drawing/2014/main" id="{A2815EEB-9033-4B95-883E-2C2DEDF56C9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079566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20" name="Oval 174">
                <a:extLst>
                  <a:ext uri="{FF2B5EF4-FFF2-40B4-BE49-F238E27FC236}">
                    <a16:creationId xmlns:a16="http://schemas.microsoft.com/office/drawing/2014/main" id="{5F3FEBC3-9639-4438-B5C7-27E1388DEA2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192650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21" name="Oval 175">
                <a:extLst>
                  <a:ext uri="{FF2B5EF4-FFF2-40B4-BE49-F238E27FC236}">
                    <a16:creationId xmlns:a16="http://schemas.microsoft.com/office/drawing/2014/main" id="{AA043F57-267E-49C6-B8D8-E6A218ABBFE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304226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22" name="Oval 176">
                <a:extLst>
                  <a:ext uri="{FF2B5EF4-FFF2-40B4-BE49-F238E27FC236}">
                    <a16:creationId xmlns:a16="http://schemas.microsoft.com/office/drawing/2014/main" id="{6F001C16-97CB-44F4-9C32-3CD70DB3572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417310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23" name="Oval 177">
                <a:extLst>
                  <a:ext uri="{FF2B5EF4-FFF2-40B4-BE49-F238E27FC236}">
                    <a16:creationId xmlns:a16="http://schemas.microsoft.com/office/drawing/2014/main" id="{B9B627EE-31D5-4A50-87DA-AA8DBF42464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528886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24" name="Oval 178">
                <a:extLst>
                  <a:ext uri="{FF2B5EF4-FFF2-40B4-BE49-F238E27FC236}">
                    <a16:creationId xmlns:a16="http://schemas.microsoft.com/office/drawing/2014/main" id="{9CA8E357-5756-425A-9BF4-73EB6122177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641969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25" name="Oval 179">
                <a:extLst>
                  <a:ext uri="{FF2B5EF4-FFF2-40B4-BE49-F238E27FC236}">
                    <a16:creationId xmlns:a16="http://schemas.microsoft.com/office/drawing/2014/main" id="{BD6B3696-E3FE-49D7-9F95-E86FBBC42FC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753545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26" name="Oval 180">
                <a:extLst>
                  <a:ext uri="{FF2B5EF4-FFF2-40B4-BE49-F238E27FC236}">
                    <a16:creationId xmlns:a16="http://schemas.microsoft.com/office/drawing/2014/main" id="{4B1E2333-A0D4-487C-9692-B338C6376EB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204373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27" name="Oval 181">
                <a:extLst>
                  <a:ext uri="{FF2B5EF4-FFF2-40B4-BE49-F238E27FC236}">
                    <a16:creationId xmlns:a16="http://schemas.microsoft.com/office/drawing/2014/main" id="{D8578FC9-F051-4E92-9053-9B357CB3DCA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315949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28" name="Oval 182">
                <a:extLst>
                  <a:ext uri="{FF2B5EF4-FFF2-40B4-BE49-F238E27FC236}">
                    <a16:creationId xmlns:a16="http://schemas.microsoft.com/office/drawing/2014/main" id="{DF0CB16A-BF42-45C9-B591-B38B171E794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429033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29" name="Oval 183">
                <a:extLst>
                  <a:ext uri="{FF2B5EF4-FFF2-40B4-BE49-F238E27FC236}">
                    <a16:creationId xmlns:a16="http://schemas.microsoft.com/office/drawing/2014/main" id="{4A3B26BE-0CF7-4471-B313-22C2752CCE4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540609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30" name="Oval 184">
                <a:extLst>
                  <a:ext uri="{FF2B5EF4-FFF2-40B4-BE49-F238E27FC236}">
                    <a16:creationId xmlns:a16="http://schemas.microsoft.com/office/drawing/2014/main" id="{6CEF4AB8-F235-4CD3-8633-7EBB932251F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653693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31" name="Oval 185">
                <a:extLst>
                  <a:ext uri="{FF2B5EF4-FFF2-40B4-BE49-F238E27FC236}">
                    <a16:creationId xmlns:a16="http://schemas.microsoft.com/office/drawing/2014/main" id="{6715CEED-CF10-4566-ACB9-A21D9719B9E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663908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32" name="Oval 186">
                <a:extLst>
                  <a:ext uri="{FF2B5EF4-FFF2-40B4-BE49-F238E27FC236}">
                    <a16:creationId xmlns:a16="http://schemas.microsoft.com/office/drawing/2014/main" id="{06F1C796-A1E9-4600-9970-916D2F9B219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776992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33" name="Oval 187">
                <a:extLst>
                  <a:ext uri="{FF2B5EF4-FFF2-40B4-BE49-F238E27FC236}">
                    <a16:creationId xmlns:a16="http://schemas.microsoft.com/office/drawing/2014/main" id="{4F281B9D-148A-484A-BADA-09EA0FDAE36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888568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34" name="Oval 188">
                <a:extLst>
                  <a:ext uri="{FF2B5EF4-FFF2-40B4-BE49-F238E27FC236}">
                    <a16:creationId xmlns:a16="http://schemas.microsoft.com/office/drawing/2014/main" id="{97AC15FE-144E-40A4-9429-1AAD01002EA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001652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35" name="Oval 189">
                <a:extLst>
                  <a:ext uri="{FF2B5EF4-FFF2-40B4-BE49-F238E27FC236}">
                    <a16:creationId xmlns:a16="http://schemas.microsoft.com/office/drawing/2014/main" id="{5B56E85C-BD79-466F-9202-7D08289B886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113228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36" name="Oval 190">
                <a:extLst>
                  <a:ext uri="{FF2B5EF4-FFF2-40B4-BE49-F238E27FC236}">
                    <a16:creationId xmlns:a16="http://schemas.microsoft.com/office/drawing/2014/main" id="{2B8C35CF-8F54-42DD-8305-B2CFFE6DB37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562548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37" name="Oval 191">
                <a:extLst>
                  <a:ext uri="{FF2B5EF4-FFF2-40B4-BE49-F238E27FC236}">
                    <a16:creationId xmlns:a16="http://schemas.microsoft.com/office/drawing/2014/main" id="{18F94CA6-AABF-4603-9EB5-CC6E6DA6179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675631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38" name="Oval 192">
                <a:extLst>
                  <a:ext uri="{FF2B5EF4-FFF2-40B4-BE49-F238E27FC236}">
                    <a16:creationId xmlns:a16="http://schemas.microsoft.com/office/drawing/2014/main" id="{EDBA9DDE-C142-4FE5-8EF8-FFDC4402D2C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787207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39" name="Oval 193">
                <a:extLst>
                  <a:ext uri="{FF2B5EF4-FFF2-40B4-BE49-F238E27FC236}">
                    <a16:creationId xmlns:a16="http://schemas.microsoft.com/office/drawing/2014/main" id="{27C77078-FC83-41FA-93BB-F236AF9809D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900291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40" name="Oval 194">
                <a:extLst>
                  <a:ext uri="{FF2B5EF4-FFF2-40B4-BE49-F238E27FC236}">
                    <a16:creationId xmlns:a16="http://schemas.microsoft.com/office/drawing/2014/main" id="{D1D84684-34A5-4D37-857A-308E0CF5517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013375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41" name="Oval 195">
                <a:extLst>
                  <a:ext uri="{FF2B5EF4-FFF2-40B4-BE49-F238E27FC236}">
                    <a16:creationId xmlns:a16="http://schemas.microsoft.com/office/drawing/2014/main" id="{F46C7579-2BC3-498A-B9B2-A4EF32E7EE6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124951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42" name="Oval 196">
                <a:extLst>
                  <a:ext uri="{FF2B5EF4-FFF2-40B4-BE49-F238E27FC236}">
                    <a16:creationId xmlns:a16="http://schemas.microsoft.com/office/drawing/2014/main" id="{8B6DB41C-53A1-455C-916D-0954E6FF713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238035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43" name="Oval 197">
                <a:extLst>
                  <a:ext uri="{FF2B5EF4-FFF2-40B4-BE49-F238E27FC236}">
                    <a16:creationId xmlns:a16="http://schemas.microsoft.com/office/drawing/2014/main" id="{257F43CB-D456-4B86-A63A-6DD79905460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349611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44" name="Oval 198">
                <a:extLst>
                  <a:ext uri="{FF2B5EF4-FFF2-40B4-BE49-F238E27FC236}">
                    <a16:creationId xmlns:a16="http://schemas.microsoft.com/office/drawing/2014/main" id="{AA016F0D-60B0-4724-B133-1E8AD007337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462694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45" name="Oval 199">
                <a:extLst>
                  <a:ext uri="{FF2B5EF4-FFF2-40B4-BE49-F238E27FC236}">
                    <a16:creationId xmlns:a16="http://schemas.microsoft.com/office/drawing/2014/main" id="{1D95F888-1262-452E-96A5-ED0D2E669B5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574270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46" name="Oval 200">
                <a:extLst>
                  <a:ext uri="{FF2B5EF4-FFF2-40B4-BE49-F238E27FC236}">
                    <a16:creationId xmlns:a16="http://schemas.microsoft.com/office/drawing/2014/main" id="{B189552A-DF6D-4763-8662-C6AEBF71FF0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687355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47" name="Oval 201">
                <a:extLst>
                  <a:ext uri="{FF2B5EF4-FFF2-40B4-BE49-F238E27FC236}">
                    <a16:creationId xmlns:a16="http://schemas.microsoft.com/office/drawing/2014/main" id="{1D1B9A7A-D224-4FE5-BE56-5A6A6A38166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798931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48" name="Oval 202">
                <a:extLst>
                  <a:ext uri="{FF2B5EF4-FFF2-40B4-BE49-F238E27FC236}">
                    <a16:creationId xmlns:a16="http://schemas.microsoft.com/office/drawing/2014/main" id="{9F351E97-E9C3-4DDF-93D9-B9DE136284C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912014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49" name="Oval 203">
                <a:extLst>
                  <a:ext uri="{FF2B5EF4-FFF2-40B4-BE49-F238E27FC236}">
                    <a16:creationId xmlns:a16="http://schemas.microsoft.com/office/drawing/2014/main" id="{29B781DE-53E6-4429-A4EA-7A3E57D6CAB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023590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50" name="Oval 204">
                <a:extLst>
                  <a:ext uri="{FF2B5EF4-FFF2-40B4-BE49-F238E27FC236}">
                    <a16:creationId xmlns:a16="http://schemas.microsoft.com/office/drawing/2014/main" id="{A1744083-CC4B-4D4B-8AC4-601032C354F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136674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51" name="Oval 205">
                <a:extLst>
                  <a:ext uri="{FF2B5EF4-FFF2-40B4-BE49-F238E27FC236}">
                    <a16:creationId xmlns:a16="http://schemas.microsoft.com/office/drawing/2014/main" id="{AD6D6AA7-D3BD-48A4-8681-FA8A9CB05A0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248250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52" name="Oval 206">
                <a:extLst>
                  <a:ext uri="{FF2B5EF4-FFF2-40B4-BE49-F238E27FC236}">
                    <a16:creationId xmlns:a16="http://schemas.microsoft.com/office/drawing/2014/main" id="{6DAAD8E7-4967-41E1-ADAA-4D81C89D187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361334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53" name="Oval 207">
                <a:extLst>
                  <a:ext uri="{FF2B5EF4-FFF2-40B4-BE49-F238E27FC236}">
                    <a16:creationId xmlns:a16="http://schemas.microsoft.com/office/drawing/2014/main" id="{9B768323-0D0C-46BF-B6CE-8C98B84DAD2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472910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54" name="Oval 208">
                <a:extLst>
                  <a:ext uri="{FF2B5EF4-FFF2-40B4-BE49-F238E27FC236}">
                    <a16:creationId xmlns:a16="http://schemas.microsoft.com/office/drawing/2014/main" id="{B0A26A83-6354-4D08-B712-E316069355A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585994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55" name="Oval 209">
                <a:extLst>
                  <a:ext uri="{FF2B5EF4-FFF2-40B4-BE49-F238E27FC236}">
                    <a16:creationId xmlns:a16="http://schemas.microsoft.com/office/drawing/2014/main" id="{29B5C7D0-D94F-46A1-B651-49D03D33614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697570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56" name="Oval 210">
                <a:extLst>
                  <a:ext uri="{FF2B5EF4-FFF2-40B4-BE49-F238E27FC236}">
                    <a16:creationId xmlns:a16="http://schemas.microsoft.com/office/drawing/2014/main" id="{8674ADFF-11ED-4B9C-BD1C-C0F355A069F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810653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57" name="Oval 211">
                <a:extLst>
                  <a:ext uri="{FF2B5EF4-FFF2-40B4-BE49-F238E27FC236}">
                    <a16:creationId xmlns:a16="http://schemas.microsoft.com/office/drawing/2014/main" id="{AA55AB7A-2D28-4D83-980D-8068054B377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922229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58" name="Oval 212">
                <a:extLst>
                  <a:ext uri="{FF2B5EF4-FFF2-40B4-BE49-F238E27FC236}">
                    <a16:creationId xmlns:a16="http://schemas.microsoft.com/office/drawing/2014/main" id="{D798C462-1DD1-4FFF-ABA0-8D844DF0840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8035314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59" name="Oval 213">
                <a:extLst>
                  <a:ext uri="{FF2B5EF4-FFF2-40B4-BE49-F238E27FC236}">
                    <a16:creationId xmlns:a16="http://schemas.microsoft.com/office/drawing/2014/main" id="{8DCE5B85-B0A6-4F4D-8E87-99F0CD46619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8146890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60" name="Oval 214">
                <a:extLst>
                  <a:ext uri="{FF2B5EF4-FFF2-40B4-BE49-F238E27FC236}">
                    <a16:creationId xmlns:a16="http://schemas.microsoft.com/office/drawing/2014/main" id="{85CFF014-55D5-4AB1-A4A1-2D1C8CB13B2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8259973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61" name="Oval 215">
                <a:extLst>
                  <a:ext uri="{FF2B5EF4-FFF2-40B4-BE49-F238E27FC236}">
                    <a16:creationId xmlns:a16="http://schemas.microsoft.com/office/drawing/2014/main" id="{360472BF-E735-4F17-B5D1-D7F37D2AA86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8371549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62" name="Oval 216">
                <a:extLst>
                  <a:ext uri="{FF2B5EF4-FFF2-40B4-BE49-F238E27FC236}">
                    <a16:creationId xmlns:a16="http://schemas.microsoft.com/office/drawing/2014/main" id="{9E211AB5-F525-423C-AC56-4DBCC0BE868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8484633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63" name="Oval 217">
                <a:extLst>
                  <a:ext uri="{FF2B5EF4-FFF2-40B4-BE49-F238E27FC236}">
                    <a16:creationId xmlns:a16="http://schemas.microsoft.com/office/drawing/2014/main" id="{7FBEC4CE-A8AC-44AB-BF4D-F6941FFE7E3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8596209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64" name="Oval 218">
                <a:extLst>
                  <a:ext uri="{FF2B5EF4-FFF2-40B4-BE49-F238E27FC236}">
                    <a16:creationId xmlns:a16="http://schemas.microsoft.com/office/drawing/2014/main" id="{C2D1C864-6645-4408-869A-17D297A9E7F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06947" y="176240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65" name="Oval 219">
                <a:extLst>
                  <a:ext uri="{FF2B5EF4-FFF2-40B4-BE49-F238E27FC236}">
                    <a16:creationId xmlns:a16="http://schemas.microsoft.com/office/drawing/2014/main" id="{670FE297-3C32-4AB1-9798-952009B5D18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20031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66" name="Oval 220">
                <a:extLst>
                  <a:ext uri="{FF2B5EF4-FFF2-40B4-BE49-F238E27FC236}">
                    <a16:creationId xmlns:a16="http://schemas.microsoft.com/office/drawing/2014/main" id="{9D42862D-BE70-4839-ABB9-BF931A7798B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31607" y="176240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67" name="Oval 221">
                <a:extLst>
                  <a:ext uri="{FF2B5EF4-FFF2-40B4-BE49-F238E27FC236}">
                    <a16:creationId xmlns:a16="http://schemas.microsoft.com/office/drawing/2014/main" id="{F639A798-4326-404E-BA7F-1DC1ABC0314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844691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68" name="Oval 222">
                <a:extLst>
                  <a:ext uri="{FF2B5EF4-FFF2-40B4-BE49-F238E27FC236}">
                    <a16:creationId xmlns:a16="http://schemas.microsoft.com/office/drawing/2014/main" id="{4FC3FFF3-5DA3-4EB2-BE30-5991AF05295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956267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69" name="Oval 223">
                <a:extLst>
                  <a:ext uri="{FF2B5EF4-FFF2-40B4-BE49-F238E27FC236}">
                    <a16:creationId xmlns:a16="http://schemas.microsoft.com/office/drawing/2014/main" id="{389F0774-29FB-4FB7-945F-08037A75576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069351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70" name="Oval 224">
                <a:extLst>
                  <a:ext uri="{FF2B5EF4-FFF2-40B4-BE49-F238E27FC236}">
                    <a16:creationId xmlns:a16="http://schemas.microsoft.com/office/drawing/2014/main" id="{C1843EDE-1CE3-4E05-8DF0-462FAC8B79B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180927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71" name="Oval 225">
                <a:extLst>
                  <a:ext uri="{FF2B5EF4-FFF2-40B4-BE49-F238E27FC236}">
                    <a16:creationId xmlns:a16="http://schemas.microsoft.com/office/drawing/2014/main" id="{E0544060-9BC3-43A3-802F-51E5125E9D0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294010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72" name="Oval 226">
                <a:extLst>
                  <a:ext uri="{FF2B5EF4-FFF2-40B4-BE49-F238E27FC236}">
                    <a16:creationId xmlns:a16="http://schemas.microsoft.com/office/drawing/2014/main" id="{07C5BEFD-F573-4EDD-A319-628EF53E923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405586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73" name="Oval 227">
                <a:extLst>
                  <a:ext uri="{FF2B5EF4-FFF2-40B4-BE49-F238E27FC236}">
                    <a16:creationId xmlns:a16="http://schemas.microsoft.com/office/drawing/2014/main" id="{9CA227D8-A34B-4B62-8919-FA187457E84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518671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74" name="Oval 228">
                <a:extLst>
                  <a:ext uri="{FF2B5EF4-FFF2-40B4-BE49-F238E27FC236}">
                    <a16:creationId xmlns:a16="http://schemas.microsoft.com/office/drawing/2014/main" id="{98ECBF0D-E14D-4313-838F-BAA1D55667A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630247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75" name="Oval 229">
                <a:extLst>
                  <a:ext uri="{FF2B5EF4-FFF2-40B4-BE49-F238E27FC236}">
                    <a16:creationId xmlns:a16="http://schemas.microsoft.com/office/drawing/2014/main" id="{1BB5DE91-88BB-42FA-9AEA-FD4B780C422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743330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76" name="Oval 230">
                <a:extLst>
                  <a:ext uri="{FF2B5EF4-FFF2-40B4-BE49-F238E27FC236}">
                    <a16:creationId xmlns:a16="http://schemas.microsoft.com/office/drawing/2014/main" id="{869D0DFC-18F0-4252-91E6-609C647427D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854906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77" name="Oval 231">
                <a:extLst>
                  <a:ext uri="{FF2B5EF4-FFF2-40B4-BE49-F238E27FC236}">
                    <a16:creationId xmlns:a16="http://schemas.microsoft.com/office/drawing/2014/main" id="{B8EBE3D3-ECF9-4FA7-A65C-B1305A317CD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967990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78" name="Oval 232">
                <a:extLst>
                  <a:ext uri="{FF2B5EF4-FFF2-40B4-BE49-F238E27FC236}">
                    <a16:creationId xmlns:a16="http://schemas.microsoft.com/office/drawing/2014/main" id="{CDE9BC8E-AF1D-4340-9205-A84CA36893B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079566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79" name="Oval 233">
                <a:extLst>
                  <a:ext uri="{FF2B5EF4-FFF2-40B4-BE49-F238E27FC236}">
                    <a16:creationId xmlns:a16="http://schemas.microsoft.com/office/drawing/2014/main" id="{E8713C8F-BDE0-4D93-8D6B-D37BF373FA9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192650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80" name="Oval 234">
                <a:extLst>
                  <a:ext uri="{FF2B5EF4-FFF2-40B4-BE49-F238E27FC236}">
                    <a16:creationId xmlns:a16="http://schemas.microsoft.com/office/drawing/2014/main" id="{FA783215-4F44-49D8-8924-D64603E96D7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304226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81" name="Oval 235">
                <a:extLst>
                  <a:ext uri="{FF2B5EF4-FFF2-40B4-BE49-F238E27FC236}">
                    <a16:creationId xmlns:a16="http://schemas.microsoft.com/office/drawing/2014/main" id="{781DCBDF-655F-49AE-9F0C-B12E4742AF9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528886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82" name="Oval 236">
                <a:extLst>
                  <a:ext uri="{FF2B5EF4-FFF2-40B4-BE49-F238E27FC236}">
                    <a16:creationId xmlns:a16="http://schemas.microsoft.com/office/drawing/2014/main" id="{80F739D0-6EAD-4934-9282-B8D95D4C538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641969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83" name="Oval 237">
                <a:extLst>
                  <a:ext uri="{FF2B5EF4-FFF2-40B4-BE49-F238E27FC236}">
                    <a16:creationId xmlns:a16="http://schemas.microsoft.com/office/drawing/2014/main" id="{CEEF8A2A-D23A-4049-AF06-A21D7F47D4A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753545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84" name="Oval 238">
                <a:extLst>
                  <a:ext uri="{FF2B5EF4-FFF2-40B4-BE49-F238E27FC236}">
                    <a16:creationId xmlns:a16="http://schemas.microsoft.com/office/drawing/2014/main" id="{4347D859-41E9-402D-BE8F-DE1532EAAB5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204373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85" name="Oval 239">
                <a:extLst>
                  <a:ext uri="{FF2B5EF4-FFF2-40B4-BE49-F238E27FC236}">
                    <a16:creationId xmlns:a16="http://schemas.microsoft.com/office/drawing/2014/main" id="{9B1DA1CC-F3FF-4743-868E-5664650E142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315949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86" name="Oval 240">
                <a:extLst>
                  <a:ext uri="{FF2B5EF4-FFF2-40B4-BE49-F238E27FC236}">
                    <a16:creationId xmlns:a16="http://schemas.microsoft.com/office/drawing/2014/main" id="{D99FCBFE-D67B-444D-90E5-67E5AF613DD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429033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87" name="Oval 241">
                <a:extLst>
                  <a:ext uri="{FF2B5EF4-FFF2-40B4-BE49-F238E27FC236}">
                    <a16:creationId xmlns:a16="http://schemas.microsoft.com/office/drawing/2014/main" id="{E25674B2-9BCF-4B9A-8C5B-1C6428070E4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878352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88" name="Oval 242">
                <a:extLst>
                  <a:ext uri="{FF2B5EF4-FFF2-40B4-BE49-F238E27FC236}">
                    <a16:creationId xmlns:a16="http://schemas.microsoft.com/office/drawing/2014/main" id="{CD19DFE2-0F11-465B-BFF8-49E716C4F6E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663908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89" name="Oval 243">
                <a:extLst>
                  <a:ext uri="{FF2B5EF4-FFF2-40B4-BE49-F238E27FC236}">
                    <a16:creationId xmlns:a16="http://schemas.microsoft.com/office/drawing/2014/main" id="{A0DA02FB-CE9F-4E79-8FAD-0DD4AC3E159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776992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90" name="Oval 244">
                <a:extLst>
                  <a:ext uri="{FF2B5EF4-FFF2-40B4-BE49-F238E27FC236}">
                    <a16:creationId xmlns:a16="http://schemas.microsoft.com/office/drawing/2014/main" id="{9769CE8A-DB35-4E82-B060-EF568DEF283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888568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91" name="Oval 245">
                <a:extLst>
                  <a:ext uri="{FF2B5EF4-FFF2-40B4-BE49-F238E27FC236}">
                    <a16:creationId xmlns:a16="http://schemas.microsoft.com/office/drawing/2014/main" id="{7623060C-1B2A-4F98-A33A-21AE697606A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001652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92" name="Oval 246">
                <a:extLst>
                  <a:ext uri="{FF2B5EF4-FFF2-40B4-BE49-F238E27FC236}">
                    <a16:creationId xmlns:a16="http://schemas.microsoft.com/office/drawing/2014/main" id="{2B7E7CDD-6FE9-4FD2-8642-7864477517C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113228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93" name="Oval 247">
                <a:extLst>
                  <a:ext uri="{FF2B5EF4-FFF2-40B4-BE49-F238E27FC236}">
                    <a16:creationId xmlns:a16="http://schemas.microsoft.com/office/drawing/2014/main" id="{4B7FD372-A0D1-4C13-AA2B-45D420E59C1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226311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94" name="Oval 248">
                <a:extLst>
                  <a:ext uri="{FF2B5EF4-FFF2-40B4-BE49-F238E27FC236}">
                    <a16:creationId xmlns:a16="http://schemas.microsoft.com/office/drawing/2014/main" id="{B99C0AED-C6B7-4A38-92D2-E28B087A608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337887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95" name="Oval 249">
                <a:extLst>
                  <a:ext uri="{FF2B5EF4-FFF2-40B4-BE49-F238E27FC236}">
                    <a16:creationId xmlns:a16="http://schemas.microsoft.com/office/drawing/2014/main" id="{15C65190-0F81-4BB1-BAA9-284E9D144B1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450972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96" name="Oval 250">
                <a:extLst>
                  <a:ext uri="{FF2B5EF4-FFF2-40B4-BE49-F238E27FC236}">
                    <a16:creationId xmlns:a16="http://schemas.microsoft.com/office/drawing/2014/main" id="{05C44C9B-53E1-4D92-A93C-DF7D42B730B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562548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97" name="Oval 251">
                <a:extLst>
                  <a:ext uri="{FF2B5EF4-FFF2-40B4-BE49-F238E27FC236}">
                    <a16:creationId xmlns:a16="http://schemas.microsoft.com/office/drawing/2014/main" id="{83467E2B-0A37-4533-8102-EE2F8C3440F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675631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98" name="Oval 252">
                <a:extLst>
                  <a:ext uri="{FF2B5EF4-FFF2-40B4-BE49-F238E27FC236}">
                    <a16:creationId xmlns:a16="http://schemas.microsoft.com/office/drawing/2014/main" id="{4B701A4D-3F24-47A0-A2A1-2E7E5CD9D1B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787207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499" name="Oval 253">
                <a:extLst>
                  <a:ext uri="{FF2B5EF4-FFF2-40B4-BE49-F238E27FC236}">
                    <a16:creationId xmlns:a16="http://schemas.microsoft.com/office/drawing/2014/main" id="{ABA1B24D-2E50-4C7E-A51F-AC8854E97AE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900291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00" name="Oval 254">
                <a:extLst>
                  <a:ext uri="{FF2B5EF4-FFF2-40B4-BE49-F238E27FC236}">
                    <a16:creationId xmlns:a16="http://schemas.microsoft.com/office/drawing/2014/main" id="{3114FDF3-25AE-45F2-93FC-134FAFD2EC9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013375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01" name="Oval 255">
                <a:extLst>
                  <a:ext uri="{FF2B5EF4-FFF2-40B4-BE49-F238E27FC236}">
                    <a16:creationId xmlns:a16="http://schemas.microsoft.com/office/drawing/2014/main" id="{2C6FA1C0-8F6A-4BF1-999D-27C16C9FB5B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124951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02" name="Oval 256">
                <a:extLst>
                  <a:ext uri="{FF2B5EF4-FFF2-40B4-BE49-F238E27FC236}">
                    <a16:creationId xmlns:a16="http://schemas.microsoft.com/office/drawing/2014/main" id="{C62C65FB-2B2F-4BA0-A93C-C40E89A38FF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238035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03" name="Oval 257">
                <a:extLst>
                  <a:ext uri="{FF2B5EF4-FFF2-40B4-BE49-F238E27FC236}">
                    <a16:creationId xmlns:a16="http://schemas.microsoft.com/office/drawing/2014/main" id="{87BBAF2E-CB92-422F-882D-79EF2F46CE6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349611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04" name="Oval 258">
                <a:extLst>
                  <a:ext uri="{FF2B5EF4-FFF2-40B4-BE49-F238E27FC236}">
                    <a16:creationId xmlns:a16="http://schemas.microsoft.com/office/drawing/2014/main" id="{83F92364-65FD-4DCA-AE2F-70059EA7961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462694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05" name="Oval 259">
                <a:extLst>
                  <a:ext uri="{FF2B5EF4-FFF2-40B4-BE49-F238E27FC236}">
                    <a16:creationId xmlns:a16="http://schemas.microsoft.com/office/drawing/2014/main" id="{354EB512-8E35-4324-A008-12858B89C8F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574270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06" name="Oval 260">
                <a:extLst>
                  <a:ext uri="{FF2B5EF4-FFF2-40B4-BE49-F238E27FC236}">
                    <a16:creationId xmlns:a16="http://schemas.microsoft.com/office/drawing/2014/main" id="{B01508EF-D8FC-44A0-AF3F-3CABD87E3B6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687355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07" name="Oval 261">
                <a:extLst>
                  <a:ext uri="{FF2B5EF4-FFF2-40B4-BE49-F238E27FC236}">
                    <a16:creationId xmlns:a16="http://schemas.microsoft.com/office/drawing/2014/main" id="{27C795C1-AA9D-408B-AE23-797429BEAD2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798931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08" name="Oval 262">
                <a:extLst>
                  <a:ext uri="{FF2B5EF4-FFF2-40B4-BE49-F238E27FC236}">
                    <a16:creationId xmlns:a16="http://schemas.microsoft.com/office/drawing/2014/main" id="{47F0354E-1A5D-4207-95E5-D85DC17623A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912014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09" name="Oval 263">
                <a:extLst>
                  <a:ext uri="{FF2B5EF4-FFF2-40B4-BE49-F238E27FC236}">
                    <a16:creationId xmlns:a16="http://schemas.microsoft.com/office/drawing/2014/main" id="{28F3AF0B-45BB-4703-B0F0-D8F8D44938F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023590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10" name="Oval 264">
                <a:extLst>
                  <a:ext uri="{FF2B5EF4-FFF2-40B4-BE49-F238E27FC236}">
                    <a16:creationId xmlns:a16="http://schemas.microsoft.com/office/drawing/2014/main" id="{DFD3DB8E-8ECB-4EE4-BBD0-109EC1B4EAA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136674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11" name="Oval 265">
                <a:extLst>
                  <a:ext uri="{FF2B5EF4-FFF2-40B4-BE49-F238E27FC236}">
                    <a16:creationId xmlns:a16="http://schemas.microsoft.com/office/drawing/2014/main" id="{1F45ED06-7CC5-43E8-8288-04B097DDFCC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248250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12" name="Oval 266">
                <a:extLst>
                  <a:ext uri="{FF2B5EF4-FFF2-40B4-BE49-F238E27FC236}">
                    <a16:creationId xmlns:a16="http://schemas.microsoft.com/office/drawing/2014/main" id="{42CD8E55-17DB-45A9-9809-C8B9239FDFF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361334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13" name="Oval 267">
                <a:extLst>
                  <a:ext uri="{FF2B5EF4-FFF2-40B4-BE49-F238E27FC236}">
                    <a16:creationId xmlns:a16="http://schemas.microsoft.com/office/drawing/2014/main" id="{ED304E54-EE38-4C05-90E5-923D32FDC11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472910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14" name="Oval 268">
                <a:extLst>
                  <a:ext uri="{FF2B5EF4-FFF2-40B4-BE49-F238E27FC236}">
                    <a16:creationId xmlns:a16="http://schemas.microsoft.com/office/drawing/2014/main" id="{24E6F983-34B9-43CA-A734-F72ED120575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585994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15" name="Oval 269">
                <a:extLst>
                  <a:ext uri="{FF2B5EF4-FFF2-40B4-BE49-F238E27FC236}">
                    <a16:creationId xmlns:a16="http://schemas.microsoft.com/office/drawing/2014/main" id="{5DA3AD8D-1C84-4A83-999D-23D564DE4CF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697570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16" name="Oval 270">
                <a:extLst>
                  <a:ext uri="{FF2B5EF4-FFF2-40B4-BE49-F238E27FC236}">
                    <a16:creationId xmlns:a16="http://schemas.microsoft.com/office/drawing/2014/main" id="{21FCF800-AA6D-4ADB-8862-7E82FA0788A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810653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17" name="Oval 271">
                <a:extLst>
                  <a:ext uri="{FF2B5EF4-FFF2-40B4-BE49-F238E27FC236}">
                    <a16:creationId xmlns:a16="http://schemas.microsoft.com/office/drawing/2014/main" id="{4A9FF15D-0062-4F38-81D5-7E12D1239F1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922229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18" name="Oval 272">
                <a:extLst>
                  <a:ext uri="{FF2B5EF4-FFF2-40B4-BE49-F238E27FC236}">
                    <a16:creationId xmlns:a16="http://schemas.microsoft.com/office/drawing/2014/main" id="{C7F280F3-AC74-4881-B81A-165560C7279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8035314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19" name="Oval 273">
                <a:extLst>
                  <a:ext uri="{FF2B5EF4-FFF2-40B4-BE49-F238E27FC236}">
                    <a16:creationId xmlns:a16="http://schemas.microsoft.com/office/drawing/2014/main" id="{B6A6ED59-FE6F-448B-8C61-2103DB68710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8146890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20" name="Oval 274">
                <a:extLst>
                  <a:ext uri="{FF2B5EF4-FFF2-40B4-BE49-F238E27FC236}">
                    <a16:creationId xmlns:a16="http://schemas.microsoft.com/office/drawing/2014/main" id="{A3F17293-2876-4362-A5A1-AE1817BDC4C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8259973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21" name="Oval 275">
                <a:extLst>
                  <a:ext uri="{FF2B5EF4-FFF2-40B4-BE49-F238E27FC236}">
                    <a16:creationId xmlns:a16="http://schemas.microsoft.com/office/drawing/2014/main" id="{ACE545B7-BA8A-4372-9AF5-2238FD1841A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8371549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22" name="Oval 276">
                <a:extLst>
                  <a:ext uri="{FF2B5EF4-FFF2-40B4-BE49-F238E27FC236}">
                    <a16:creationId xmlns:a16="http://schemas.microsoft.com/office/drawing/2014/main" id="{7A383F11-DD93-4630-B7C7-B851FDEFF1D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8484633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23" name="Oval 277">
                <a:extLst>
                  <a:ext uri="{FF2B5EF4-FFF2-40B4-BE49-F238E27FC236}">
                    <a16:creationId xmlns:a16="http://schemas.microsoft.com/office/drawing/2014/main" id="{F9483A9B-9614-42A0-B112-EDF53D4FA51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8596209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24" name="Oval 278">
                <a:extLst>
                  <a:ext uri="{FF2B5EF4-FFF2-40B4-BE49-F238E27FC236}">
                    <a16:creationId xmlns:a16="http://schemas.microsoft.com/office/drawing/2014/main" id="{706597D4-B8A0-4443-85B7-6BAF23ED8C0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8709293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25" name="Oval 279">
                <a:extLst>
                  <a:ext uri="{FF2B5EF4-FFF2-40B4-BE49-F238E27FC236}">
                    <a16:creationId xmlns:a16="http://schemas.microsoft.com/office/drawing/2014/main" id="{32FC1508-32F5-4342-8997-51242C1F59A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06947" y="186644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26" name="Oval 280">
                <a:extLst>
                  <a:ext uri="{FF2B5EF4-FFF2-40B4-BE49-F238E27FC236}">
                    <a16:creationId xmlns:a16="http://schemas.microsoft.com/office/drawing/2014/main" id="{530D4111-078A-4C40-A963-AAF628C1AA8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20031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27" name="Oval 281">
                <a:extLst>
                  <a:ext uri="{FF2B5EF4-FFF2-40B4-BE49-F238E27FC236}">
                    <a16:creationId xmlns:a16="http://schemas.microsoft.com/office/drawing/2014/main" id="{21D14464-E7A1-4817-A5ED-C885E73148D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31607" y="186644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28" name="Oval 282">
                <a:extLst>
                  <a:ext uri="{FF2B5EF4-FFF2-40B4-BE49-F238E27FC236}">
                    <a16:creationId xmlns:a16="http://schemas.microsoft.com/office/drawing/2014/main" id="{957152DC-7D9C-4355-8C8C-13C244BB239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844691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29" name="Oval 283">
                <a:extLst>
                  <a:ext uri="{FF2B5EF4-FFF2-40B4-BE49-F238E27FC236}">
                    <a16:creationId xmlns:a16="http://schemas.microsoft.com/office/drawing/2014/main" id="{376D700C-AD1D-4DEE-9992-11D92C06A9E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956267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30" name="Oval 284">
                <a:extLst>
                  <a:ext uri="{FF2B5EF4-FFF2-40B4-BE49-F238E27FC236}">
                    <a16:creationId xmlns:a16="http://schemas.microsoft.com/office/drawing/2014/main" id="{D46722B7-BDFD-4A5F-B9A5-753F7B94F08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069351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31" name="Oval 285">
                <a:extLst>
                  <a:ext uri="{FF2B5EF4-FFF2-40B4-BE49-F238E27FC236}">
                    <a16:creationId xmlns:a16="http://schemas.microsoft.com/office/drawing/2014/main" id="{CA29ED65-052E-4760-A44E-CDD5B7D0C35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180927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32" name="Oval 286">
                <a:extLst>
                  <a:ext uri="{FF2B5EF4-FFF2-40B4-BE49-F238E27FC236}">
                    <a16:creationId xmlns:a16="http://schemas.microsoft.com/office/drawing/2014/main" id="{299FABAC-7799-46C0-A54B-FE089DB1F74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294010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33" name="Oval 287">
                <a:extLst>
                  <a:ext uri="{FF2B5EF4-FFF2-40B4-BE49-F238E27FC236}">
                    <a16:creationId xmlns:a16="http://schemas.microsoft.com/office/drawing/2014/main" id="{0021C804-704B-44AF-ACAC-B8FFF5F4DFF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405586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34" name="Oval 288">
                <a:extLst>
                  <a:ext uri="{FF2B5EF4-FFF2-40B4-BE49-F238E27FC236}">
                    <a16:creationId xmlns:a16="http://schemas.microsoft.com/office/drawing/2014/main" id="{407DE6BF-FCD3-48A2-BB3A-8A8BA6648E7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518671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35" name="Oval 289">
                <a:extLst>
                  <a:ext uri="{FF2B5EF4-FFF2-40B4-BE49-F238E27FC236}">
                    <a16:creationId xmlns:a16="http://schemas.microsoft.com/office/drawing/2014/main" id="{84D5A32C-9EA6-4BBB-B7E2-5C64055D779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630247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36" name="Oval 290">
                <a:extLst>
                  <a:ext uri="{FF2B5EF4-FFF2-40B4-BE49-F238E27FC236}">
                    <a16:creationId xmlns:a16="http://schemas.microsoft.com/office/drawing/2014/main" id="{67AC4994-F751-46F8-8EF7-BC5DC8DA7C1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743330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37" name="Oval 291">
                <a:extLst>
                  <a:ext uri="{FF2B5EF4-FFF2-40B4-BE49-F238E27FC236}">
                    <a16:creationId xmlns:a16="http://schemas.microsoft.com/office/drawing/2014/main" id="{A0F44BF3-D1AE-4A22-A5C0-146CACD70E4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854906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38" name="Oval 292">
                <a:extLst>
                  <a:ext uri="{FF2B5EF4-FFF2-40B4-BE49-F238E27FC236}">
                    <a16:creationId xmlns:a16="http://schemas.microsoft.com/office/drawing/2014/main" id="{A499ADA0-D59A-468D-A7F3-6D2A5FB25E5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967990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39" name="Oval 293">
                <a:extLst>
                  <a:ext uri="{FF2B5EF4-FFF2-40B4-BE49-F238E27FC236}">
                    <a16:creationId xmlns:a16="http://schemas.microsoft.com/office/drawing/2014/main" id="{D9454815-31FB-4CF2-8609-70FDBC147EF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079566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40" name="Oval 294">
                <a:extLst>
                  <a:ext uri="{FF2B5EF4-FFF2-40B4-BE49-F238E27FC236}">
                    <a16:creationId xmlns:a16="http://schemas.microsoft.com/office/drawing/2014/main" id="{05E11AEE-3E26-4216-899F-06541D2C85D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192650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41" name="Oval 295">
                <a:extLst>
                  <a:ext uri="{FF2B5EF4-FFF2-40B4-BE49-F238E27FC236}">
                    <a16:creationId xmlns:a16="http://schemas.microsoft.com/office/drawing/2014/main" id="{7B1D0AA6-94D6-461C-A9AC-A559BD1D628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304226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42" name="Oval 296">
                <a:extLst>
                  <a:ext uri="{FF2B5EF4-FFF2-40B4-BE49-F238E27FC236}">
                    <a16:creationId xmlns:a16="http://schemas.microsoft.com/office/drawing/2014/main" id="{D3D0D524-54EE-43E5-BE30-BFDE68EA900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641969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43" name="Oval 297">
                <a:extLst>
                  <a:ext uri="{FF2B5EF4-FFF2-40B4-BE49-F238E27FC236}">
                    <a16:creationId xmlns:a16="http://schemas.microsoft.com/office/drawing/2014/main" id="{7D08C4D1-CBD7-49AA-8B0F-7FB678D1F2B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753545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44" name="Oval 298">
                <a:extLst>
                  <a:ext uri="{FF2B5EF4-FFF2-40B4-BE49-F238E27FC236}">
                    <a16:creationId xmlns:a16="http://schemas.microsoft.com/office/drawing/2014/main" id="{D2E5B9B9-9EC7-4325-9FD2-9F59B472985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204373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45" name="Oval 299">
                <a:extLst>
                  <a:ext uri="{FF2B5EF4-FFF2-40B4-BE49-F238E27FC236}">
                    <a16:creationId xmlns:a16="http://schemas.microsoft.com/office/drawing/2014/main" id="{DB0D7D0D-27A9-465C-8764-692A93F23B1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315949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46" name="Oval 300">
                <a:extLst>
                  <a:ext uri="{FF2B5EF4-FFF2-40B4-BE49-F238E27FC236}">
                    <a16:creationId xmlns:a16="http://schemas.microsoft.com/office/drawing/2014/main" id="{7DF9D610-A9D1-4E18-9B56-94800EDADBB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878352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47" name="Oval 301">
                <a:extLst>
                  <a:ext uri="{FF2B5EF4-FFF2-40B4-BE49-F238E27FC236}">
                    <a16:creationId xmlns:a16="http://schemas.microsoft.com/office/drawing/2014/main" id="{643D172D-E2F4-4B83-B56E-83F1426F7FF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989928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48" name="Oval 302">
                <a:extLst>
                  <a:ext uri="{FF2B5EF4-FFF2-40B4-BE49-F238E27FC236}">
                    <a16:creationId xmlns:a16="http://schemas.microsoft.com/office/drawing/2014/main" id="{391B49AF-4504-4EB1-9B2D-6F47F3E6FC9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552332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49" name="Oval 303">
                <a:extLst>
                  <a:ext uri="{FF2B5EF4-FFF2-40B4-BE49-F238E27FC236}">
                    <a16:creationId xmlns:a16="http://schemas.microsoft.com/office/drawing/2014/main" id="{78EC811D-BC2E-4B7A-959F-0D6A9541219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663908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50" name="Oval 304">
                <a:extLst>
                  <a:ext uri="{FF2B5EF4-FFF2-40B4-BE49-F238E27FC236}">
                    <a16:creationId xmlns:a16="http://schemas.microsoft.com/office/drawing/2014/main" id="{84D9FBD8-08EE-4B9B-B66B-236544B8F8C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776992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51" name="Oval 305">
                <a:extLst>
                  <a:ext uri="{FF2B5EF4-FFF2-40B4-BE49-F238E27FC236}">
                    <a16:creationId xmlns:a16="http://schemas.microsoft.com/office/drawing/2014/main" id="{F58F268A-67BD-4E4E-8202-A2B6C586083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888568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52" name="Oval 306">
                <a:extLst>
                  <a:ext uri="{FF2B5EF4-FFF2-40B4-BE49-F238E27FC236}">
                    <a16:creationId xmlns:a16="http://schemas.microsoft.com/office/drawing/2014/main" id="{A2C725EC-8B45-47AF-BD3B-CB0C3FF2ABF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001652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53" name="Oval 307">
                <a:extLst>
                  <a:ext uri="{FF2B5EF4-FFF2-40B4-BE49-F238E27FC236}">
                    <a16:creationId xmlns:a16="http://schemas.microsoft.com/office/drawing/2014/main" id="{A9841D35-2550-4626-B119-E4F353D42B8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113228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54" name="Oval 308">
                <a:extLst>
                  <a:ext uri="{FF2B5EF4-FFF2-40B4-BE49-F238E27FC236}">
                    <a16:creationId xmlns:a16="http://schemas.microsoft.com/office/drawing/2014/main" id="{67311BC1-C983-4ADA-82ED-749747E82CB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226311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55" name="Oval 309">
                <a:extLst>
                  <a:ext uri="{FF2B5EF4-FFF2-40B4-BE49-F238E27FC236}">
                    <a16:creationId xmlns:a16="http://schemas.microsoft.com/office/drawing/2014/main" id="{FC361E43-FE15-4B82-BCEE-05F6307428C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337887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56" name="Oval 310">
                <a:extLst>
                  <a:ext uri="{FF2B5EF4-FFF2-40B4-BE49-F238E27FC236}">
                    <a16:creationId xmlns:a16="http://schemas.microsoft.com/office/drawing/2014/main" id="{2E8908DC-2F1D-4A1B-AEDF-005A3AF4256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450972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57" name="Oval 311">
                <a:extLst>
                  <a:ext uri="{FF2B5EF4-FFF2-40B4-BE49-F238E27FC236}">
                    <a16:creationId xmlns:a16="http://schemas.microsoft.com/office/drawing/2014/main" id="{6493858B-9433-4BB4-943A-5E568ED1FBD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562548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58" name="Oval 312">
                <a:extLst>
                  <a:ext uri="{FF2B5EF4-FFF2-40B4-BE49-F238E27FC236}">
                    <a16:creationId xmlns:a16="http://schemas.microsoft.com/office/drawing/2014/main" id="{60A342B4-AC38-45A9-9832-8A5C468F342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675631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59" name="Oval 313">
                <a:extLst>
                  <a:ext uri="{FF2B5EF4-FFF2-40B4-BE49-F238E27FC236}">
                    <a16:creationId xmlns:a16="http://schemas.microsoft.com/office/drawing/2014/main" id="{4DBCEA2D-9C97-42BD-862A-3CE55417474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787207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60" name="Oval 314">
                <a:extLst>
                  <a:ext uri="{FF2B5EF4-FFF2-40B4-BE49-F238E27FC236}">
                    <a16:creationId xmlns:a16="http://schemas.microsoft.com/office/drawing/2014/main" id="{AD888619-997F-4453-AB22-0F2F867DDAB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900291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61" name="Oval 315">
                <a:extLst>
                  <a:ext uri="{FF2B5EF4-FFF2-40B4-BE49-F238E27FC236}">
                    <a16:creationId xmlns:a16="http://schemas.microsoft.com/office/drawing/2014/main" id="{7FDA24BB-3C8E-4F8C-AFAB-3EA990B4D28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013375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62" name="Oval 316">
                <a:extLst>
                  <a:ext uri="{FF2B5EF4-FFF2-40B4-BE49-F238E27FC236}">
                    <a16:creationId xmlns:a16="http://schemas.microsoft.com/office/drawing/2014/main" id="{FC11163A-0EE5-464A-A73D-E12E95AB98E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124951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63" name="Oval 317">
                <a:extLst>
                  <a:ext uri="{FF2B5EF4-FFF2-40B4-BE49-F238E27FC236}">
                    <a16:creationId xmlns:a16="http://schemas.microsoft.com/office/drawing/2014/main" id="{9D307399-314A-46F8-A978-1495E4B35BF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238035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64" name="Oval 318">
                <a:extLst>
                  <a:ext uri="{FF2B5EF4-FFF2-40B4-BE49-F238E27FC236}">
                    <a16:creationId xmlns:a16="http://schemas.microsoft.com/office/drawing/2014/main" id="{F3D6CE15-2510-4C84-B767-69912165FA7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349611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65" name="Oval 319">
                <a:extLst>
                  <a:ext uri="{FF2B5EF4-FFF2-40B4-BE49-F238E27FC236}">
                    <a16:creationId xmlns:a16="http://schemas.microsoft.com/office/drawing/2014/main" id="{BF030842-1C47-4F68-9B93-C65C6C47FDB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462694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66" name="Oval 320">
                <a:extLst>
                  <a:ext uri="{FF2B5EF4-FFF2-40B4-BE49-F238E27FC236}">
                    <a16:creationId xmlns:a16="http://schemas.microsoft.com/office/drawing/2014/main" id="{EE1A03CF-78F2-4509-B0E0-3B9976F3268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574270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67" name="Oval 321">
                <a:extLst>
                  <a:ext uri="{FF2B5EF4-FFF2-40B4-BE49-F238E27FC236}">
                    <a16:creationId xmlns:a16="http://schemas.microsoft.com/office/drawing/2014/main" id="{455CB8EA-11E3-4A2F-8928-D740CB12585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687355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68" name="Oval 322">
                <a:extLst>
                  <a:ext uri="{FF2B5EF4-FFF2-40B4-BE49-F238E27FC236}">
                    <a16:creationId xmlns:a16="http://schemas.microsoft.com/office/drawing/2014/main" id="{B52D6F78-9426-4DAB-875E-DEEA6EB8506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798931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69" name="Oval 323">
                <a:extLst>
                  <a:ext uri="{FF2B5EF4-FFF2-40B4-BE49-F238E27FC236}">
                    <a16:creationId xmlns:a16="http://schemas.microsoft.com/office/drawing/2014/main" id="{67973CF1-AD00-4771-BAAE-0099A949425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912014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70" name="Oval 324">
                <a:extLst>
                  <a:ext uri="{FF2B5EF4-FFF2-40B4-BE49-F238E27FC236}">
                    <a16:creationId xmlns:a16="http://schemas.microsoft.com/office/drawing/2014/main" id="{A7051990-6B17-44D9-B745-A1DE5F38138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023590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71" name="Oval 325">
                <a:extLst>
                  <a:ext uri="{FF2B5EF4-FFF2-40B4-BE49-F238E27FC236}">
                    <a16:creationId xmlns:a16="http://schemas.microsoft.com/office/drawing/2014/main" id="{5B7C9247-F061-459A-95C5-106AFB12A4C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136674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72" name="Oval 326">
                <a:extLst>
                  <a:ext uri="{FF2B5EF4-FFF2-40B4-BE49-F238E27FC236}">
                    <a16:creationId xmlns:a16="http://schemas.microsoft.com/office/drawing/2014/main" id="{9B1B23D4-F4FE-4AB4-B308-645E1F0D655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248250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73" name="Oval 327">
                <a:extLst>
                  <a:ext uri="{FF2B5EF4-FFF2-40B4-BE49-F238E27FC236}">
                    <a16:creationId xmlns:a16="http://schemas.microsoft.com/office/drawing/2014/main" id="{270BD2E6-1B0B-46A7-9C64-97936B9B03C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361334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74" name="Oval 328">
                <a:extLst>
                  <a:ext uri="{FF2B5EF4-FFF2-40B4-BE49-F238E27FC236}">
                    <a16:creationId xmlns:a16="http://schemas.microsoft.com/office/drawing/2014/main" id="{4E50C27D-A498-4E4E-A3F1-F66FC6EF59F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472910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75" name="Oval 329">
                <a:extLst>
                  <a:ext uri="{FF2B5EF4-FFF2-40B4-BE49-F238E27FC236}">
                    <a16:creationId xmlns:a16="http://schemas.microsoft.com/office/drawing/2014/main" id="{214D02A1-FB59-4D23-817E-BC93D351B7E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585994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76" name="Oval 330">
                <a:extLst>
                  <a:ext uri="{FF2B5EF4-FFF2-40B4-BE49-F238E27FC236}">
                    <a16:creationId xmlns:a16="http://schemas.microsoft.com/office/drawing/2014/main" id="{6D0A6E9F-4850-42EE-9103-B7FAEFB4DAC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697570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77" name="Oval 331">
                <a:extLst>
                  <a:ext uri="{FF2B5EF4-FFF2-40B4-BE49-F238E27FC236}">
                    <a16:creationId xmlns:a16="http://schemas.microsoft.com/office/drawing/2014/main" id="{5B2449C9-A523-4618-9097-FA7408B2C89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810653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78" name="Oval 332">
                <a:extLst>
                  <a:ext uri="{FF2B5EF4-FFF2-40B4-BE49-F238E27FC236}">
                    <a16:creationId xmlns:a16="http://schemas.microsoft.com/office/drawing/2014/main" id="{20576852-45E8-4548-9D1C-B9F60E2B80D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922229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79" name="Oval 333">
                <a:extLst>
                  <a:ext uri="{FF2B5EF4-FFF2-40B4-BE49-F238E27FC236}">
                    <a16:creationId xmlns:a16="http://schemas.microsoft.com/office/drawing/2014/main" id="{F3605347-1B09-45E8-A5C1-8C65F24E087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8035314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80" name="Oval 334">
                <a:extLst>
                  <a:ext uri="{FF2B5EF4-FFF2-40B4-BE49-F238E27FC236}">
                    <a16:creationId xmlns:a16="http://schemas.microsoft.com/office/drawing/2014/main" id="{7BC37010-39AB-4EAB-8015-57C9416EE87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8146890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81" name="Oval 335">
                <a:extLst>
                  <a:ext uri="{FF2B5EF4-FFF2-40B4-BE49-F238E27FC236}">
                    <a16:creationId xmlns:a16="http://schemas.microsoft.com/office/drawing/2014/main" id="{1EC2C0D4-A8D8-4CCD-8C2D-0653DBE9235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8259973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82" name="Oval 336">
                <a:extLst>
                  <a:ext uri="{FF2B5EF4-FFF2-40B4-BE49-F238E27FC236}">
                    <a16:creationId xmlns:a16="http://schemas.microsoft.com/office/drawing/2014/main" id="{59AFEAD1-2785-4B57-B232-03596C2DB2B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8371549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83" name="Oval 337">
                <a:extLst>
                  <a:ext uri="{FF2B5EF4-FFF2-40B4-BE49-F238E27FC236}">
                    <a16:creationId xmlns:a16="http://schemas.microsoft.com/office/drawing/2014/main" id="{9537A208-7976-4602-BAA5-9BA2AE85683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8484633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84" name="Oval 338">
                <a:extLst>
                  <a:ext uri="{FF2B5EF4-FFF2-40B4-BE49-F238E27FC236}">
                    <a16:creationId xmlns:a16="http://schemas.microsoft.com/office/drawing/2014/main" id="{77D2C7CA-B7BB-4706-9CCC-4318425C87B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95371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85" name="Oval 339">
                <a:extLst>
                  <a:ext uri="{FF2B5EF4-FFF2-40B4-BE49-F238E27FC236}">
                    <a16:creationId xmlns:a16="http://schemas.microsoft.com/office/drawing/2014/main" id="{AFC5E4F2-322A-4295-85D7-23524580AC8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06947" y="1970477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86" name="Oval 340">
                <a:extLst>
                  <a:ext uri="{FF2B5EF4-FFF2-40B4-BE49-F238E27FC236}">
                    <a16:creationId xmlns:a16="http://schemas.microsoft.com/office/drawing/2014/main" id="{9DDF0044-72E0-4A74-BC38-1536E5BDDD5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20031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87" name="Oval 341">
                <a:extLst>
                  <a:ext uri="{FF2B5EF4-FFF2-40B4-BE49-F238E27FC236}">
                    <a16:creationId xmlns:a16="http://schemas.microsoft.com/office/drawing/2014/main" id="{9D2F38F3-B9B8-4AEC-A39A-C83CA95B0EC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31607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88" name="Oval 342">
                <a:extLst>
                  <a:ext uri="{FF2B5EF4-FFF2-40B4-BE49-F238E27FC236}">
                    <a16:creationId xmlns:a16="http://schemas.microsoft.com/office/drawing/2014/main" id="{1F9D0B49-858D-43BE-8C71-31BB60CC6EE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844691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89" name="Oval 343">
                <a:extLst>
                  <a:ext uri="{FF2B5EF4-FFF2-40B4-BE49-F238E27FC236}">
                    <a16:creationId xmlns:a16="http://schemas.microsoft.com/office/drawing/2014/main" id="{3DB6F0F2-7029-4912-8286-720B2D5AFAB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956267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90" name="Oval 344">
                <a:extLst>
                  <a:ext uri="{FF2B5EF4-FFF2-40B4-BE49-F238E27FC236}">
                    <a16:creationId xmlns:a16="http://schemas.microsoft.com/office/drawing/2014/main" id="{AE4A87C9-FAE8-4AA1-81BA-03EA58738DA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069351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91" name="Oval 345">
                <a:extLst>
                  <a:ext uri="{FF2B5EF4-FFF2-40B4-BE49-F238E27FC236}">
                    <a16:creationId xmlns:a16="http://schemas.microsoft.com/office/drawing/2014/main" id="{0B62D28F-817A-41E4-B4FE-54D643D1258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180927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92" name="Oval 346">
                <a:extLst>
                  <a:ext uri="{FF2B5EF4-FFF2-40B4-BE49-F238E27FC236}">
                    <a16:creationId xmlns:a16="http://schemas.microsoft.com/office/drawing/2014/main" id="{DECF8F93-7F3D-4E83-8EA3-7454A9C2F1C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294010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93" name="Oval 347">
                <a:extLst>
                  <a:ext uri="{FF2B5EF4-FFF2-40B4-BE49-F238E27FC236}">
                    <a16:creationId xmlns:a16="http://schemas.microsoft.com/office/drawing/2014/main" id="{1B6354F4-CC5D-4CD2-8DA4-5E375D7A638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405586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94" name="Oval 348">
                <a:extLst>
                  <a:ext uri="{FF2B5EF4-FFF2-40B4-BE49-F238E27FC236}">
                    <a16:creationId xmlns:a16="http://schemas.microsoft.com/office/drawing/2014/main" id="{1BB07C34-055B-4BBC-B5CF-9698B4EDDD7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518671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95" name="Oval 349">
                <a:extLst>
                  <a:ext uri="{FF2B5EF4-FFF2-40B4-BE49-F238E27FC236}">
                    <a16:creationId xmlns:a16="http://schemas.microsoft.com/office/drawing/2014/main" id="{A250D500-64F1-4558-A52B-317180B0B07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630247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96" name="Oval 350">
                <a:extLst>
                  <a:ext uri="{FF2B5EF4-FFF2-40B4-BE49-F238E27FC236}">
                    <a16:creationId xmlns:a16="http://schemas.microsoft.com/office/drawing/2014/main" id="{6140536C-959D-4C67-A4BF-A25F53FDD1C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743330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97" name="Oval 351">
                <a:extLst>
                  <a:ext uri="{FF2B5EF4-FFF2-40B4-BE49-F238E27FC236}">
                    <a16:creationId xmlns:a16="http://schemas.microsoft.com/office/drawing/2014/main" id="{3A33F355-382E-4655-B537-9649FFEED11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854906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98" name="Oval 352">
                <a:extLst>
                  <a:ext uri="{FF2B5EF4-FFF2-40B4-BE49-F238E27FC236}">
                    <a16:creationId xmlns:a16="http://schemas.microsoft.com/office/drawing/2014/main" id="{52F142C3-7B5A-4378-9537-4DE18F0F4BF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967990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599" name="Oval 353">
                <a:extLst>
                  <a:ext uri="{FF2B5EF4-FFF2-40B4-BE49-F238E27FC236}">
                    <a16:creationId xmlns:a16="http://schemas.microsoft.com/office/drawing/2014/main" id="{112BEF2F-E539-4F31-9789-A0BECB419BC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079566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00" name="Oval 354">
                <a:extLst>
                  <a:ext uri="{FF2B5EF4-FFF2-40B4-BE49-F238E27FC236}">
                    <a16:creationId xmlns:a16="http://schemas.microsoft.com/office/drawing/2014/main" id="{534E10A2-D3F0-4090-8022-627F4609853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528886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01" name="Oval 355">
                <a:extLst>
                  <a:ext uri="{FF2B5EF4-FFF2-40B4-BE49-F238E27FC236}">
                    <a16:creationId xmlns:a16="http://schemas.microsoft.com/office/drawing/2014/main" id="{79E1BE83-F1D6-4B7D-AC0F-B4CF621CCC2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315949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02" name="Oval 356">
                <a:extLst>
                  <a:ext uri="{FF2B5EF4-FFF2-40B4-BE49-F238E27FC236}">
                    <a16:creationId xmlns:a16="http://schemas.microsoft.com/office/drawing/2014/main" id="{FF704935-BD92-4F94-ADE2-564775D07BA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765269" y="1970477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03" name="Oval 357">
                <a:extLst>
                  <a:ext uri="{FF2B5EF4-FFF2-40B4-BE49-F238E27FC236}">
                    <a16:creationId xmlns:a16="http://schemas.microsoft.com/office/drawing/2014/main" id="{3D364A74-F711-404D-86BC-D84B6B5949B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439248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04" name="Oval 358">
                <a:extLst>
                  <a:ext uri="{FF2B5EF4-FFF2-40B4-BE49-F238E27FC236}">
                    <a16:creationId xmlns:a16="http://schemas.microsoft.com/office/drawing/2014/main" id="{3857C88B-46AC-49CD-9B6C-47E3842520C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552332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05" name="Oval 359">
                <a:extLst>
                  <a:ext uri="{FF2B5EF4-FFF2-40B4-BE49-F238E27FC236}">
                    <a16:creationId xmlns:a16="http://schemas.microsoft.com/office/drawing/2014/main" id="{87E451D1-09A8-4077-AE81-F2ACC8B37E9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663908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 dirty="0"/>
              </a:p>
            </p:txBody>
          </p:sp>
          <p:sp>
            <p:nvSpPr>
              <p:cNvPr id="1606" name="Oval 360">
                <a:extLst>
                  <a:ext uri="{FF2B5EF4-FFF2-40B4-BE49-F238E27FC236}">
                    <a16:creationId xmlns:a16="http://schemas.microsoft.com/office/drawing/2014/main" id="{5F53B202-2760-4020-85AC-8A7B75932C1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888568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07" name="Oval 361">
                <a:extLst>
                  <a:ext uri="{FF2B5EF4-FFF2-40B4-BE49-F238E27FC236}">
                    <a16:creationId xmlns:a16="http://schemas.microsoft.com/office/drawing/2014/main" id="{4E0D32AC-07D7-4A21-8034-B30F903C427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001652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08" name="Oval 362">
                <a:extLst>
                  <a:ext uri="{FF2B5EF4-FFF2-40B4-BE49-F238E27FC236}">
                    <a16:creationId xmlns:a16="http://schemas.microsoft.com/office/drawing/2014/main" id="{FC587AF1-4E1A-4A9D-9C1A-11199909ABB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113228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09" name="Oval 363">
                <a:extLst>
                  <a:ext uri="{FF2B5EF4-FFF2-40B4-BE49-F238E27FC236}">
                    <a16:creationId xmlns:a16="http://schemas.microsoft.com/office/drawing/2014/main" id="{B72937B5-3A61-48B8-8291-C685B7DEC54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226311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10" name="Oval 364">
                <a:extLst>
                  <a:ext uri="{FF2B5EF4-FFF2-40B4-BE49-F238E27FC236}">
                    <a16:creationId xmlns:a16="http://schemas.microsoft.com/office/drawing/2014/main" id="{9C1584CA-A8C0-42A0-91FE-50DF2ACCBA3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337887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11" name="Oval 365">
                <a:extLst>
                  <a:ext uri="{FF2B5EF4-FFF2-40B4-BE49-F238E27FC236}">
                    <a16:creationId xmlns:a16="http://schemas.microsoft.com/office/drawing/2014/main" id="{3AB762BC-DD0A-40BB-9EEF-61BC60E7B5B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450972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12" name="Oval 366">
                <a:extLst>
                  <a:ext uri="{FF2B5EF4-FFF2-40B4-BE49-F238E27FC236}">
                    <a16:creationId xmlns:a16="http://schemas.microsoft.com/office/drawing/2014/main" id="{EAC0C09F-56A7-4C55-A9FF-7733D918141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562548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13" name="Oval 367">
                <a:extLst>
                  <a:ext uri="{FF2B5EF4-FFF2-40B4-BE49-F238E27FC236}">
                    <a16:creationId xmlns:a16="http://schemas.microsoft.com/office/drawing/2014/main" id="{B735F9EC-0B74-4A07-8C7C-F38C2CA66C2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675631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14" name="Oval 368">
                <a:extLst>
                  <a:ext uri="{FF2B5EF4-FFF2-40B4-BE49-F238E27FC236}">
                    <a16:creationId xmlns:a16="http://schemas.microsoft.com/office/drawing/2014/main" id="{AB1F9D2A-82A1-4E3C-93F8-D8CF03DCB7F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787207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15" name="Oval 369">
                <a:extLst>
                  <a:ext uri="{FF2B5EF4-FFF2-40B4-BE49-F238E27FC236}">
                    <a16:creationId xmlns:a16="http://schemas.microsoft.com/office/drawing/2014/main" id="{C7A279F8-8252-4AB4-9B39-2FD40D6A413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900291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16" name="Oval 370">
                <a:extLst>
                  <a:ext uri="{FF2B5EF4-FFF2-40B4-BE49-F238E27FC236}">
                    <a16:creationId xmlns:a16="http://schemas.microsoft.com/office/drawing/2014/main" id="{EB354899-41BE-49E8-9AC5-B4AE4F8B2A7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013375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17" name="Oval 371">
                <a:extLst>
                  <a:ext uri="{FF2B5EF4-FFF2-40B4-BE49-F238E27FC236}">
                    <a16:creationId xmlns:a16="http://schemas.microsoft.com/office/drawing/2014/main" id="{BDDAF435-C342-4804-BC89-DBF2DEEA61E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124951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18" name="Oval 372">
                <a:extLst>
                  <a:ext uri="{FF2B5EF4-FFF2-40B4-BE49-F238E27FC236}">
                    <a16:creationId xmlns:a16="http://schemas.microsoft.com/office/drawing/2014/main" id="{2A7B419D-159D-4F1F-8880-058553EDD60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238035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19" name="Oval 373">
                <a:extLst>
                  <a:ext uri="{FF2B5EF4-FFF2-40B4-BE49-F238E27FC236}">
                    <a16:creationId xmlns:a16="http://schemas.microsoft.com/office/drawing/2014/main" id="{F4A36F85-C3FD-4610-B33D-458DBA97ACF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349611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20" name="Oval 374">
                <a:extLst>
                  <a:ext uri="{FF2B5EF4-FFF2-40B4-BE49-F238E27FC236}">
                    <a16:creationId xmlns:a16="http://schemas.microsoft.com/office/drawing/2014/main" id="{DF0DA142-FFC7-4A87-8A04-B3F4C11EED6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462694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21" name="Oval 375">
                <a:extLst>
                  <a:ext uri="{FF2B5EF4-FFF2-40B4-BE49-F238E27FC236}">
                    <a16:creationId xmlns:a16="http://schemas.microsoft.com/office/drawing/2014/main" id="{6B7D4A2D-9781-4BAF-A218-6CFE6C507A0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574270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22" name="Oval 376">
                <a:extLst>
                  <a:ext uri="{FF2B5EF4-FFF2-40B4-BE49-F238E27FC236}">
                    <a16:creationId xmlns:a16="http://schemas.microsoft.com/office/drawing/2014/main" id="{62F3016E-ED31-43FE-89B5-DDBC5DF1BD4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687355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23" name="Oval 377">
                <a:extLst>
                  <a:ext uri="{FF2B5EF4-FFF2-40B4-BE49-F238E27FC236}">
                    <a16:creationId xmlns:a16="http://schemas.microsoft.com/office/drawing/2014/main" id="{0007936C-7865-46C7-8905-D86FB23EF63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798931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24" name="Oval 378">
                <a:extLst>
                  <a:ext uri="{FF2B5EF4-FFF2-40B4-BE49-F238E27FC236}">
                    <a16:creationId xmlns:a16="http://schemas.microsoft.com/office/drawing/2014/main" id="{642C07C9-9B32-48CE-876E-7D58E7B1041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912014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25" name="Oval 379">
                <a:extLst>
                  <a:ext uri="{FF2B5EF4-FFF2-40B4-BE49-F238E27FC236}">
                    <a16:creationId xmlns:a16="http://schemas.microsoft.com/office/drawing/2014/main" id="{26BA9118-F21F-408A-BDB5-71D3A946069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023590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26" name="Oval 380">
                <a:extLst>
                  <a:ext uri="{FF2B5EF4-FFF2-40B4-BE49-F238E27FC236}">
                    <a16:creationId xmlns:a16="http://schemas.microsoft.com/office/drawing/2014/main" id="{8BD04145-ED86-4341-8DB7-689EF196032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136674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27" name="Oval 381">
                <a:extLst>
                  <a:ext uri="{FF2B5EF4-FFF2-40B4-BE49-F238E27FC236}">
                    <a16:creationId xmlns:a16="http://schemas.microsoft.com/office/drawing/2014/main" id="{2AF2D8AB-79C6-44AD-93A5-3791A7903FD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248250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28" name="Oval 382">
                <a:extLst>
                  <a:ext uri="{FF2B5EF4-FFF2-40B4-BE49-F238E27FC236}">
                    <a16:creationId xmlns:a16="http://schemas.microsoft.com/office/drawing/2014/main" id="{D4FD4314-1EFC-48C0-A063-DD63A5D3988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361334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29" name="Oval 383">
                <a:extLst>
                  <a:ext uri="{FF2B5EF4-FFF2-40B4-BE49-F238E27FC236}">
                    <a16:creationId xmlns:a16="http://schemas.microsoft.com/office/drawing/2014/main" id="{78F3C50A-11A9-4DEF-8320-FE4F7F4344A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472910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30" name="Oval 384">
                <a:extLst>
                  <a:ext uri="{FF2B5EF4-FFF2-40B4-BE49-F238E27FC236}">
                    <a16:creationId xmlns:a16="http://schemas.microsoft.com/office/drawing/2014/main" id="{3255C544-1A97-41FF-83CC-5AF46D486B0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585994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31" name="Oval 385">
                <a:extLst>
                  <a:ext uri="{FF2B5EF4-FFF2-40B4-BE49-F238E27FC236}">
                    <a16:creationId xmlns:a16="http://schemas.microsoft.com/office/drawing/2014/main" id="{5AA5A66C-4473-48B2-84DB-2025F2BC964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697570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32" name="Oval 386">
                <a:extLst>
                  <a:ext uri="{FF2B5EF4-FFF2-40B4-BE49-F238E27FC236}">
                    <a16:creationId xmlns:a16="http://schemas.microsoft.com/office/drawing/2014/main" id="{07968FE3-A7AE-40D7-8973-0F4AFAE6A88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810653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33" name="Oval 387">
                <a:extLst>
                  <a:ext uri="{FF2B5EF4-FFF2-40B4-BE49-F238E27FC236}">
                    <a16:creationId xmlns:a16="http://schemas.microsoft.com/office/drawing/2014/main" id="{A48FDB43-C91E-4742-8813-4883987DF95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922229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34" name="Oval 388">
                <a:extLst>
                  <a:ext uri="{FF2B5EF4-FFF2-40B4-BE49-F238E27FC236}">
                    <a16:creationId xmlns:a16="http://schemas.microsoft.com/office/drawing/2014/main" id="{D21CB1E5-10E4-4B36-A6D4-D995D6CAB0A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8035314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35" name="Oval 389">
                <a:extLst>
                  <a:ext uri="{FF2B5EF4-FFF2-40B4-BE49-F238E27FC236}">
                    <a16:creationId xmlns:a16="http://schemas.microsoft.com/office/drawing/2014/main" id="{103D61B6-678B-4276-81A0-34AA0808835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8146890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36" name="Oval 390">
                <a:extLst>
                  <a:ext uri="{FF2B5EF4-FFF2-40B4-BE49-F238E27FC236}">
                    <a16:creationId xmlns:a16="http://schemas.microsoft.com/office/drawing/2014/main" id="{8AE83507-45CA-4C6C-92BC-F2C9A2268E6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8259973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37" name="Oval 391">
                <a:extLst>
                  <a:ext uri="{FF2B5EF4-FFF2-40B4-BE49-F238E27FC236}">
                    <a16:creationId xmlns:a16="http://schemas.microsoft.com/office/drawing/2014/main" id="{EC1BD1BB-7D15-4218-A588-0C73ECC60BE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8371549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38" name="Oval 392">
                <a:extLst>
                  <a:ext uri="{FF2B5EF4-FFF2-40B4-BE49-F238E27FC236}">
                    <a16:creationId xmlns:a16="http://schemas.microsoft.com/office/drawing/2014/main" id="{2DB5DDAC-22CE-4867-A921-FC506CC3961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95371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39" name="Oval 393">
                <a:extLst>
                  <a:ext uri="{FF2B5EF4-FFF2-40B4-BE49-F238E27FC236}">
                    <a16:creationId xmlns:a16="http://schemas.microsoft.com/office/drawing/2014/main" id="{32C36FD9-9DB4-44DF-BD19-DB7FC94AB91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06947" y="2074514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40" name="Oval 394">
                <a:extLst>
                  <a:ext uri="{FF2B5EF4-FFF2-40B4-BE49-F238E27FC236}">
                    <a16:creationId xmlns:a16="http://schemas.microsoft.com/office/drawing/2014/main" id="{686FB37C-DA4D-483E-BAFA-40AE3F8325A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20031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41" name="Oval 395">
                <a:extLst>
                  <a:ext uri="{FF2B5EF4-FFF2-40B4-BE49-F238E27FC236}">
                    <a16:creationId xmlns:a16="http://schemas.microsoft.com/office/drawing/2014/main" id="{09939454-3AC3-48AD-8947-91521E86A91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31607" y="2074514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42" name="Oval 396">
                <a:extLst>
                  <a:ext uri="{FF2B5EF4-FFF2-40B4-BE49-F238E27FC236}">
                    <a16:creationId xmlns:a16="http://schemas.microsoft.com/office/drawing/2014/main" id="{BEA215A2-C170-4206-8ADB-7D5EBAB49B8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180927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43" name="Oval 397">
                <a:extLst>
                  <a:ext uri="{FF2B5EF4-FFF2-40B4-BE49-F238E27FC236}">
                    <a16:creationId xmlns:a16="http://schemas.microsoft.com/office/drawing/2014/main" id="{AF8FD933-089C-417D-889D-18AD0013568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294010" y="2178551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44" name="Oval 398">
                <a:extLst>
                  <a:ext uri="{FF2B5EF4-FFF2-40B4-BE49-F238E27FC236}">
                    <a16:creationId xmlns:a16="http://schemas.microsoft.com/office/drawing/2014/main" id="{635CF345-4F5A-465F-A91F-E0C748EB8B0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405586" y="2178551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45" name="Oval 399">
                <a:extLst>
                  <a:ext uri="{FF2B5EF4-FFF2-40B4-BE49-F238E27FC236}">
                    <a16:creationId xmlns:a16="http://schemas.microsoft.com/office/drawing/2014/main" id="{186B3AB7-F46E-4D19-8C08-B75C47B7DEA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518671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46" name="Oval 400">
                <a:extLst>
                  <a:ext uri="{FF2B5EF4-FFF2-40B4-BE49-F238E27FC236}">
                    <a16:creationId xmlns:a16="http://schemas.microsoft.com/office/drawing/2014/main" id="{51706342-CBC2-403E-A233-612B25AE240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630247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47" name="Oval 401">
                <a:extLst>
                  <a:ext uri="{FF2B5EF4-FFF2-40B4-BE49-F238E27FC236}">
                    <a16:creationId xmlns:a16="http://schemas.microsoft.com/office/drawing/2014/main" id="{5A1E6A8B-2BE4-4154-9E10-8120B011F4D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743330" y="2178551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48" name="Oval 402">
                <a:extLst>
                  <a:ext uri="{FF2B5EF4-FFF2-40B4-BE49-F238E27FC236}">
                    <a16:creationId xmlns:a16="http://schemas.microsoft.com/office/drawing/2014/main" id="{182DA676-7704-4B47-8120-8D960424F40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854906" y="2178551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49" name="Oval 403">
                <a:extLst>
                  <a:ext uri="{FF2B5EF4-FFF2-40B4-BE49-F238E27FC236}">
                    <a16:creationId xmlns:a16="http://schemas.microsoft.com/office/drawing/2014/main" id="{5DE22443-2E8B-4AD2-8789-EBD3BF769DA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967990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50" name="Oval 404">
                <a:extLst>
                  <a:ext uri="{FF2B5EF4-FFF2-40B4-BE49-F238E27FC236}">
                    <a16:creationId xmlns:a16="http://schemas.microsoft.com/office/drawing/2014/main" id="{0669631B-7D54-48ED-AD36-25A5471FA17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079566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51" name="Oval 405">
                <a:extLst>
                  <a:ext uri="{FF2B5EF4-FFF2-40B4-BE49-F238E27FC236}">
                    <a16:creationId xmlns:a16="http://schemas.microsoft.com/office/drawing/2014/main" id="{A93F6FB6-F9EC-4249-ADEF-F0132A4212F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528886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52" name="Oval 406">
                <a:extLst>
                  <a:ext uri="{FF2B5EF4-FFF2-40B4-BE49-F238E27FC236}">
                    <a16:creationId xmlns:a16="http://schemas.microsoft.com/office/drawing/2014/main" id="{6063F5AF-9261-4DBC-AFC4-015752570D9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641969" y="2178551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53" name="Oval 407">
                <a:extLst>
                  <a:ext uri="{FF2B5EF4-FFF2-40B4-BE49-F238E27FC236}">
                    <a16:creationId xmlns:a16="http://schemas.microsoft.com/office/drawing/2014/main" id="{F551FF1F-1CB1-48B6-AA62-B57907A7AB6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753545" y="2178551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54" name="Oval 408">
                <a:extLst>
                  <a:ext uri="{FF2B5EF4-FFF2-40B4-BE49-F238E27FC236}">
                    <a16:creationId xmlns:a16="http://schemas.microsoft.com/office/drawing/2014/main" id="{71DFB454-E1ED-4B60-BBF5-9B04BF1AD90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214589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 dirty="0"/>
              </a:p>
            </p:txBody>
          </p:sp>
          <p:sp>
            <p:nvSpPr>
              <p:cNvPr id="1655" name="Oval 409">
                <a:extLst>
                  <a:ext uri="{FF2B5EF4-FFF2-40B4-BE49-F238E27FC236}">
                    <a16:creationId xmlns:a16="http://schemas.microsoft.com/office/drawing/2014/main" id="{7219F60F-60C0-4950-AF86-030F4DEBDFA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439248" y="2178551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56" name="Oval 410">
                <a:extLst>
                  <a:ext uri="{FF2B5EF4-FFF2-40B4-BE49-F238E27FC236}">
                    <a16:creationId xmlns:a16="http://schemas.microsoft.com/office/drawing/2014/main" id="{7B445AF9-F13C-4EFE-A4FB-EE04C008D7A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552332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57" name="Oval 411">
                <a:extLst>
                  <a:ext uri="{FF2B5EF4-FFF2-40B4-BE49-F238E27FC236}">
                    <a16:creationId xmlns:a16="http://schemas.microsoft.com/office/drawing/2014/main" id="{B3C5E85F-7B6A-4DAC-ABCB-7C42C1FDEF1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663908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58" name="Oval 412">
                <a:extLst>
                  <a:ext uri="{FF2B5EF4-FFF2-40B4-BE49-F238E27FC236}">
                    <a16:creationId xmlns:a16="http://schemas.microsoft.com/office/drawing/2014/main" id="{06E841BF-CE4C-4833-9F20-F1EB25BD218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888568" y="2178551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59" name="Oval 413">
                <a:extLst>
                  <a:ext uri="{FF2B5EF4-FFF2-40B4-BE49-F238E27FC236}">
                    <a16:creationId xmlns:a16="http://schemas.microsoft.com/office/drawing/2014/main" id="{8D0407D4-1116-4259-A26F-A4E8F271E6F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001652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60" name="Oval 414">
                <a:extLst>
                  <a:ext uri="{FF2B5EF4-FFF2-40B4-BE49-F238E27FC236}">
                    <a16:creationId xmlns:a16="http://schemas.microsoft.com/office/drawing/2014/main" id="{88F53EB6-8280-4619-8627-0CFD99198D0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113228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61" name="Oval 415">
                <a:extLst>
                  <a:ext uri="{FF2B5EF4-FFF2-40B4-BE49-F238E27FC236}">
                    <a16:creationId xmlns:a16="http://schemas.microsoft.com/office/drawing/2014/main" id="{6CBE4E0C-E6D5-46D3-B8A2-FCA42D9A004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226311" y="2178551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62" name="Oval 416">
                <a:extLst>
                  <a:ext uri="{FF2B5EF4-FFF2-40B4-BE49-F238E27FC236}">
                    <a16:creationId xmlns:a16="http://schemas.microsoft.com/office/drawing/2014/main" id="{98FD5416-F9F7-4A23-B5E7-B82AB35E9D4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337887" y="2178551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63" name="Oval 417">
                <a:extLst>
                  <a:ext uri="{FF2B5EF4-FFF2-40B4-BE49-F238E27FC236}">
                    <a16:creationId xmlns:a16="http://schemas.microsoft.com/office/drawing/2014/main" id="{360BFF5F-5F26-41B3-90A4-80D4EFB1B87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450972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64" name="Oval 418">
                <a:extLst>
                  <a:ext uri="{FF2B5EF4-FFF2-40B4-BE49-F238E27FC236}">
                    <a16:creationId xmlns:a16="http://schemas.microsoft.com/office/drawing/2014/main" id="{235EF4EF-DBAB-49C5-8F55-E4B803E61AF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562548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65" name="Oval 419">
                <a:extLst>
                  <a:ext uri="{FF2B5EF4-FFF2-40B4-BE49-F238E27FC236}">
                    <a16:creationId xmlns:a16="http://schemas.microsoft.com/office/drawing/2014/main" id="{D69255BF-6053-4D1B-A0D1-95F3C9A9D18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675631" y="2178551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66" name="Oval 420">
                <a:extLst>
                  <a:ext uri="{FF2B5EF4-FFF2-40B4-BE49-F238E27FC236}">
                    <a16:creationId xmlns:a16="http://schemas.microsoft.com/office/drawing/2014/main" id="{D61EBC27-7D01-4818-A8D6-3DF6445BA61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787207" y="2178551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67" name="Oval 421">
                <a:extLst>
                  <a:ext uri="{FF2B5EF4-FFF2-40B4-BE49-F238E27FC236}">
                    <a16:creationId xmlns:a16="http://schemas.microsoft.com/office/drawing/2014/main" id="{85F42B10-B8AD-4E36-BB96-453A9450072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900291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68" name="Oval 422">
                <a:extLst>
                  <a:ext uri="{FF2B5EF4-FFF2-40B4-BE49-F238E27FC236}">
                    <a16:creationId xmlns:a16="http://schemas.microsoft.com/office/drawing/2014/main" id="{48F6753E-7C11-43C5-819B-8B7BADE699B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013375" y="2178551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69" name="Oval 423">
                <a:extLst>
                  <a:ext uri="{FF2B5EF4-FFF2-40B4-BE49-F238E27FC236}">
                    <a16:creationId xmlns:a16="http://schemas.microsoft.com/office/drawing/2014/main" id="{C2C0A380-9EDB-4928-9AE6-A3A5DC3B19F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124951" y="2178551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70" name="Oval 424">
                <a:extLst>
                  <a:ext uri="{FF2B5EF4-FFF2-40B4-BE49-F238E27FC236}">
                    <a16:creationId xmlns:a16="http://schemas.microsoft.com/office/drawing/2014/main" id="{36F7F5ED-3944-4358-BE22-1B632A5ADA5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238035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71" name="Oval 425">
                <a:extLst>
                  <a:ext uri="{FF2B5EF4-FFF2-40B4-BE49-F238E27FC236}">
                    <a16:creationId xmlns:a16="http://schemas.microsoft.com/office/drawing/2014/main" id="{F55D74DA-9354-45F0-96DF-5D69E79C686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349611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72" name="Oval 426">
                <a:extLst>
                  <a:ext uri="{FF2B5EF4-FFF2-40B4-BE49-F238E27FC236}">
                    <a16:creationId xmlns:a16="http://schemas.microsoft.com/office/drawing/2014/main" id="{3C5FCF72-2229-40FF-8F49-28AFE192FD3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462694" y="2178551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73" name="Oval 427">
                <a:extLst>
                  <a:ext uri="{FF2B5EF4-FFF2-40B4-BE49-F238E27FC236}">
                    <a16:creationId xmlns:a16="http://schemas.microsoft.com/office/drawing/2014/main" id="{CDF18D08-747A-4A58-844B-09FF6CE5ECA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574270" y="2178551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74" name="Oval 428">
                <a:extLst>
                  <a:ext uri="{FF2B5EF4-FFF2-40B4-BE49-F238E27FC236}">
                    <a16:creationId xmlns:a16="http://schemas.microsoft.com/office/drawing/2014/main" id="{0BF563D7-F065-42B5-B022-FCCCFE12ADA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687355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75" name="Oval 429">
                <a:extLst>
                  <a:ext uri="{FF2B5EF4-FFF2-40B4-BE49-F238E27FC236}">
                    <a16:creationId xmlns:a16="http://schemas.microsoft.com/office/drawing/2014/main" id="{A56E6D77-F965-4D11-9BC8-78A5B34A0BF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798931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76" name="Oval 430">
                <a:extLst>
                  <a:ext uri="{FF2B5EF4-FFF2-40B4-BE49-F238E27FC236}">
                    <a16:creationId xmlns:a16="http://schemas.microsoft.com/office/drawing/2014/main" id="{AEE72EA9-C6F3-4828-989D-734C0FE73AF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912014" y="2178551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77" name="Oval 431">
                <a:extLst>
                  <a:ext uri="{FF2B5EF4-FFF2-40B4-BE49-F238E27FC236}">
                    <a16:creationId xmlns:a16="http://schemas.microsoft.com/office/drawing/2014/main" id="{01915224-64DD-45AE-9411-E37F4FB4C00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023590" y="2178551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78" name="Oval 432">
                <a:extLst>
                  <a:ext uri="{FF2B5EF4-FFF2-40B4-BE49-F238E27FC236}">
                    <a16:creationId xmlns:a16="http://schemas.microsoft.com/office/drawing/2014/main" id="{2495B51F-FA80-4D54-B110-9969ADFB33E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136674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79" name="Oval 433">
                <a:extLst>
                  <a:ext uri="{FF2B5EF4-FFF2-40B4-BE49-F238E27FC236}">
                    <a16:creationId xmlns:a16="http://schemas.microsoft.com/office/drawing/2014/main" id="{5C3F5C20-48DE-457D-B74A-6BA6DAAD44E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248250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80" name="Oval 434">
                <a:extLst>
                  <a:ext uri="{FF2B5EF4-FFF2-40B4-BE49-F238E27FC236}">
                    <a16:creationId xmlns:a16="http://schemas.microsoft.com/office/drawing/2014/main" id="{53652A74-9B45-443D-AB69-25C5B994143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361334" y="2178551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81" name="Oval 435">
                <a:extLst>
                  <a:ext uri="{FF2B5EF4-FFF2-40B4-BE49-F238E27FC236}">
                    <a16:creationId xmlns:a16="http://schemas.microsoft.com/office/drawing/2014/main" id="{B69198E9-3530-416C-B350-4BAEEB8F114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472910" y="2178551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82" name="Oval 436">
                <a:extLst>
                  <a:ext uri="{FF2B5EF4-FFF2-40B4-BE49-F238E27FC236}">
                    <a16:creationId xmlns:a16="http://schemas.microsoft.com/office/drawing/2014/main" id="{7A067A46-AA95-48B0-8BD8-9CBBE6FDFC7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585994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83" name="Oval 437">
                <a:extLst>
                  <a:ext uri="{FF2B5EF4-FFF2-40B4-BE49-F238E27FC236}">
                    <a16:creationId xmlns:a16="http://schemas.microsoft.com/office/drawing/2014/main" id="{549B9C9B-B5F2-4D30-85DA-AECF51674AB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8035314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84" name="Oval 438">
                <a:extLst>
                  <a:ext uri="{FF2B5EF4-FFF2-40B4-BE49-F238E27FC236}">
                    <a16:creationId xmlns:a16="http://schemas.microsoft.com/office/drawing/2014/main" id="{1525CF60-FB20-4479-A7E1-B97D845D798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8146890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85" name="Oval 439">
                <a:extLst>
                  <a:ext uri="{FF2B5EF4-FFF2-40B4-BE49-F238E27FC236}">
                    <a16:creationId xmlns:a16="http://schemas.microsoft.com/office/drawing/2014/main" id="{2833076A-7113-4BFC-BC5A-FF199A06C5D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06947" y="2178551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86" name="Oval 440">
                <a:extLst>
                  <a:ext uri="{FF2B5EF4-FFF2-40B4-BE49-F238E27FC236}">
                    <a16:creationId xmlns:a16="http://schemas.microsoft.com/office/drawing/2014/main" id="{4DDFEFED-3BEE-4469-9AB0-0A63811020C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20031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87" name="Oval 441">
                <a:extLst>
                  <a:ext uri="{FF2B5EF4-FFF2-40B4-BE49-F238E27FC236}">
                    <a16:creationId xmlns:a16="http://schemas.microsoft.com/office/drawing/2014/main" id="{0668BE93-CF01-4728-A10D-7009E83CF25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31607" y="2178551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88" name="Oval 442">
                <a:extLst>
                  <a:ext uri="{FF2B5EF4-FFF2-40B4-BE49-F238E27FC236}">
                    <a16:creationId xmlns:a16="http://schemas.microsoft.com/office/drawing/2014/main" id="{9F42C567-50BB-4D7F-8CD7-FCA296B14A6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180927" y="228108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89" name="Oval 443">
                <a:extLst>
                  <a:ext uri="{FF2B5EF4-FFF2-40B4-BE49-F238E27FC236}">
                    <a16:creationId xmlns:a16="http://schemas.microsoft.com/office/drawing/2014/main" id="{6B26293F-BB81-4C64-8C7E-F6C39F87F61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294010" y="228108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90" name="Oval 444">
                <a:extLst>
                  <a:ext uri="{FF2B5EF4-FFF2-40B4-BE49-F238E27FC236}">
                    <a16:creationId xmlns:a16="http://schemas.microsoft.com/office/drawing/2014/main" id="{0447712C-E2F4-4100-8037-24989EA0A86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405586" y="228108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91" name="Oval 445">
                <a:extLst>
                  <a:ext uri="{FF2B5EF4-FFF2-40B4-BE49-F238E27FC236}">
                    <a16:creationId xmlns:a16="http://schemas.microsoft.com/office/drawing/2014/main" id="{662D60DE-A3EB-45AD-AC04-818A291ED2E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518671" y="228108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92" name="Oval 446">
                <a:extLst>
                  <a:ext uri="{FF2B5EF4-FFF2-40B4-BE49-F238E27FC236}">
                    <a16:creationId xmlns:a16="http://schemas.microsoft.com/office/drawing/2014/main" id="{607F273C-1979-4BD4-B0C6-C4680054BA3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630247" y="228108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93" name="Oval 447">
                <a:extLst>
                  <a:ext uri="{FF2B5EF4-FFF2-40B4-BE49-F238E27FC236}">
                    <a16:creationId xmlns:a16="http://schemas.microsoft.com/office/drawing/2014/main" id="{86B957EF-4D60-42D0-B13F-B04D39485DC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743330" y="228108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94" name="Oval 448">
                <a:extLst>
                  <a:ext uri="{FF2B5EF4-FFF2-40B4-BE49-F238E27FC236}">
                    <a16:creationId xmlns:a16="http://schemas.microsoft.com/office/drawing/2014/main" id="{A027193D-93E2-4C9B-A532-CEECDDB9802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854906" y="228108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95" name="Oval 449">
                <a:extLst>
                  <a:ext uri="{FF2B5EF4-FFF2-40B4-BE49-F238E27FC236}">
                    <a16:creationId xmlns:a16="http://schemas.microsoft.com/office/drawing/2014/main" id="{786CD660-4DCB-4B17-B2CA-2B90D93DA67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967990" y="228108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96" name="Oval 450">
                <a:extLst>
                  <a:ext uri="{FF2B5EF4-FFF2-40B4-BE49-F238E27FC236}">
                    <a16:creationId xmlns:a16="http://schemas.microsoft.com/office/drawing/2014/main" id="{42F62A38-214F-445A-B531-33B96C0F169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079566" y="228108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97" name="Oval 451">
                <a:extLst>
                  <a:ext uri="{FF2B5EF4-FFF2-40B4-BE49-F238E27FC236}">
                    <a16:creationId xmlns:a16="http://schemas.microsoft.com/office/drawing/2014/main" id="{F1CCF5A6-C217-4F83-BFC0-EC51D515322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192650" y="228108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98" name="Oval 452">
                <a:extLst>
                  <a:ext uri="{FF2B5EF4-FFF2-40B4-BE49-F238E27FC236}">
                    <a16:creationId xmlns:a16="http://schemas.microsoft.com/office/drawing/2014/main" id="{29B69EBF-87E0-45B1-8457-791F3D0561C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528886" y="228108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699" name="Oval 453">
                <a:extLst>
                  <a:ext uri="{FF2B5EF4-FFF2-40B4-BE49-F238E27FC236}">
                    <a16:creationId xmlns:a16="http://schemas.microsoft.com/office/drawing/2014/main" id="{64E5464C-2979-43E8-B5C0-8CF210C70F5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641969" y="228108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00" name="Oval 454">
                <a:extLst>
                  <a:ext uri="{FF2B5EF4-FFF2-40B4-BE49-F238E27FC236}">
                    <a16:creationId xmlns:a16="http://schemas.microsoft.com/office/drawing/2014/main" id="{EC7D787A-0331-4162-81FF-AF2252AF72B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753545" y="228108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01" name="Oval 455">
                <a:extLst>
                  <a:ext uri="{FF2B5EF4-FFF2-40B4-BE49-F238E27FC236}">
                    <a16:creationId xmlns:a16="http://schemas.microsoft.com/office/drawing/2014/main" id="{02614249-959F-4A7E-BA2C-D796882A14E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866630" y="228108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02" name="Oval 456">
                <a:extLst>
                  <a:ext uri="{FF2B5EF4-FFF2-40B4-BE49-F238E27FC236}">
                    <a16:creationId xmlns:a16="http://schemas.microsoft.com/office/drawing/2014/main" id="{D1C2D300-81C3-4CED-8E90-155D9F2FBE7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214589" y="228108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03" name="Oval 457">
                <a:extLst>
                  <a:ext uri="{FF2B5EF4-FFF2-40B4-BE49-F238E27FC236}">
                    <a16:creationId xmlns:a16="http://schemas.microsoft.com/office/drawing/2014/main" id="{8AC25D3E-7A1B-427E-AF5C-D3F891A886C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552332" y="228108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04" name="Oval 458">
                <a:extLst>
                  <a:ext uri="{FF2B5EF4-FFF2-40B4-BE49-F238E27FC236}">
                    <a16:creationId xmlns:a16="http://schemas.microsoft.com/office/drawing/2014/main" id="{CAA33A98-587A-434D-BC8F-BCE801EABBF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888568" y="228108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05" name="Oval 459">
                <a:extLst>
                  <a:ext uri="{FF2B5EF4-FFF2-40B4-BE49-F238E27FC236}">
                    <a16:creationId xmlns:a16="http://schemas.microsoft.com/office/drawing/2014/main" id="{0DCA0B9C-8A97-4764-A1E4-0310052ADDB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001652" y="228108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06" name="Oval 460">
                <a:extLst>
                  <a:ext uri="{FF2B5EF4-FFF2-40B4-BE49-F238E27FC236}">
                    <a16:creationId xmlns:a16="http://schemas.microsoft.com/office/drawing/2014/main" id="{4265AA44-ADC4-4BB7-942E-2CEDB4D1897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113228" y="228108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07" name="Oval 461">
                <a:extLst>
                  <a:ext uri="{FF2B5EF4-FFF2-40B4-BE49-F238E27FC236}">
                    <a16:creationId xmlns:a16="http://schemas.microsoft.com/office/drawing/2014/main" id="{55A13A57-9AF0-4AE6-811C-7C20BFE4AC6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226311" y="228108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08" name="Oval 462">
                <a:extLst>
                  <a:ext uri="{FF2B5EF4-FFF2-40B4-BE49-F238E27FC236}">
                    <a16:creationId xmlns:a16="http://schemas.microsoft.com/office/drawing/2014/main" id="{7BADE093-5862-484C-B53D-C7BA754F643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337887" y="228108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09" name="Oval 463">
                <a:extLst>
                  <a:ext uri="{FF2B5EF4-FFF2-40B4-BE49-F238E27FC236}">
                    <a16:creationId xmlns:a16="http://schemas.microsoft.com/office/drawing/2014/main" id="{96EAB7E4-BB0C-490F-99D6-9209DFD2841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450972" y="228108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10" name="Oval 464">
                <a:extLst>
                  <a:ext uri="{FF2B5EF4-FFF2-40B4-BE49-F238E27FC236}">
                    <a16:creationId xmlns:a16="http://schemas.microsoft.com/office/drawing/2014/main" id="{ED2C0BD2-504E-4A77-A664-F58F1F0F633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562548" y="228108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11" name="Oval 465">
                <a:extLst>
                  <a:ext uri="{FF2B5EF4-FFF2-40B4-BE49-F238E27FC236}">
                    <a16:creationId xmlns:a16="http://schemas.microsoft.com/office/drawing/2014/main" id="{FC6B0A29-37DD-4156-ABE1-0703BFFB8A9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675631" y="228108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12" name="Oval 466">
                <a:extLst>
                  <a:ext uri="{FF2B5EF4-FFF2-40B4-BE49-F238E27FC236}">
                    <a16:creationId xmlns:a16="http://schemas.microsoft.com/office/drawing/2014/main" id="{DC978DAA-D94B-4ECA-9E40-F67F9A6C96F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787207" y="228108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13" name="Oval 467">
                <a:extLst>
                  <a:ext uri="{FF2B5EF4-FFF2-40B4-BE49-F238E27FC236}">
                    <a16:creationId xmlns:a16="http://schemas.microsoft.com/office/drawing/2014/main" id="{B47C9971-E825-47C4-B72F-3E04454BCE4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900291" y="228108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14" name="Oval 468">
                <a:extLst>
                  <a:ext uri="{FF2B5EF4-FFF2-40B4-BE49-F238E27FC236}">
                    <a16:creationId xmlns:a16="http://schemas.microsoft.com/office/drawing/2014/main" id="{26096768-6ED9-42A9-9E3A-06B97C0D157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013375" y="228108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15" name="Oval 469">
                <a:extLst>
                  <a:ext uri="{FF2B5EF4-FFF2-40B4-BE49-F238E27FC236}">
                    <a16:creationId xmlns:a16="http://schemas.microsoft.com/office/drawing/2014/main" id="{BD023CF4-C38E-4635-AE20-2DD1563C77B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124951" y="228108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16" name="Oval 470">
                <a:extLst>
                  <a:ext uri="{FF2B5EF4-FFF2-40B4-BE49-F238E27FC236}">
                    <a16:creationId xmlns:a16="http://schemas.microsoft.com/office/drawing/2014/main" id="{20D2E82F-FEE2-4818-B4A1-BFBBA966865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238035" y="228108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17" name="Oval 471">
                <a:extLst>
                  <a:ext uri="{FF2B5EF4-FFF2-40B4-BE49-F238E27FC236}">
                    <a16:creationId xmlns:a16="http://schemas.microsoft.com/office/drawing/2014/main" id="{FD89813F-F3E5-41E4-8115-3465AC370F8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349611" y="228108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18" name="Oval 472">
                <a:extLst>
                  <a:ext uri="{FF2B5EF4-FFF2-40B4-BE49-F238E27FC236}">
                    <a16:creationId xmlns:a16="http://schemas.microsoft.com/office/drawing/2014/main" id="{E7639AE4-1418-441B-80B7-C0DC6DC3D50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462694" y="228108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19" name="Oval 473">
                <a:extLst>
                  <a:ext uri="{FF2B5EF4-FFF2-40B4-BE49-F238E27FC236}">
                    <a16:creationId xmlns:a16="http://schemas.microsoft.com/office/drawing/2014/main" id="{B1A837E5-0F8B-4D09-A8AB-D2BA014448F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574270" y="228108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20" name="Oval 474">
                <a:extLst>
                  <a:ext uri="{FF2B5EF4-FFF2-40B4-BE49-F238E27FC236}">
                    <a16:creationId xmlns:a16="http://schemas.microsoft.com/office/drawing/2014/main" id="{F944FCAE-6CB1-46A5-98B3-E478FDDEB41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687355" y="228108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21" name="Oval 475">
                <a:extLst>
                  <a:ext uri="{FF2B5EF4-FFF2-40B4-BE49-F238E27FC236}">
                    <a16:creationId xmlns:a16="http://schemas.microsoft.com/office/drawing/2014/main" id="{A275E90A-0605-40CA-BC9E-7E95BDDA158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798931" y="228108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22" name="Oval 476">
                <a:extLst>
                  <a:ext uri="{FF2B5EF4-FFF2-40B4-BE49-F238E27FC236}">
                    <a16:creationId xmlns:a16="http://schemas.microsoft.com/office/drawing/2014/main" id="{B1CBB15F-71F3-4D24-91EA-BDBE551CE5A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912014" y="228108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23" name="Oval 477">
                <a:extLst>
                  <a:ext uri="{FF2B5EF4-FFF2-40B4-BE49-F238E27FC236}">
                    <a16:creationId xmlns:a16="http://schemas.microsoft.com/office/drawing/2014/main" id="{963DDF33-87E3-441A-9C55-2327AB5A699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023590" y="228108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24" name="Oval 478">
                <a:extLst>
                  <a:ext uri="{FF2B5EF4-FFF2-40B4-BE49-F238E27FC236}">
                    <a16:creationId xmlns:a16="http://schemas.microsoft.com/office/drawing/2014/main" id="{5B6748B4-5238-4473-8EF2-AEBBDC09795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136674" y="228108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25" name="Oval 479">
                <a:extLst>
                  <a:ext uri="{FF2B5EF4-FFF2-40B4-BE49-F238E27FC236}">
                    <a16:creationId xmlns:a16="http://schemas.microsoft.com/office/drawing/2014/main" id="{B6209B8A-0F32-4B50-97E7-59FD8A0E606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248250" y="228108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26" name="Oval 480">
                <a:extLst>
                  <a:ext uri="{FF2B5EF4-FFF2-40B4-BE49-F238E27FC236}">
                    <a16:creationId xmlns:a16="http://schemas.microsoft.com/office/drawing/2014/main" id="{B1EF7D00-1753-45D7-BB4E-DB59BAC6B15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361334" y="228108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27" name="Oval 481">
                <a:extLst>
                  <a:ext uri="{FF2B5EF4-FFF2-40B4-BE49-F238E27FC236}">
                    <a16:creationId xmlns:a16="http://schemas.microsoft.com/office/drawing/2014/main" id="{37F61535-97F5-4DBD-878C-7534258F093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472910" y="228108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28" name="Oval 482">
                <a:extLst>
                  <a:ext uri="{FF2B5EF4-FFF2-40B4-BE49-F238E27FC236}">
                    <a16:creationId xmlns:a16="http://schemas.microsoft.com/office/drawing/2014/main" id="{A7087332-7865-4121-9882-B609F0EFD31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8035314" y="228108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29" name="Oval 483">
                <a:extLst>
                  <a:ext uri="{FF2B5EF4-FFF2-40B4-BE49-F238E27FC236}">
                    <a16:creationId xmlns:a16="http://schemas.microsoft.com/office/drawing/2014/main" id="{DFB97D11-BECC-442A-9160-59737AC4F2A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8146890" y="228108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30" name="Oval 484">
                <a:extLst>
                  <a:ext uri="{FF2B5EF4-FFF2-40B4-BE49-F238E27FC236}">
                    <a16:creationId xmlns:a16="http://schemas.microsoft.com/office/drawing/2014/main" id="{40F2D1C1-5DC6-43B6-BDF2-0E757909F4F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06947" y="228108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31" name="Oval 485">
                <a:extLst>
                  <a:ext uri="{FF2B5EF4-FFF2-40B4-BE49-F238E27FC236}">
                    <a16:creationId xmlns:a16="http://schemas.microsoft.com/office/drawing/2014/main" id="{AD3FF894-5DE6-461D-83C6-8FB3F6D5BE7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180927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32" name="Oval 486">
                <a:extLst>
                  <a:ext uri="{FF2B5EF4-FFF2-40B4-BE49-F238E27FC236}">
                    <a16:creationId xmlns:a16="http://schemas.microsoft.com/office/drawing/2014/main" id="{41E6105D-2367-476E-AC61-AB70DCE76FC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294010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33" name="Oval 487">
                <a:extLst>
                  <a:ext uri="{FF2B5EF4-FFF2-40B4-BE49-F238E27FC236}">
                    <a16:creationId xmlns:a16="http://schemas.microsoft.com/office/drawing/2014/main" id="{7553864E-58FB-4F5A-908D-9FE4FA613C3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405586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34" name="Oval 488">
                <a:extLst>
                  <a:ext uri="{FF2B5EF4-FFF2-40B4-BE49-F238E27FC236}">
                    <a16:creationId xmlns:a16="http://schemas.microsoft.com/office/drawing/2014/main" id="{A0E6999B-CB5C-4C37-B79B-15395AA4B79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518671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35" name="Oval 489">
                <a:extLst>
                  <a:ext uri="{FF2B5EF4-FFF2-40B4-BE49-F238E27FC236}">
                    <a16:creationId xmlns:a16="http://schemas.microsoft.com/office/drawing/2014/main" id="{EFD085DF-101F-4E23-9323-A5E70A36E97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630247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36" name="Oval 490">
                <a:extLst>
                  <a:ext uri="{FF2B5EF4-FFF2-40B4-BE49-F238E27FC236}">
                    <a16:creationId xmlns:a16="http://schemas.microsoft.com/office/drawing/2014/main" id="{2ED6A266-6223-4542-990E-8E9FA7119E3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743330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37" name="Oval 491">
                <a:extLst>
                  <a:ext uri="{FF2B5EF4-FFF2-40B4-BE49-F238E27FC236}">
                    <a16:creationId xmlns:a16="http://schemas.microsoft.com/office/drawing/2014/main" id="{51424C33-CAF3-4CC8-9F50-95A57EF1BA6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854906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38" name="Oval 492">
                <a:extLst>
                  <a:ext uri="{FF2B5EF4-FFF2-40B4-BE49-F238E27FC236}">
                    <a16:creationId xmlns:a16="http://schemas.microsoft.com/office/drawing/2014/main" id="{14ED39E0-1536-4662-9824-911BD4D22D2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967990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39" name="Oval 493">
                <a:extLst>
                  <a:ext uri="{FF2B5EF4-FFF2-40B4-BE49-F238E27FC236}">
                    <a16:creationId xmlns:a16="http://schemas.microsoft.com/office/drawing/2014/main" id="{09A332FA-8896-44FA-84E2-85D50A95569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079566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40" name="Oval 494">
                <a:extLst>
                  <a:ext uri="{FF2B5EF4-FFF2-40B4-BE49-F238E27FC236}">
                    <a16:creationId xmlns:a16="http://schemas.microsoft.com/office/drawing/2014/main" id="{861F2D80-5D4D-4171-AB27-97BD16413E7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192650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41" name="Oval 495">
                <a:extLst>
                  <a:ext uri="{FF2B5EF4-FFF2-40B4-BE49-F238E27FC236}">
                    <a16:creationId xmlns:a16="http://schemas.microsoft.com/office/drawing/2014/main" id="{9E7EC181-495C-4765-8556-5655A3F5C40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304226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42" name="Oval 496">
                <a:extLst>
                  <a:ext uri="{FF2B5EF4-FFF2-40B4-BE49-F238E27FC236}">
                    <a16:creationId xmlns:a16="http://schemas.microsoft.com/office/drawing/2014/main" id="{FB6ED545-648B-4F08-AAA1-215FC3E05C9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417310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43" name="Oval 497">
                <a:extLst>
                  <a:ext uri="{FF2B5EF4-FFF2-40B4-BE49-F238E27FC236}">
                    <a16:creationId xmlns:a16="http://schemas.microsoft.com/office/drawing/2014/main" id="{026DC68D-CD49-4312-AF5B-22C15A111E3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528886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44" name="Oval 498">
                <a:extLst>
                  <a:ext uri="{FF2B5EF4-FFF2-40B4-BE49-F238E27FC236}">
                    <a16:creationId xmlns:a16="http://schemas.microsoft.com/office/drawing/2014/main" id="{A32AE6FF-9FD7-4689-888A-9B975C405ED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641969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45" name="Oval 499">
                <a:extLst>
                  <a:ext uri="{FF2B5EF4-FFF2-40B4-BE49-F238E27FC236}">
                    <a16:creationId xmlns:a16="http://schemas.microsoft.com/office/drawing/2014/main" id="{B760B713-3F28-46DB-BFE4-39287C1C292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753545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46" name="Oval 500">
                <a:extLst>
                  <a:ext uri="{FF2B5EF4-FFF2-40B4-BE49-F238E27FC236}">
                    <a16:creationId xmlns:a16="http://schemas.microsoft.com/office/drawing/2014/main" id="{8B3DF65D-3AFD-43F0-880B-0256B4FBC79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866630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47" name="Oval 501">
                <a:extLst>
                  <a:ext uri="{FF2B5EF4-FFF2-40B4-BE49-F238E27FC236}">
                    <a16:creationId xmlns:a16="http://schemas.microsoft.com/office/drawing/2014/main" id="{6425EF99-30ED-428B-B459-8D73FA0E4D9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978206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48" name="Oval 502">
                <a:extLst>
                  <a:ext uri="{FF2B5EF4-FFF2-40B4-BE49-F238E27FC236}">
                    <a16:creationId xmlns:a16="http://schemas.microsoft.com/office/drawing/2014/main" id="{A541E2BD-E41C-4DAE-8934-5CE4D5D2E7C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103013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49" name="Oval 503">
                <a:extLst>
                  <a:ext uri="{FF2B5EF4-FFF2-40B4-BE49-F238E27FC236}">
                    <a16:creationId xmlns:a16="http://schemas.microsoft.com/office/drawing/2014/main" id="{2F7313C0-F174-4A96-B704-55640B53B22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214589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50" name="Oval 504">
                <a:extLst>
                  <a:ext uri="{FF2B5EF4-FFF2-40B4-BE49-F238E27FC236}">
                    <a16:creationId xmlns:a16="http://schemas.microsoft.com/office/drawing/2014/main" id="{87EC289E-3BB4-48A7-8527-7AB0D198006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327672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51" name="Oval 505">
                <a:extLst>
                  <a:ext uri="{FF2B5EF4-FFF2-40B4-BE49-F238E27FC236}">
                    <a16:creationId xmlns:a16="http://schemas.microsoft.com/office/drawing/2014/main" id="{F4B0A220-4545-4552-B82C-E4FCFB100DB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439248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52" name="Oval 506">
                <a:extLst>
                  <a:ext uri="{FF2B5EF4-FFF2-40B4-BE49-F238E27FC236}">
                    <a16:creationId xmlns:a16="http://schemas.microsoft.com/office/drawing/2014/main" id="{213562EE-6909-4139-A43A-531D2844C8B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552332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53" name="Oval 507">
                <a:extLst>
                  <a:ext uri="{FF2B5EF4-FFF2-40B4-BE49-F238E27FC236}">
                    <a16:creationId xmlns:a16="http://schemas.microsoft.com/office/drawing/2014/main" id="{2A2735BF-283D-4B8F-911E-61F69A92F64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663908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54" name="Oval 508">
                <a:extLst>
                  <a:ext uri="{FF2B5EF4-FFF2-40B4-BE49-F238E27FC236}">
                    <a16:creationId xmlns:a16="http://schemas.microsoft.com/office/drawing/2014/main" id="{DF567EFF-3B9E-4E0D-8DC6-70A3C6F0031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776992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55" name="Oval 509">
                <a:extLst>
                  <a:ext uri="{FF2B5EF4-FFF2-40B4-BE49-F238E27FC236}">
                    <a16:creationId xmlns:a16="http://schemas.microsoft.com/office/drawing/2014/main" id="{2457589F-996D-4F28-9282-158A9FEF1AE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888568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56" name="Oval 510">
                <a:extLst>
                  <a:ext uri="{FF2B5EF4-FFF2-40B4-BE49-F238E27FC236}">
                    <a16:creationId xmlns:a16="http://schemas.microsoft.com/office/drawing/2014/main" id="{3F57D169-E6CB-41DC-9EC1-D4383B289E4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001652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57" name="Oval 511">
                <a:extLst>
                  <a:ext uri="{FF2B5EF4-FFF2-40B4-BE49-F238E27FC236}">
                    <a16:creationId xmlns:a16="http://schemas.microsoft.com/office/drawing/2014/main" id="{8DBEDCC2-4E56-4CB9-9DFB-583079F5ED7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113228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58" name="Oval 512">
                <a:extLst>
                  <a:ext uri="{FF2B5EF4-FFF2-40B4-BE49-F238E27FC236}">
                    <a16:creationId xmlns:a16="http://schemas.microsoft.com/office/drawing/2014/main" id="{8705E3E7-B51B-48DA-9B5D-40D5794529C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226311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59" name="Oval 513">
                <a:extLst>
                  <a:ext uri="{FF2B5EF4-FFF2-40B4-BE49-F238E27FC236}">
                    <a16:creationId xmlns:a16="http://schemas.microsoft.com/office/drawing/2014/main" id="{EE875782-1BBA-493B-81CF-61C9B708331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337887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60" name="Oval 514">
                <a:extLst>
                  <a:ext uri="{FF2B5EF4-FFF2-40B4-BE49-F238E27FC236}">
                    <a16:creationId xmlns:a16="http://schemas.microsoft.com/office/drawing/2014/main" id="{689DA2D1-9BBC-4E88-AA0C-5598A585C50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450972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61" name="Oval 515">
                <a:extLst>
                  <a:ext uri="{FF2B5EF4-FFF2-40B4-BE49-F238E27FC236}">
                    <a16:creationId xmlns:a16="http://schemas.microsoft.com/office/drawing/2014/main" id="{8C98F69E-BC58-4419-A069-5973A5361FA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562548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62" name="Oval 516">
                <a:extLst>
                  <a:ext uri="{FF2B5EF4-FFF2-40B4-BE49-F238E27FC236}">
                    <a16:creationId xmlns:a16="http://schemas.microsoft.com/office/drawing/2014/main" id="{1ADF824F-0538-4CCC-AECC-9E845AAFCE5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675631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63" name="Oval 517">
                <a:extLst>
                  <a:ext uri="{FF2B5EF4-FFF2-40B4-BE49-F238E27FC236}">
                    <a16:creationId xmlns:a16="http://schemas.microsoft.com/office/drawing/2014/main" id="{E3A9FE51-1F22-40B7-8981-543DCC1665A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787207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64" name="Oval 518">
                <a:extLst>
                  <a:ext uri="{FF2B5EF4-FFF2-40B4-BE49-F238E27FC236}">
                    <a16:creationId xmlns:a16="http://schemas.microsoft.com/office/drawing/2014/main" id="{006F2A81-303B-4BDD-AE63-17CFF31DD2E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900291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65" name="Oval 519">
                <a:extLst>
                  <a:ext uri="{FF2B5EF4-FFF2-40B4-BE49-F238E27FC236}">
                    <a16:creationId xmlns:a16="http://schemas.microsoft.com/office/drawing/2014/main" id="{97B2E180-CB94-4A8C-8FB2-53AB78F4BDC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013375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66" name="Oval 520">
                <a:extLst>
                  <a:ext uri="{FF2B5EF4-FFF2-40B4-BE49-F238E27FC236}">
                    <a16:creationId xmlns:a16="http://schemas.microsoft.com/office/drawing/2014/main" id="{9030F7C2-3F3C-4942-93B5-540E0A9BD18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124951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67" name="Oval 521">
                <a:extLst>
                  <a:ext uri="{FF2B5EF4-FFF2-40B4-BE49-F238E27FC236}">
                    <a16:creationId xmlns:a16="http://schemas.microsoft.com/office/drawing/2014/main" id="{74E154CB-9F7B-43F5-A923-05DED30B73D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238035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68" name="Oval 522">
                <a:extLst>
                  <a:ext uri="{FF2B5EF4-FFF2-40B4-BE49-F238E27FC236}">
                    <a16:creationId xmlns:a16="http://schemas.microsoft.com/office/drawing/2014/main" id="{8439A979-4D9D-4615-905A-FD6ECF0035D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349611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69" name="Oval 523">
                <a:extLst>
                  <a:ext uri="{FF2B5EF4-FFF2-40B4-BE49-F238E27FC236}">
                    <a16:creationId xmlns:a16="http://schemas.microsoft.com/office/drawing/2014/main" id="{42C2AB6C-F28F-424B-ACE7-00A5EC68D40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462694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70" name="Oval 524">
                <a:extLst>
                  <a:ext uri="{FF2B5EF4-FFF2-40B4-BE49-F238E27FC236}">
                    <a16:creationId xmlns:a16="http://schemas.microsoft.com/office/drawing/2014/main" id="{6BDEBE00-03E3-4CA6-BA78-8960C07B449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574270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71" name="Oval 525">
                <a:extLst>
                  <a:ext uri="{FF2B5EF4-FFF2-40B4-BE49-F238E27FC236}">
                    <a16:creationId xmlns:a16="http://schemas.microsoft.com/office/drawing/2014/main" id="{EECDDDB3-416D-4526-B1C7-850BC174D05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687355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72" name="Oval 526">
                <a:extLst>
                  <a:ext uri="{FF2B5EF4-FFF2-40B4-BE49-F238E27FC236}">
                    <a16:creationId xmlns:a16="http://schemas.microsoft.com/office/drawing/2014/main" id="{8468218E-A4BA-4D45-97C0-E07D06D1B46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798931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73" name="Oval 527">
                <a:extLst>
                  <a:ext uri="{FF2B5EF4-FFF2-40B4-BE49-F238E27FC236}">
                    <a16:creationId xmlns:a16="http://schemas.microsoft.com/office/drawing/2014/main" id="{17A2CD12-E30C-4744-9307-8E05DD71629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912014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74" name="Oval 528">
                <a:extLst>
                  <a:ext uri="{FF2B5EF4-FFF2-40B4-BE49-F238E27FC236}">
                    <a16:creationId xmlns:a16="http://schemas.microsoft.com/office/drawing/2014/main" id="{7A60F6D1-CAB4-46FB-8817-67028D26F49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023590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75" name="Oval 529">
                <a:extLst>
                  <a:ext uri="{FF2B5EF4-FFF2-40B4-BE49-F238E27FC236}">
                    <a16:creationId xmlns:a16="http://schemas.microsoft.com/office/drawing/2014/main" id="{ECEE5BD3-A840-4AE9-9FF8-6550010A359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136674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76" name="Oval 530">
                <a:extLst>
                  <a:ext uri="{FF2B5EF4-FFF2-40B4-BE49-F238E27FC236}">
                    <a16:creationId xmlns:a16="http://schemas.microsoft.com/office/drawing/2014/main" id="{C98C9564-0A82-4043-94C9-8A1D409B473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248250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77" name="Oval 531">
                <a:extLst>
                  <a:ext uri="{FF2B5EF4-FFF2-40B4-BE49-F238E27FC236}">
                    <a16:creationId xmlns:a16="http://schemas.microsoft.com/office/drawing/2014/main" id="{1AED1D0D-796B-4F4A-9C64-CE0D8EEAC44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361334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78" name="Oval 532">
                <a:extLst>
                  <a:ext uri="{FF2B5EF4-FFF2-40B4-BE49-F238E27FC236}">
                    <a16:creationId xmlns:a16="http://schemas.microsoft.com/office/drawing/2014/main" id="{2AB70128-98FF-48D4-A623-513AAA68A07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472910" y="238511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79" name="Oval 533">
                <a:extLst>
                  <a:ext uri="{FF2B5EF4-FFF2-40B4-BE49-F238E27FC236}">
                    <a16:creationId xmlns:a16="http://schemas.microsoft.com/office/drawing/2014/main" id="{3C029FDE-AA63-46BF-8F54-BDACCCE0807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585994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80" name="Oval 534">
                <a:extLst>
                  <a:ext uri="{FF2B5EF4-FFF2-40B4-BE49-F238E27FC236}">
                    <a16:creationId xmlns:a16="http://schemas.microsoft.com/office/drawing/2014/main" id="{082B8098-740D-4825-8009-35B3400C6C2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697570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81" name="Oval 535">
                <a:extLst>
                  <a:ext uri="{FF2B5EF4-FFF2-40B4-BE49-F238E27FC236}">
                    <a16:creationId xmlns:a16="http://schemas.microsoft.com/office/drawing/2014/main" id="{8E6AB997-1323-4432-B266-19808F1A78C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8035314" y="238511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82" name="Oval 536">
                <a:extLst>
                  <a:ext uri="{FF2B5EF4-FFF2-40B4-BE49-F238E27FC236}">
                    <a16:creationId xmlns:a16="http://schemas.microsoft.com/office/drawing/2014/main" id="{3F7F649C-DBD1-4F7E-BAF6-71A7AF1A92A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405586" y="248915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83" name="Oval 537">
                <a:extLst>
                  <a:ext uri="{FF2B5EF4-FFF2-40B4-BE49-F238E27FC236}">
                    <a16:creationId xmlns:a16="http://schemas.microsoft.com/office/drawing/2014/main" id="{18FE3DC2-7F88-42E0-BF03-D1CC15A2D29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518671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84" name="Oval 538">
                <a:extLst>
                  <a:ext uri="{FF2B5EF4-FFF2-40B4-BE49-F238E27FC236}">
                    <a16:creationId xmlns:a16="http://schemas.microsoft.com/office/drawing/2014/main" id="{997B146A-0936-4F59-BE64-8134E207501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630247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85" name="Oval 539">
                <a:extLst>
                  <a:ext uri="{FF2B5EF4-FFF2-40B4-BE49-F238E27FC236}">
                    <a16:creationId xmlns:a16="http://schemas.microsoft.com/office/drawing/2014/main" id="{E1C874E1-9956-461D-A190-C80E90A7F94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743330" y="248915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86" name="Oval 540">
                <a:extLst>
                  <a:ext uri="{FF2B5EF4-FFF2-40B4-BE49-F238E27FC236}">
                    <a16:creationId xmlns:a16="http://schemas.microsoft.com/office/drawing/2014/main" id="{CD189776-98CB-4EE2-A1D5-7E0A6CD0D04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854906" y="248915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87" name="Oval 541">
                <a:extLst>
                  <a:ext uri="{FF2B5EF4-FFF2-40B4-BE49-F238E27FC236}">
                    <a16:creationId xmlns:a16="http://schemas.microsoft.com/office/drawing/2014/main" id="{1E86AD59-8818-4FED-9CE6-3BB57BE4C82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967990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88" name="Oval 542">
                <a:extLst>
                  <a:ext uri="{FF2B5EF4-FFF2-40B4-BE49-F238E27FC236}">
                    <a16:creationId xmlns:a16="http://schemas.microsoft.com/office/drawing/2014/main" id="{ABB4E84E-A438-403D-AC8E-59C3806A1CA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079566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89" name="Oval 543">
                <a:extLst>
                  <a:ext uri="{FF2B5EF4-FFF2-40B4-BE49-F238E27FC236}">
                    <a16:creationId xmlns:a16="http://schemas.microsoft.com/office/drawing/2014/main" id="{EC88F6D0-8FDE-487B-AAEB-1C4288023B4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192650" y="248915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90" name="Oval 544">
                <a:extLst>
                  <a:ext uri="{FF2B5EF4-FFF2-40B4-BE49-F238E27FC236}">
                    <a16:creationId xmlns:a16="http://schemas.microsoft.com/office/drawing/2014/main" id="{E71AB4F5-7BB7-48AD-8BBF-CBAD1D95B30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304226" y="248915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91" name="Oval 545">
                <a:extLst>
                  <a:ext uri="{FF2B5EF4-FFF2-40B4-BE49-F238E27FC236}">
                    <a16:creationId xmlns:a16="http://schemas.microsoft.com/office/drawing/2014/main" id="{1D88D7FC-FE71-4ECC-8F73-C380D2D97DF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417310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92" name="Oval 546">
                <a:extLst>
                  <a:ext uri="{FF2B5EF4-FFF2-40B4-BE49-F238E27FC236}">
                    <a16:creationId xmlns:a16="http://schemas.microsoft.com/office/drawing/2014/main" id="{73E38CB5-F1F1-4BDD-BDDD-D70A5665BC8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528886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93" name="Oval 547">
                <a:extLst>
                  <a:ext uri="{FF2B5EF4-FFF2-40B4-BE49-F238E27FC236}">
                    <a16:creationId xmlns:a16="http://schemas.microsoft.com/office/drawing/2014/main" id="{C0892C56-386A-4C56-BDDB-6DB0A6847E9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641969" y="248915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94" name="Oval 548">
                <a:extLst>
                  <a:ext uri="{FF2B5EF4-FFF2-40B4-BE49-F238E27FC236}">
                    <a16:creationId xmlns:a16="http://schemas.microsoft.com/office/drawing/2014/main" id="{905639D8-BC4D-4209-AE14-12A9C2E28BB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753545" y="248915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95" name="Oval 549">
                <a:extLst>
                  <a:ext uri="{FF2B5EF4-FFF2-40B4-BE49-F238E27FC236}">
                    <a16:creationId xmlns:a16="http://schemas.microsoft.com/office/drawing/2014/main" id="{44D71EFB-A7A8-4DD4-BD43-62B66C88969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866630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96" name="Oval 550">
                <a:extLst>
                  <a:ext uri="{FF2B5EF4-FFF2-40B4-BE49-F238E27FC236}">
                    <a16:creationId xmlns:a16="http://schemas.microsoft.com/office/drawing/2014/main" id="{DBE5F190-35F9-45AE-9FA1-F3488EAFD71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978206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97" name="Oval 551">
                <a:extLst>
                  <a:ext uri="{FF2B5EF4-FFF2-40B4-BE49-F238E27FC236}">
                    <a16:creationId xmlns:a16="http://schemas.microsoft.com/office/drawing/2014/main" id="{445A9D0B-17D9-4F2F-A773-7DDBF56D31B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214589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98" name="Oval 552">
                <a:extLst>
                  <a:ext uri="{FF2B5EF4-FFF2-40B4-BE49-F238E27FC236}">
                    <a16:creationId xmlns:a16="http://schemas.microsoft.com/office/drawing/2014/main" id="{1FF857D9-4FC0-42CF-98C2-212C5D4F0A2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327672" y="248915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799" name="Oval 553">
                <a:extLst>
                  <a:ext uri="{FF2B5EF4-FFF2-40B4-BE49-F238E27FC236}">
                    <a16:creationId xmlns:a16="http://schemas.microsoft.com/office/drawing/2014/main" id="{6D0CEBD5-6FBA-40B1-96AE-584B2FF57FB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439248" y="248915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00" name="Oval 554">
                <a:extLst>
                  <a:ext uri="{FF2B5EF4-FFF2-40B4-BE49-F238E27FC236}">
                    <a16:creationId xmlns:a16="http://schemas.microsoft.com/office/drawing/2014/main" id="{1DEF9EDA-60D6-452F-A7D7-797CAE039BD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552332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01" name="Oval 555">
                <a:extLst>
                  <a:ext uri="{FF2B5EF4-FFF2-40B4-BE49-F238E27FC236}">
                    <a16:creationId xmlns:a16="http://schemas.microsoft.com/office/drawing/2014/main" id="{AFA0197C-D674-409C-B32B-87536459F89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663908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02" name="Oval 556">
                <a:extLst>
                  <a:ext uri="{FF2B5EF4-FFF2-40B4-BE49-F238E27FC236}">
                    <a16:creationId xmlns:a16="http://schemas.microsoft.com/office/drawing/2014/main" id="{D3370613-684E-4053-8A6C-9639E837487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776992" y="248915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03" name="Oval 557">
                <a:extLst>
                  <a:ext uri="{FF2B5EF4-FFF2-40B4-BE49-F238E27FC236}">
                    <a16:creationId xmlns:a16="http://schemas.microsoft.com/office/drawing/2014/main" id="{4D7C7E6D-22F7-4015-ABF3-B5DF8B4E1DD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888568" y="248915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04" name="Oval 558">
                <a:extLst>
                  <a:ext uri="{FF2B5EF4-FFF2-40B4-BE49-F238E27FC236}">
                    <a16:creationId xmlns:a16="http://schemas.microsoft.com/office/drawing/2014/main" id="{3975F60F-7CE2-4112-92E2-AEE5DA6F7DE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001652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05" name="Oval 559">
                <a:extLst>
                  <a:ext uri="{FF2B5EF4-FFF2-40B4-BE49-F238E27FC236}">
                    <a16:creationId xmlns:a16="http://schemas.microsoft.com/office/drawing/2014/main" id="{51363379-37B6-4630-A917-1238E5008C4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113228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06" name="Oval 560">
                <a:extLst>
                  <a:ext uri="{FF2B5EF4-FFF2-40B4-BE49-F238E27FC236}">
                    <a16:creationId xmlns:a16="http://schemas.microsoft.com/office/drawing/2014/main" id="{343A7541-1FBB-4D37-9C96-E8779ECA416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226311" y="248915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07" name="Oval 561">
                <a:extLst>
                  <a:ext uri="{FF2B5EF4-FFF2-40B4-BE49-F238E27FC236}">
                    <a16:creationId xmlns:a16="http://schemas.microsoft.com/office/drawing/2014/main" id="{A307AB26-59D2-46CF-93CA-632C3A50676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337887" y="248915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08" name="Oval 562">
                <a:extLst>
                  <a:ext uri="{FF2B5EF4-FFF2-40B4-BE49-F238E27FC236}">
                    <a16:creationId xmlns:a16="http://schemas.microsoft.com/office/drawing/2014/main" id="{D2B210D3-86D7-422C-A71D-324DB0EADB4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450972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09" name="Oval 563">
                <a:extLst>
                  <a:ext uri="{FF2B5EF4-FFF2-40B4-BE49-F238E27FC236}">
                    <a16:creationId xmlns:a16="http://schemas.microsoft.com/office/drawing/2014/main" id="{D1EB9C8E-8052-404D-A484-985C9EAA0D0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562548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10" name="Oval 564">
                <a:extLst>
                  <a:ext uri="{FF2B5EF4-FFF2-40B4-BE49-F238E27FC236}">
                    <a16:creationId xmlns:a16="http://schemas.microsoft.com/office/drawing/2014/main" id="{47D2A1A8-28E0-4033-BE7C-1CBFFDE655B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675631" y="248915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11" name="Oval 565">
                <a:extLst>
                  <a:ext uri="{FF2B5EF4-FFF2-40B4-BE49-F238E27FC236}">
                    <a16:creationId xmlns:a16="http://schemas.microsoft.com/office/drawing/2014/main" id="{C147D358-FE03-4396-BE6C-0E65ACC6C89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787207" y="248915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12" name="Oval 566">
                <a:extLst>
                  <a:ext uri="{FF2B5EF4-FFF2-40B4-BE49-F238E27FC236}">
                    <a16:creationId xmlns:a16="http://schemas.microsoft.com/office/drawing/2014/main" id="{2A80E73D-64A3-40BF-9950-008FD2DB2AE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900291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13" name="Oval 567">
                <a:extLst>
                  <a:ext uri="{FF2B5EF4-FFF2-40B4-BE49-F238E27FC236}">
                    <a16:creationId xmlns:a16="http://schemas.microsoft.com/office/drawing/2014/main" id="{9D64BF88-F0C2-418A-A360-557FE821A9D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013375" y="248915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14" name="Oval 568">
                <a:extLst>
                  <a:ext uri="{FF2B5EF4-FFF2-40B4-BE49-F238E27FC236}">
                    <a16:creationId xmlns:a16="http://schemas.microsoft.com/office/drawing/2014/main" id="{1A1ED561-A621-454D-BBEB-025411E32DD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124951" y="248915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15" name="Oval 569">
                <a:extLst>
                  <a:ext uri="{FF2B5EF4-FFF2-40B4-BE49-F238E27FC236}">
                    <a16:creationId xmlns:a16="http://schemas.microsoft.com/office/drawing/2014/main" id="{CB13003A-0089-4C91-9C77-7E39121A994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238035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16" name="Oval 570">
                <a:extLst>
                  <a:ext uri="{FF2B5EF4-FFF2-40B4-BE49-F238E27FC236}">
                    <a16:creationId xmlns:a16="http://schemas.microsoft.com/office/drawing/2014/main" id="{255B0B64-F8F5-4932-AAA3-49BB8D9C34B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349611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17" name="Oval 571">
                <a:extLst>
                  <a:ext uri="{FF2B5EF4-FFF2-40B4-BE49-F238E27FC236}">
                    <a16:creationId xmlns:a16="http://schemas.microsoft.com/office/drawing/2014/main" id="{B0DF2D23-AF66-4B3C-A0DD-9AA72CE9D98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462694" y="248915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18" name="Oval 572">
                <a:extLst>
                  <a:ext uri="{FF2B5EF4-FFF2-40B4-BE49-F238E27FC236}">
                    <a16:creationId xmlns:a16="http://schemas.microsoft.com/office/drawing/2014/main" id="{5DEF79FB-59CA-4668-9E39-B5423D18D52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574270" y="248915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19" name="Oval 573">
                <a:extLst>
                  <a:ext uri="{FF2B5EF4-FFF2-40B4-BE49-F238E27FC236}">
                    <a16:creationId xmlns:a16="http://schemas.microsoft.com/office/drawing/2014/main" id="{C4BFE65C-8ECC-402B-AE37-6D62AAACF05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687355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20" name="Oval 574">
                <a:extLst>
                  <a:ext uri="{FF2B5EF4-FFF2-40B4-BE49-F238E27FC236}">
                    <a16:creationId xmlns:a16="http://schemas.microsoft.com/office/drawing/2014/main" id="{CF0CF365-AF18-4C23-92C2-33A267FE812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798931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21" name="Oval 575">
                <a:extLst>
                  <a:ext uri="{FF2B5EF4-FFF2-40B4-BE49-F238E27FC236}">
                    <a16:creationId xmlns:a16="http://schemas.microsoft.com/office/drawing/2014/main" id="{A30140F9-13BD-408E-B95E-272A52DCA48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912014" y="248915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22" name="Oval 576">
                <a:extLst>
                  <a:ext uri="{FF2B5EF4-FFF2-40B4-BE49-F238E27FC236}">
                    <a16:creationId xmlns:a16="http://schemas.microsoft.com/office/drawing/2014/main" id="{4E41C16B-92EA-4920-BEA1-4C02A2F7C2A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023590" y="248915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23" name="Oval 577">
                <a:extLst>
                  <a:ext uri="{FF2B5EF4-FFF2-40B4-BE49-F238E27FC236}">
                    <a16:creationId xmlns:a16="http://schemas.microsoft.com/office/drawing/2014/main" id="{E644AD79-3166-48CA-9584-308A6E8FBDB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136674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24" name="Oval 578">
                <a:extLst>
                  <a:ext uri="{FF2B5EF4-FFF2-40B4-BE49-F238E27FC236}">
                    <a16:creationId xmlns:a16="http://schemas.microsoft.com/office/drawing/2014/main" id="{A4B38E99-EABC-4201-8218-715D143272D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248250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25" name="Oval 579">
                <a:extLst>
                  <a:ext uri="{FF2B5EF4-FFF2-40B4-BE49-F238E27FC236}">
                    <a16:creationId xmlns:a16="http://schemas.microsoft.com/office/drawing/2014/main" id="{3595CDA8-8918-44D7-AF49-70B014A16E0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361334" y="248915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26" name="Oval 580">
                <a:extLst>
                  <a:ext uri="{FF2B5EF4-FFF2-40B4-BE49-F238E27FC236}">
                    <a16:creationId xmlns:a16="http://schemas.microsoft.com/office/drawing/2014/main" id="{58C2612F-6357-4832-AE78-BFADA78B5BA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472910" y="248915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27" name="Oval 581">
                <a:extLst>
                  <a:ext uri="{FF2B5EF4-FFF2-40B4-BE49-F238E27FC236}">
                    <a16:creationId xmlns:a16="http://schemas.microsoft.com/office/drawing/2014/main" id="{216F5808-672E-4FC9-B479-3700539835D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585994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28" name="Oval 582">
                <a:extLst>
                  <a:ext uri="{FF2B5EF4-FFF2-40B4-BE49-F238E27FC236}">
                    <a16:creationId xmlns:a16="http://schemas.microsoft.com/office/drawing/2014/main" id="{46EA1957-FA80-41F9-A0E9-ECF3CEABE9D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697570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29" name="Oval 583">
                <a:extLst>
                  <a:ext uri="{FF2B5EF4-FFF2-40B4-BE49-F238E27FC236}">
                    <a16:creationId xmlns:a16="http://schemas.microsoft.com/office/drawing/2014/main" id="{34514A69-33D7-4AD6-80BF-931F65D8B4A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8035314" y="248915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30" name="Oval 584">
                <a:extLst>
                  <a:ext uri="{FF2B5EF4-FFF2-40B4-BE49-F238E27FC236}">
                    <a16:creationId xmlns:a16="http://schemas.microsoft.com/office/drawing/2014/main" id="{AD6BDA07-3E26-402F-87C0-25C3DD3DE5F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405586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31" name="Oval 585">
                <a:extLst>
                  <a:ext uri="{FF2B5EF4-FFF2-40B4-BE49-F238E27FC236}">
                    <a16:creationId xmlns:a16="http://schemas.microsoft.com/office/drawing/2014/main" id="{86A03545-8CBC-41C7-AF71-4BB91262133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518671" y="259319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32" name="Oval 586">
                <a:extLst>
                  <a:ext uri="{FF2B5EF4-FFF2-40B4-BE49-F238E27FC236}">
                    <a16:creationId xmlns:a16="http://schemas.microsoft.com/office/drawing/2014/main" id="{E3FD55C1-49FF-4C15-A5C6-6289431EAE1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630247" y="259319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33" name="Oval 587">
                <a:extLst>
                  <a:ext uri="{FF2B5EF4-FFF2-40B4-BE49-F238E27FC236}">
                    <a16:creationId xmlns:a16="http://schemas.microsoft.com/office/drawing/2014/main" id="{30D137BA-3A4B-413B-A339-762301F3041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743330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34" name="Oval 588">
                <a:extLst>
                  <a:ext uri="{FF2B5EF4-FFF2-40B4-BE49-F238E27FC236}">
                    <a16:creationId xmlns:a16="http://schemas.microsoft.com/office/drawing/2014/main" id="{9DB8E630-E9D2-4B90-AD23-E925A7F1A75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854906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35" name="Oval 589">
                <a:extLst>
                  <a:ext uri="{FF2B5EF4-FFF2-40B4-BE49-F238E27FC236}">
                    <a16:creationId xmlns:a16="http://schemas.microsoft.com/office/drawing/2014/main" id="{1C9BA408-BD97-471D-9CA1-8B2AED9E979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967990" y="259319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36" name="Oval 590">
                <a:extLst>
                  <a:ext uri="{FF2B5EF4-FFF2-40B4-BE49-F238E27FC236}">
                    <a16:creationId xmlns:a16="http://schemas.microsoft.com/office/drawing/2014/main" id="{71264625-1A99-4197-A685-25627BF5577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079566" y="259319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37" name="Oval 591">
                <a:extLst>
                  <a:ext uri="{FF2B5EF4-FFF2-40B4-BE49-F238E27FC236}">
                    <a16:creationId xmlns:a16="http://schemas.microsoft.com/office/drawing/2014/main" id="{F6B673DE-A58F-4DBF-B267-C9EFBA77B93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192650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38" name="Oval 592">
                <a:extLst>
                  <a:ext uri="{FF2B5EF4-FFF2-40B4-BE49-F238E27FC236}">
                    <a16:creationId xmlns:a16="http://schemas.microsoft.com/office/drawing/2014/main" id="{385B7B56-7510-498D-830D-203053B3F43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304226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39" name="Oval 593">
                <a:extLst>
                  <a:ext uri="{FF2B5EF4-FFF2-40B4-BE49-F238E27FC236}">
                    <a16:creationId xmlns:a16="http://schemas.microsoft.com/office/drawing/2014/main" id="{93D1FD11-8C51-4DEA-9E71-9B802483F22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417310" y="259319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40" name="Oval 594">
                <a:extLst>
                  <a:ext uri="{FF2B5EF4-FFF2-40B4-BE49-F238E27FC236}">
                    <a16:creationId xmlns:a16="http://schemas.microsoft.com/office/drawing/2014/main" id="{F2911286-10BF-432A-8AB3-9B6AD9BE6A0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528886" y="259319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41" name="Oval 595">
                <a:extLst>
                  <a:ext uri="{FF2B5EF4-FFF2-40B4-BE49-F238E27FC236}">
                    <a16:creationId xmlns:a16="http://schemas.microsoft.com/office/drawing/2014/main" id="{3CBD7EE7-6BF3-426B-8A6E-9BEEEFEE49F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641969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42" name="Oval 596">
                <a:extLst>
                  <a:ext uri="{FF2B5EF4-FFF2-40B4-BE49-F238E27FC236}">
                    <a16:creationId xmlns:a16="http://schemas.microsoft.com/office/drawing/2014/main" id="{9B2095A9-4250-49B3-8A6F-4705BAB2192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753545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43" name="Oval 597">
                <a:extLst>
                  <a:ext uri="{FF2B5EF4-FFF2-40B4-BE49-F238E27FC236}">
                    <a16:creationId xmlns:a16="http://schemas.microsoft.com/office/drawing/2014/main" id="{E9C132D7-BCB9-4819-BD90-2CAD2A4674B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866630" y="259319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44" name="Oval 598">
                <a:extLst>
                  <a:ext uri="{FF2B5EF4-FFF2-40B4-BE49-F238E27FC236}">
                    <a16:creationId xmlns:a16="http://schemas.microsoft.com/office/drawing/2014/main" id="{20B856B4-B928-428E-B62D-8A83EB4DEC4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978206" y="259319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45" name="Oval 599">
                <a:extLst>
                  <a:ext uri="{FF2B5EF4-FFF2-40B4-BE49-F238E27FC236}">
                    <a16:creationId xmlns:a16="http://schemas.microsoft.com/office/drawing/2014/main" id="{A77B3353-39B6-4FD5-A117-243A7CD349C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327672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46" name="Oval 600">
                <a:extLst>
                  <a:ext uri="{FF2B5EF4-FFF2-40B4-BE49-F238E27FC236}">
                    <a16:creationId xmlns:a16="http://schemas.microsoft.com/office/drawing/2014/main" id="{7B904EC0-BC90-4A5E-9160-F072B18A670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439248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47" name="Oval 601">
                <a:extLst>
                  <a:ext uri="{FF2B5EF4-FFF2-40B4-BE49-F238E27FC236}">
                    <a16:creationId xmlns:a16="http://schemas.microsoft.com/office/drawing/2014/main" id="{060ECA77-6BAB-4880-A585-56F638E0143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552332" y="259319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48" name="Oval 602">
                <a:extLst>
                  <a:ext uri="{FF2B5EF4-FFF2-40B4-BE49-F238E27FC236}">
                    <a16:creationId xmlns:a16="http://schemas.microsoft.com/office/drawing/2014/main" id="{865552A8-A5A9-4A13-9EE6-9D3A3A8EC2D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663908" y="259319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49" name="Oval 603">
                <a:extLst>
                  <a:ext uri="{FF2B5EF4-FFF2-40B4-BE49-F238E27FC236}">
                    <a16:creationId xmlns:a16="http://schemas.microsoft.com/office/drawing/2014/main" id="{E0F239C9-C74C-4D1C-8855-90B8890B729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776992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50" name="Oval 604">
                <a:extLst>
                  <a:ext uri="{FF2B5EF4-FFF2-40B4-BE49-F238E27FC236}">
                    <a16:creationId xmlns:a16="http://schemas.microsoft.com/office/drawing/2014/main" id="{BD74AB57-EC4D-4237-A253-FC7949B01DB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888568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51" name="Oval 605">
                <a:extLst>
                  <a:ext uri="{FF2B5EF4-FFF2-40B4-BE49-F238E27FC236}">
                    <a16:creationId xmlns:a16="http://schemas.microsoft.com/office/drawing/2014/main" id="{C01304F8-F7A8-46B3-999A-CE9866E1117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001652" y="259319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52" name="Oval 606">
                <a:extLst>
                  <a:ext uri="{FF2B5EF4-FFF2-40B4-BE49-F238E27FC236}">
                    <a16:creationId xmlns:a16="http://schemas.microsoft.com/office/drawing/2014/main" id="{5BF51AC8-D154-4001-B917-2EBE2843413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113228" y="259319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53" name="Oval 607">
                <a:extLst>
                  <a:ext uri="{FF2B5EF4-FFF2-40B4-BE49-F238E27FC236}">
                    <a16:creationId xmlns:a16="http://schemas.microsoft.com/office/drawing/2014/main" id="{F76A884C-A013-4F4F-8336-C25EFF48D9B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226311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54" name="Oval 608">
                <a:extLst>
                  <a:ext uri="{FF2B5EF4-FFF2-40B4-BE49-F238E27FC236}">
                    <a16:creationId xmlns:a16="http://schemas.microsoft.com/office/drawing/2014/main" id="{B9601C4B-AA3F-4F3E-9070-935441B568F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337887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55" name="Oval 609">
                <a:extLst>
                  <a:ext uri="{FF2B5EF4-FFF2-40B4-BE49-F238E27FC236}">
                    <a16:creationId xmlns:a16="http://schemas.microsoft.com/office/drawing/2014/main" id="{D98415A1-5F5B-4338-B611-27918DBC6C8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450972" y="259319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56" name="Oval 610">
                <a:extLst>
                  <a:ext uri="{FF2B5EF4-FFF2-40B4-BE49-F238E27FC236}">
                    <a16:creationId xmlns:a16="http://schemas.microsoft.com/office/drawing/2014/main" id="{89ACF0FB-5D1A-4252-8D53-BA06A687274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562548" y="259319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57" name="Oval 611">
                <a:extLst>
                  <a:ext uri="{FF2B5EF4-FFF2-40B4-BE49-F238E27FC236}">
                    <a16:creationId xmlns:a16="http://schemas.microsoft.com/office/drawing/2014/main" id="{EFC13C53-E233-4E7A-90C2-3DE8E8BA7CD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675631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58" name="Oval 612">
                <a:extLst>
                  <a:ext uri="{FF2B5EF4-FFF2-40B4-BE49-F238E27FC236}">
                    <a16:creationId xmlns:a16="http://schemas.microsoft.com/office/drawing/2014/main" id="{307BD0FF-CCFD-4CE9-8A40-BFA8455135C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787207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59" name="Oval 613">
                <a:extLst>
                  <a:ext uri="{FF2B5EF4-FFF2-40B4-BE49-F238E27FC236}">
                    <a16:creationId xmlns:a16="http://schemas.microsoft.com/office/drawing/2014/main" id="{00FCB753-FD54-4468-B920-39A5ABC4D14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900291" y="259319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60" name="Oval 614">
                <a:extLst>
                  <a:ext uri="{FF2B5EF4-FFF2-40B4-BE49-F238E27FC236}">
                    <a16:creationId xmlns:a16="http://schemas.microsoft.com/office/drawing/2014/main" id="{90FE2BB5-84F6-4A3F-B326-3E0F44AADBB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013375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61" name="Oval 615">
                <a:extLst>
                  <a:ext uri="{FF2B5EF4-FFF2-40B4-BE49-F238E27FC236}">
                    <a16:creationId xmlns:a16="http://schemas.microsoft.com/office/drawing/2014/main" id="{B5CF558D-598E-4D91-8BEC-A15CF70994A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124951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62" name="Oval 616">
                <a:extLst>
                  <a:ext uri="{FF2B5EF4-FFF2-40B4-BE49-F238E27FC236}">
                    <a16:creationId xmlns:a16="http://schemas.microsoft.com/office/drawing/2014/main" id="{8E4B8FE4-592C-4896-95F9-0E487B963EB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238035" y="259319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63" name="Oval 617">
                <a:extLst>
                  <a:ext uri="{FF2B5EF4-FFF2-40B4-BE49-F238E27FC236}">
                    <a16:creationId xmlns:a16="http://schemas.microsoft.com/office/drawing/2014/main" id="{7FD2CF46-D721-454D-BB3E-1EBB47C3ED7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349611" y="259319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64" name="Oval 618">
                <a:extLst>
                  <a:ext uri="{FF2B5EF4-FFF2-40B4-BE49-F238E27FC236}">
                    <a16:creationId xmlns:a16="http://schemas.microsoft.com/office/drawing/2014/main" id="{EE52DE5E-D287-45E9-8577-B1C5F5B53F2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462694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65" name="Oval 619">
                <a:extLst>
                  <a:ext uri="{FF2B5EF4-FFF2-40B4-BE49-F238E27FC236}">
                    <a16:creationId xmlns:a16="http://schemas.microsoft.com/office/drawing/2014/main" id="{23FBD61F-89F9-4D02-9AE1-258686EED7F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574270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66" name="Oval 620">
                <a:extLst>
                  <a:ext uri="{FF2B5EF4-FFF2-40B4-BE49-F238E27FC236}">
                    <a16:creationId xmlns:a16="http://schemas.microsoft.com/office/drawing/2014/main" id="{C1139B9B-86A5-4D22-9EFB-709C73BA3BC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687355" y="259319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67" name="Oval 621">
                <a:extLst>
                  <a:ext uri="{FF2B5EF4-FFF2-40B4-BE49-F238E27FC236}">
                    <a16:creationId xmlns:a16="http://schemas.microsoft.com/office/drawing/2014/main" id="{320F430A-C03F-4464-B906-301F407F468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798931" y="259319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68" name="Oval 622">
                <a:extLst>
                  <a:ext uri="{FF2B5EF4-FFF2-40B4-BE49-F238E27FC236}">
                    <a16:creationId xmlns:a16="http://schemas.microsoft.com/office/drawing/2014/main" id="{852B4BDD-78E8-4E27-AD4C-E2D252AAC9F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912014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69" name="Oval 623">
                <a:extLst>
                  <a:ext uri="{FF2B5EF4-FFF2-40B4-BE49-F238E27FC236}">
                    <a16:creationId xmlns:a16="http://schemas.microsoft.com/office/drawing/2014/main" id="{2AE2B88E-47F0-4195-97C7-DC26738AC57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023590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70" name="Oval 624">
                <a:extLst>
                  <a:ext uri="{FF2B5EF4-FFF2-40B4-BE49-F238E27FC236}">
                    <a16:creationId xmlns:a16="http://schemas.microsoft.com/office/drawing/2014/main" id="{3D05B0D6-699D-4551-8DAE-9CA43B4C797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136674" y="259319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71" name="Oval 625">
                <a:extLst>
                  <a:ext uri="{FF2B5EF4-FFF2-40B4-BE49-F238E27FC236}">
                    <a16:creationId xmlns:a16="http://schemas.microsoft.com/office/drawing/2014/main" id="{72FCD795-74B2-495A-871B-B054EA2560D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248250" y="259319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72" name="Oval 626">
                <a:extLst>
                  <a:ext uri="{FF2B5EF4-FFF2-40B4-BE49-F238E27FC236}">
                    <a16:creationId xmlns:a16="http://schemas.microsoft.com/office/drawing/2014/main" id="{CA17EDE6-E83C-4D29-AB5C-0069071B669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361334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73" name="Oval 627">
                <a:extLst>
                  <a:ext uri="{FF2B5EF4-FFF2-40B4-BE49-F238E27FC236}">
                    <a16:creationId xmlns:a16="http://schemas.microsoft.com/office/drawing/2014/main" id="{56A7ABC6-66AE-4DA7-A9F7-83E967210FE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472910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74" name="Oval 628">
                <a:extLst>
                  <a:ext uri="{FF2B5EF4-FFF2-40B4-BE49-F238E27FC236}">
                    <a16:creationId xmlns:a16="http://schemas.microsoft.com/office/drawing/2014/main" id="{74635D8F-F695-4F8F-B2DB-BB107A60050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585994" y="259319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75" name="Oval 629">
                <a:extLst>
                  <a:ext uri="{FF2B5EF4-FFF2-40B4-BE49-F238E27FC236}">
                    <a16:creationId xmlns:a16="http://schemas.microsoft.com/office/drawing/2014/main" id="{5B8227C7-0C83-4579-841F-8FB078FF7EE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697570" y="2593192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76" name="Oval 630">
                <a:extLst>
                  <a:ext uri="{FF2B5EF4-FFF2-40B4-BE49-F238E27FC236}">
                    <a16:creationId xmlns:a16="http://schemas.microsoft.com/office/drawing/2014/main" id="{F72A5BBD-A7B3-4A79-AB2C-2774E103C06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810653" y="2593192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77" name="Oval 631">
                <a:extLst>
                  <a:ext uri="{FF2B5EF4-FFF2-40B4-BE49-F238E27FC236}">
                    <a16:creationId xmlns:a16="http://schemas.microsoft.com/office/drawing/2014/main" id="{C5EFA3BA-880A-49DB-B584-867176729DE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405586" y="269722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78" name="Oval 632">
                <a:extLst>
                  <a:ext uri="{FF2B5EF4-FFF2-40B4-BE49-F238E27FC236}">
                    <a16:creationId xmlns:a16="http://schemas.microsoft.com/office/drawing/2014/main" id="{F2FDDBB0-8AE5-4C92-8D30-8119BAB5F8A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518671" y="269722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79" name="Oval 633">
                <a:extLst>
                  <a:ext uri="{FF2B5EF4-FFF2-40B4-BE49-F238E27FC236}">
                    <a16:creationId xmlns:a16="http://schemas.microsoft.com/office/drawing/2014/main" id="{5F8AC341-17FA-407A-B534-9BADF1F02C8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630247" y="269722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80" name="Oval 634">
                <a:extLst>
                  <a:ext uri="{FF2B5EF4-FFF2-40B4-BE49-F238E27FC236}">
                    <a16:creationId xmlns:a16="http://schemas.microsoft.com/office/drawing/2014/main" id="{3A6B0D76-A0E7-47F5-AA90-2AD683E5D88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743330" y="269722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81" name="Oval 635">
                <a:extLst>
                  <a:ext uri="{FF2B5EF4-FFF2-40B4-BE49-F238E27FC236}">
                    <a16:creationId xmlns:a16="http://schemas.microsoft.com/office/drawing/2014/main" id="{57CD743F-0792-4259-AE99-16676BAD64D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854906" y="269722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82" name="Oval 636">
                <a:extLst>
                  <a:ext uri="{FF2B5EF4-FFF2-40B4-BE49-F238E27FC236}">
                    <a16:creationId xmlns:a16="http://schemas.microsoft.com/office/drawing/2014/main" id="{9530C06D-5882-4E1F-BB51-7552911DA21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967990" y="269722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83" name="Oval 637">
                <a:extLst>
                  <a:ext uri="{FF2B5EF4-FFF2-40B4-BE49-F238E27FC236}">
                    <a16:creationId xmlns:a16="http://schemas.microsoft.com/office/drawing/2014/main" id="{05219306-713A-4929-9DF1-30A2B2DD73B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079566" y="269722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84" name="Oval 638">
                <a:extLst>
                  <a:ext uri="{FF2B5EF4-FFF2-40B4-BE49-F238E27FC236}">
                    <a16:creationId xmlns:a16="http://schemas.microsoft.com/office/drawing/2014/main" id="{3A55575E-8DFA-4B7F-B2DF-E3507D7F686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192650" y="269722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85" name="Oval 639">
                <a:extLst>
                  <a:ext uri="{FF2B5EF4-FFF2-40B4-BE49-F238E27FC236}">
                    <a16:creationId xmlns:a16="http://schemas.microsoft.com/office/drawing/2014/main" id="{6241A0C4-1ABF-4026-85F3-EACC24F8DF5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304226" y="269722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86" name="Oval 640">
                <a:extLst>
                  <a:ext uri="{FF2B5EF4-FFF2-40B4-BE49-F238E27FC236}">
                    <a16:creationId xmlns:a16="http://schemas.microsoft.com/office/drawing/2014/main" id="{4A9E45E0-0C13-4DAF-AF04-BA8CA10A1D3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417310" y="269722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87" name="Oval 641">
                <a:extLst>
                  <a:ext uri="{FF2B5EF4-FFF2-40B4-BE49-F238E27FC236}">
                    <a16:creationId xmlns:a16="http://schemas.microsoft.com/office/drawing/2014/main" id="{BE2F5226-290C-40D5-B6F1-C80D88E2D2D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528886" y="269722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88" name="Oval 642">
                <a:extLst>
                  <a:ext uri="{FF2B5EF4-FFF2-40B4-BE49-F238E27FC236}">
                    <a16:creationId xmlns:a16="http://schemas.microsoft.com/office/drawing/2014/main" id="{F07FEB70-8E29-4EE7-BDFA-FB6368F1308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641969" y="269722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89" name="Oval 643">
                <a:extLst>
                  <a:ext uri="{FF2B5EF4-FFF2-40B4-BE49-F238E27FC236}">
                    <a16:creationId xmlns:a16="http://schemas.microsoft.com/office/drawing/2014/main" id="{12D7D1B2-F5A3-461A-8FE7-A5A729F723D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753545" y="269722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90" name="Oval 644">
                <a:extLst>
                  <a:ext uri="{FF2B5EF4-FFF2-40B4-BE49-F238E27FC236}">
                    <a16:creationId xmlns:a16="http://schemas.microsoft.com/office/drawing/2014/main" id="{45C1D95F-5E8F-4AED-9424-391ED18430C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327672" y="269722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91" name="Oval 645">
                <a:extLst>
                  <a:ext uri="{FF2B5EF4-FFF2-40B4-BE49-F238E27FC236}">
                    <a16:creationId xmlns:a16="http://schemas.microsoft.com/office/drawing/2014/main" id="{7162B5A4-891B-4A33-96F0-4B5DAB3E07B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439248" y="269722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92" name="Oval 646">
                <a:extLst>
                  <a:ext uri="{FF2B5EF4-FFF2-40B4-BE49-F238E27FC236}">
                    <a16:creationId xmlns:a16="http://schemas.microsoft.com/office/drawing/2014/main" id="{E01BC5E8-1F18-448E-BC31-D0941FE1617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552332" y="269722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93" name="Oval 647">
                <a:extLst>
                  <a:ext uri="{FF2B5EF4-FFF2-40B4-BE49-F238E27FC236}">
                    <a16:creationId xmlns:a16="http://schemas.microsoft.com/office/drawing/2014/main" id="{B7F4FE7D-BBF5-49EE-A4AD-E4E82D6FDFC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663908" y="269722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94" name="Oval 648">
                <a:extLst>
                  <a:ext uri="{FF2B5EF4-FFF2-40B4-BE49-F238E27FC236}">
                    <a16:creationId xmlns:a16="http://schemas.microsoft.com/office/drawing/2014/main" id="{6146B13E-5108-47B5-9239-689965B3D79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776992" y="269722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95" name="Oval 649">
                <a:extLst>
                  <a:ext uri="{FF2B5EF4-FFF2-40B4-BE49-F238E27FC236}">
                    <a16:creationId xmlns:a16="http://schemas.microsoft.com/office/drawing/2014/main" id="{4B723F23-E85D-4CA8-A92E-0C96A2437C1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888568" y="269722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96" name="Oval 650">
                <a:extLst>
                  <a:ext uri="{FF2B5EF4-FFF2-40B4-BE49-F238E27FC236}">
                    <a16:creationId xmlns:a16="http://schemas.microsoft.com/office/drawing/2014/main" id="{B9DBFBF9-0B98-45C9-811A-3A838DFD8B9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001652" y="269722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97" name="Oval 651">
                <a:extLst>
                  <a:ext uri="{FF2B5EF4-FFF2-40B4-BE49-F238E27FC236}">
                    <a16:creationId xmlns:a16="http://schemas.microsoft.com/office/drawing/2014/main" id="{B13D3779-2CA6-4A14-BA98-95DE07EAD4C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226311" y="269722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98" name="Oval 652">
                <a:extLst>
                  <a:ext uri="{FF2B5EF4-FFF2-40B4-BE49-F238E27FC236}">
                    <a16:creationId xmlns:a16="http://schemas.microsoft.com/office/drawing/2014/main" id="{5C9C4391-880A-4857-8357-B832CE084F3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337887" y="269722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899" name="Oval 653">
                <a:extLst>
                  <a:ext uri="{FF2B5EF4-FFF2-40B4-BE49-F238E27FC236}">
                    <a16:creationId xmlns:a16="http://schemas.microsoft.com/office/drawing/2014/main" id="{97607C77-6028-457C-A12B-34D2112B57D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450972" y="269722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00" name="Oval 654">
                <a:extLst>
                  <a:ext uri="{FF2B5EF4-FFF2-40B4-BE49-F238E27FC236}">
                    <a16:creationId xmlns:a16="http://schemas.microsoft.com/office/drawing/2014/main" id="{9AE16BCD-34A2-46C4-B514-062A423ECF2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562548" y="269722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01" name="Oval 655">
                <a:extLst>
                  <a:ext uri="{FF2B5EF4-FFF2-40B4-BE49-F238E27FC236}">
                    <a16:creationId xmlns:a16="http://schemas.microsoft.com/office/drawing/2014/main" id="{DF634F79-26F0-4E7F-829F-F2857DFB5B3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675631" y="269722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02" name="Oval 656">
                <a:extLst>
                  <a:ext uri="{FF2B5EF4-FFF2-40B4-BE49-F238E27FC236}">
                    <a16:creationId xmlns:a16="http://schemas.microsoft.com/office/drawing/2014/main" id="{6DECA014-30D8-4D1C-BB71-AAE4689F5E8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900291" y="269722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03" name="Oval 657">
                <a:extLst>
                  <a:ext uri="{FF2B5EF4-FFF2-40B4-BE49-F238E27FC236}">
                    <a16:creationId xmlns:a16="http://schemas.microsoft.com/office/drawing/2014/main" id="{9E2D388D-374F-4C10-9D0D-9FAD89BC6A7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013375" y="269722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04" name="Oval 658">
                <a:extLst>
                  <a:ext uri="{FF2B5EF4-FFF2-40B4-BE49-F238E27FC236}">
                    <a16:creationId xmlns:a16="http://schemas.microsoft.com/office/drawing/2014/main" id="{6A2A5127-12C0-42C1-8C16-0B90691DFB2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124951" y="269722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05" name="Oval 659">
                <a:extLst>
                  <a:ext uri="{FF2B5EF4-FFF2-40B4-BE49-F238E27FC236}">
                    <a16:creationId xmlns:a16="http://schemas.microsoft.com/office/drawing/2014/main" id="{394B8A1D-CB3E-4251-BEBD-F2CC673DA8F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238035" y="269722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06" name="Oval 660">
                <a:extLst>
                  <a:ext uri="{FF2B5EF4-FFF2-40B4-BE49-F238E27FC236}">
                    <a16:creationId xmlns:a16="http://schemas.microsoft.com/office/drawing/2014/main" id="{D9D2C1ED-27B5-4A4C-8E90-89B5A174146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349611" y="269722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07" name="Oval 661">
                <a:extLst>
                  <a:ext uri="{FF2B5EF4-FFF2-40B4-BE49-F238E27FC236}">
                    <a16:creationId xmlns:a16="http://schemas.microsoft.com/office/drawing/2014/main" id="{814DD012-B5DE-4163-8ABD-8D00E2A9AEB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462694" y="269722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08" name="Oval 662">
                <a:extLst>
                  <a:ext uri="{FF2B5EF4-FFF2-40B4-BE49-F238E27FC236}">
                    <a16:creationId xmlns:a16="http://schemas.microsoft.com/office/drawing/2014/main" id="{BE7DA07C-341F-493E-BA00-126C4555B10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574270" y="269722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09" name="Oval 663">
                <a:extLst>
                  <a:ext uri="{FF2B5EF4-FFF2-40B4-BE49-F238E27FC236}">
                    <a16:creationId xmlns:a16="http://schemas.microsoft.com/office/drawing/2014/main" id="{476FA8D3-18C8-43A7-8527-85E10364874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687355" y="269722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10" name="Oval 664">
                <a:extLst>
                  <a:ext uri="{FF2B5EF4-FFF2-40B4-BE49-F238E27FC236}">
                    <a16:creationId xmlns:a16="http://schemas.microsoft.com/office/drawing/2014/main" id="{78A48420-A3A6-4831-BE7D-CD474C3E1F8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798931" y="269722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11" name="Oval 665">
                <a:extLst>
                  <a:ext uri="{FF2B5EF4-FFF2-40B4-BE49-F238E27FC236}">
                    <a16:creationId xmlns:a16="http://schemas.microsoft.com/office/drawing/2014/main" id="{FD088690-92E2-47AF-B077-F22B336319C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912014" y="269722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12" name="Oval 666">
                <a:extLst>
                  <a:ext uri="{FF2B5EF4-FFF2-40B4-BE49-F238E27FC236}">
                    <a16:creationId xmlns:a16="http://schemas.microsoft.com/office/drawing/2014/main" id="{EB88E1D6-E08A-4F36-A8A5-1C77BF8C1AD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023590" y="269722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13" name="Oval 667">
                <a:extLst>
                  <a:ext uri="{FF2B5EF4-FFF2-40B4-BE49-F238E27FC236}">
                    <a16:creationId xmlns:a16="http://schemas.microsoft.com/office/drawing/2014/main" id="{53FFF8E4-4093-40E5-A967-BA018344FC6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136674" y="269722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14" name="Oval 668">
                <a:extLst>
                  <a:ext uri="{FF2B5EF4-FFF2-40B4-BE49-F238E27FC236}">
                    <a16:creationId xmlns:a16="http://schemas.microsoft.com/office/drawing/2014/main" id="{7FA43117-189E-4807-BC28-5827BA96214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248250" y="269722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15" name="Oval 669">
                <a:extLst>
                  <a:ext uri="{FF2B5EF4-FFF2-40B4-BE49-F238E27FC236}">
                    <a16:creationId xmlns:a16="http://schemas.microsoft.com/office/drawing/2014/main" id="{248F0803-3FF5-4FF0-9888-873679ED200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361334" y="269722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16" name="Oval 670">
                <a:extLst>
                  <a:ext uri="{FF2B5EF4-FFF2-40B4-BE49-F238E27FC236}">
                    <a16:creationId xmlns:a16="http://schemas.microsoft.com/office/drawing/2014/main" id="{93E2D6F1-6D9C-4661-84B5-455AC545A60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472910" y="2697229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17" name="Oval 671">
                <a:extLst>
                  <a:ext uri="{FF2B5EF4-FFF2-40B4-BE49-F238E27FC236}">
                    <a16:creationId xmlns:a16="http://schemas.microsoft.com/office/drawing/2014/main" id="{3075050F-19DD-4707-B9F4-12A14BE3CAF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405586" y="279975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18" name="Oval 672">
                <a:extLst>
                  <a:ext uri="{FF2B5EF4-FFF2-40B4-BE49-F238E27FC236}">
                    <a16:creationId xmlns:a16="http://schemas.microsoft.com/office/drawing/2014/main" id="{5231B172-B9BF-4773-AD26-16987BF0406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518671" y="279975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19" name="Oval 673">
                <a:extLst>
                  <a:ext uri="{FF2B5EF4-FFF2-40B4-BE49-F238E27FC236}">
                    <a16:creationId xmlns:a16="http://schemas.microsoft.com/office/drawing/2014/main" id="{FB3D1E17-62DD-4F18-A559-19E17739B6B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630247" y="279975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20" name="Oval 674">
                <a:extLst>
                  <a:ext uri="{FF2B5EF4-FFF2-40B4-BE49-F238E27FC236}">
                    <a16:creationId xmlns:a16="http://schemas.microsoft.com/office/drawing/2014/main" id="{71BBFBC4-57B7-414E-B375-E1612D30B5D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743330" y="279975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21" name="Oval 675">
                <a:extLst>
                  <a:ext uri="{FF2B5EF4-FFF2-40B4-BE49-F238E27FC236}">
                    <a16:creationId xmlns:a16="http://schemas.microsoft.com/office/drawing/2014/main" id="{D8E03F70-D336-4161-8918-BA9FBAAFA9A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854906" y="279975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22" name="Oval 676">
                <a:extLst>
                  <a:ext uri="{FF2B5EF4-FFF2-40B4-BE49-F238E27FC236}">
                    <a16:creationId xmlns:a16="http://schemas.microsoft.com/office/drawing/2014/main" id="{71F6DFBE-7F1F-43B4-B87E-ABF21B6EDAF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967990" y="279975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23" name="Oval 677">
                <a:extLst>
                  <a:ext uri="{FF2B5EF4-FFF2-40B4-BE49-F238E27FC236}">
                    <a16:creationId xmlns:a16="http://schemas.microsoft.com/office/drawing/2014/main" id="{E43356D9-0200-4B9C-8AA8-E0E7BD2C6C8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079566" y="279975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24" name="Oval 678">
                <a:extLst>
                  <a:ext uri="{FF2B5EF4-FFF2-40B4-BE49-F238E27FC236}">
                    <a16:creationId xmlns:a16="http://schemas.microsoft.com/office/drawing/2014/main" id="{86F0A6E9-250F-44C8-87DB-675A44C1192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192650" y="279975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25" name="Oval 679">
                <a:extLst>
                  <a:ext uri="{FF2B5EF4-FFF2-40B4-BE49-F238E27FC236}">
                    <a16:creationId xmlns:a16="http://schemas.microsoft.com/office/drawing/2014/main" id="{B4117E79-6764-402E-97E3-D905C890DDC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304226" y="279975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26" name="Oval 680">
                <a:extLst>
                  <a:ext uri="{FF2B5EF4-FFF2-40B4-BE49-F238E27FC236}">
                    <a16:creationId xmlns:a16="http://schemas.microsoft.com/office/drawing/2014/main" id="{6099D404-98E1-43F8-87C1-FEFD9D6BE38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417310" y="279975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27" name="Oval 681">
                <a:extLst>
                  <a:ext uri="{FF2B5EF4-FFF2-40B4-BE49-F238E27FC236}">
                    <a16:creationId xmlns:a16="http://schemas.microsoft.com/office/drawing/2014/main" id="{D0A62375-8AE4-4E57-8865-DA31050A723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528886" y="279975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28" name="Oval 682">
                <a:extLst>
                  <a:ext uri="{FF2B5EF4-FFF2-40B4-BE49-F238E27FC236}">
                    <a16:creationId xmlns:a16="http://schemas.microsoft.com/office/drawing/2014/main" id="{C08B34F3-D843-4460-ACAF-4D985265B63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641969" y="279975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29" name="Oval 683">
                <a:extLst>
                  <a:ext uri="{FF2B5EF4-FFF2-40B4-BE49-F238E27FC236}">
                    <a16:creationId xmlns:a16="http://schemas.microsoft.com/office/drawing/2014/main" id="{026BA8E4-61A3-478D-BCFD-4E0D192B7DB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103013" y="279975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30" name="Oval 684">
                <a:extLst>
                  <a:ext uri="{FF2B5EF4-FFF2-40B4-BE49-F238E27FC236}">
                    <a16:creationId xmlns:a16="http://schemas.microsoft.com/office/drawing/2014/main" id="{BE2E6FAB-5EBC-406D-9888-736FE57AFCE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214589" y="279975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31" name="Oval 685">
                <a:extLst>
                  <a:ext uri="{FF2B5EF4-FFF2-40B4-BE49-F238E27FC236}">
                    <a16:creationId xmlns:a16="http://schemas.microsoft.com/office/drawing/2014/main" id="{9B1C1378-3824-47AE-B948-762F7B3B46D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327672" y="279975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32" name="Oval 686">
                <a:extLst>
                  <a:ext uri="{FF2B5EF4-FFF2-40B4-BE49-F238E27FC236}">
                    <a16:creationId xmlns:a16="http://schemas.microsoft.com/office/drawing/2014/main" id="{883ECC2D-D2EF-4E32-9C84-3A0D18EEBE1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663908" y="279975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33" name="Oval 687">
                <a:extLst>
                  <a:ext uri="{FF2B5EF4-FFF2-40B4-BE49-F238E27FC236}">
                    <a16:creationId xmlns:a16="http://schemas.microsoft.com/office/drawing/2014/main" id="{A801B707-9E84-41EE-B13A-74FFF550B11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776992" y="279975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34" name="Oval 688">
                <a:extLst>
                  <a:ext uri="{FF2B5EF4-FFF2-40B4-BE49-F238E27FC236}">
                    <a16:creationId xmlns:a16="http://schemas.microsoft.com/office/drawing/2014/main" id="{BB34A821-D205-4AFC-BEE2-05C206BADEE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888568" y="279975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35" name="Oval 689">
                <a:extLst>
                  <a:ext uri="{FF2B5EF4-FFF2-40B4-BE49-F238E27FC236}">
                    <a16:creationId xmlns:a16="http://schemas.microsoft.com/office/drawing/2014/main" id="{177B1060-4683-4295-829E-9C7348DE05C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001652" y="279975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36" name="Oval 690">
                <a:extLst>
                  <a:ext uri="{FF2B5EF4-FFF2-40B4-BE49-F238E27FC236}">
                    <a16:creationId xmlns:a16="http://schemas.microsoft.com/office/drawing/2014/main" id="{DB83E2EB-1A92-4232-90F0-3108442F4B2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113228" y="279975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37" name="Oval 691">
                <a:extLst>
                  <a:ext uri="{FF2B5EF4-FFF2-40B4-BE49-F238E27FC236}">
                    <a16:creationId xmlns:a16="http://schemas.microsoft.com/office/drawing/2014/main" id="{E257A837-559C-4C46-8810-05818575C50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226311" y="279975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38" name="Oval 692">
                <a:extLst>
                  <a:ext uri="{FF2B5EF4-FFF2-40B4-BE49-F238E27FC236}">
                    <a16:creationId xmlns:a16="http://schemas.microsoft.com/office/drawing/2014/main" id="{90E15B56-8871-4605-86F7-8C163BCFB01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337887" y="279975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39" name="Oval 693">
                <a:extLst>
                  <a:ext uri="{FF2B5EF4-FFF2-40B4-BE49-F238E27FC236}">
                    <a16:creationId xmlns:a16="http://schemas.microsoft.com/office/drawing/2014/main" id="{48DB4068-2DB3-4A15-9E79-8E434FD17BA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450972" y="279975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40" name="Oval 694">
                <a:extLst>
                  <a:ext uri="{FF2B5EF4-FFF2-40B4-BE49-F238E27FC236}">
                    <a16:creationId xmlns:a16="http://schemas.microsoft.com/office/drawing/2014/main" id="{9F2D6BC3-805A-46B7-ACF2-951BCFBA066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675631" y="279975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41" name="Oval 695">
                <a:extLst>
                  <a:ext uri="{FF2B5EF4-FFF2-40B4-BE49-F238E27FC236}">
                    <a16:creationId xmlns:a16="http://schemas.microsoft.com/office/drawing/2014/main" id="{A8D227BB-5AA6-4FFB-B323-5801F6F46D2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787207" y="279975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42" name="Oval 696">
                <a:extLst>
                  <a:ext uri="{FF2B5EF4-FFF2-40B4-BE49-F238E27FC236}">
                    <a16:creationId xmlns:a16="http://schemas.microsoft.com/office/drawing/2014/main" id="{43150312-BFE3-4251-8BDA-34C3798CB62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900291" y="279975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43" name="Oval 697">
                <a:extLst>
                  <a:ext uri="{FF2B5EF4-FFF2-40B4-BE49-F238E27FC236}">
                    <a16:creationId xmlns:a16="http://schemas.microsoft.com/office/drawing/2014/main" id="{D781F8F2-B371-4589-BF25-EC64C9BF287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013375" y="279975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44" name="Oval 698">
                <a:extLst>
                  <a:ext uri="{FF2B5EF4-FFF2-40B4-BE49-F238E27FC236}">
                    <a16:creationId xmlns:a16="http://schemas.microsoft.com/office/drawing/2014/main" id="{992673F4-7949-47BB-AA13-D8282B8D94A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124951" y="279975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45" name="Oval 699">
                <a:extLst>
                  <a:ext uri="{FF2B5EF4-FFF2-40B4-BE49-F238E27FC236}">
                    <a16:creationId xmlns:a16="http://schemas.microsoft.com/office/drawing/2014/main" id="{2AFEA8E1-42D2-4938-B4F9-EB5568535D9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238035" y="279975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46" name="Oval 700">
                <a:extLst>
                  <a:ext uri="{FF2B5EF4-FFF2-40B4-BE49-F238E27FC236}">
                    <a16:creationId xmlns:a16="http://schemas.microsoft.com/office/drawing/2014/main" id="{B96D5D39-5E2F-4BED-BB5D-3E135CCC704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349611" y="279975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47" name="Oval 701">
                <a:extLst>
                  <a:ext uri="{FF2B5EF4-FFF2-40B4-BE49-F238E27FC236}">
                    <a16:creationId xmlns:a16="http://schemas.microsoft.com/office/drawing/2014/main" id="{2E832033-4E7E-4CCB-93D7-CAA517FC8AD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462694" y="279975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48" name="Oval 702">
                <a:extLst>
                  <a:ext uri="{FF2B5EF4-FFF2-40B4-BE49-F238E27FC236}">
                    <a16:creationId xmlns:a16="http://schemas.microsoft.com/office/drawing/2014/main" id="{766252C7-0B54-4B2C-A454-D1976BB3CA7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574270" y="279975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49" name="Oval 703">
                <a:extLst>
                  <a:ext uri="{FF2B5EF4-FFF2-40B4-BE49-F238E27FC236}">
                    <a16:creationId xmlns:a16="http://schemas.microsoft.com/office/drawing/2014/main" id="{E41B0060-A175-4B39-A9ED-958F7A63CB6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687355" y="279975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50" name="Oval 704">
                <a:extLst>
                  <a:ext uri="{FF2B5EF4-FFF2-40B4-BE49-F238E27FC236}">
                    <a16:creationId xmlns:a16="http://schemas.microsoft.com/office/drawing/2014/main" id="{256D85F0-3EA9-45DD-9C1F-FBFDE0267E4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798931" y="279975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51" name="Oval 705">
                <a:extLst>
                  <a:ext uri="{FF2B5EF4-FFF2-40B4-BE49-F238E27FC236}">
                    <a16:creationId xmlns:a16="http://schemas.microsoft.com/office/drawing/2014/main" id="{643EE4BD-3CFC-464E-87CF-B34F8480C72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912014" y="279975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52" name="Oval 706">
                <a:extLst>
                  <a:ext uri="{FF2B5EF4-FFF2-40B4-BE49-F238E27FC236}">
                    <a16:creationId xmlns:a16="http://schemas.microsoft.com/office/drawing/2014/main" id="{262C3FED-C564-44D6-BA71-2603586B389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023590" y="279975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53" name="Oval 707">
                <a:extLst>
                  <a:ext uri="{FF2B5EF4-FFF2-40B4-BE49-F238E27FC236}">
                    <a16:creationId xmlns:a16="http://schemas.microsoft.com/office/drawing/2014/main" id="{5FC47271-76FE-4338-9FC6-C2165C4D7E1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136674" y="279975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54" name="Oval 708">
                <a:extLst>
                  <a:ext uri="{FF2B5EF4-FFF2-40B4-BE49-F238E27FC236}">
                    <a16:creationId xmlns:a16="http://schemas.microsoft.com/office/drawing/2014/main" id="{7F19B054-9A3D-46D2-8D8C-C77C2DDE5BA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248250" y="279975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55" name="Oval 709">
                <a:extLst>
                  <a:ext uri="{FF2B5EF4-FFF2-40B4-BE49-F238E27FC236}">
                    <a16:creationId xmlns:a16="http://schemas.microsoft.com/office/drawing/2014/main" id="{2F3CF2D3-FFF5-40C1-82F6-085E92F51FC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361334" y="279975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56" name="Oval 710">
                <a:extLst>
                  <a:ext uri="{FF2B5EF4-FFF2-40B4-BE49-F238E27FC236}">
                    <a16:creationId xmlns:a16="http://schemas.microsoft.com/office/drawing/2014/main" id="{1DF6B7A2-3516-416F-A8F9-CB6859834EB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585994" y="279975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57" name="Oval 711">
                <a:extLst>
                  <a:ext uri="{FF2B5EF4-FFF2-40B4-BE49-F238E27FC236}">
                    <a16:creationId xmlns:a16="http://schemas.microsoft.com/office/drawing/2014/main" id="{F522F92E-0D9C-4559-985A-2297D7BE0B8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405586" y="290379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58" name="Oval 712">
                <a:extLst>
                  <a:ext uri="{FF2B5EF4-FFF2-40B4-BE49-F238E27FC236}">
                    <a16:creationId xmlns:a16="http://schemas.microsoft.com/office/drawing/2014/main" id="{AB31FD2D-4275-4819-9F21-5BE00229E95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518671" y="290379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59" name="Oval 713">
                <a:extLst>
                  <a:ext uri="{FF2B5EF4-FFF2-40B4-BE49-F238E27FC236}">
                    <a16:creationId xmlns:a16="http://schemas.microsoft.com/office/drawing/2014/main" id="{C14C7E26-C7DB-42BE-90D7-83ECB1413EE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630247" y="290379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60" name="Oval 714">
                <a:extLst>
                  <a:ext uri="{FF2B5EF4-FFF2-40B4-BE49-F238E27FC236}">
                    <a16:creationId xmlns:a16="http://schemas.microsoft.com/office/drawing/2014/main" id="{81F951D0-AD49-4A76-8B7A-916C7002C44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743330" y="290379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61" name="Oval 715">
                <a:extLst>
                  <a:ext uri="{FF2B5EF4-FFF2-40B4-BE49-F238E27FC236}">
                    <a16:creationId xmlns:a16="http://schemas.microsoft.com/office/drawing/2014/main" id="{AA8B2F4A-C3F0-4E31-846D-8B431873B87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854906" y="290379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62" name="Oval 716">
                <a:extLst>
                  <a:ext uri="{FF2B5EF4-FFF2-40B4-BE49-F238E27FC236}">
                    <a16:creationId xmlns:a16="http://schemas.microsoft.com/office/drawing/2014/main" id="{7355F3E6-3DCC-4E5E-BE74-EFF1441D2F2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967990" y="290379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63" name="Oval 717">
                <a:extLst>
                  <a:ext uri="{FF2B5EF4-FFF2-40B4-BE49-F238E27FC236}">
                    <a16:creationId xmlns:a16="http://schemas.microsoft.com/office/drawing/2014/main" id="{120600C9-1EF5-435D-8F66-2EAB14C6E5E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079566" y="290379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64" name="Oval 718">
                <a:extLst>
                  <a:ext uri="{FF2B5EF4-FFF2-40B4-BE49-F238E27FC236}">
                    <a16:creationId xmlns:a16="http://schemas.microsoft.com/office/drawing/2014/main" id="{B8E43E18-5522-4181-9A1A-3F41C4FC1E8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192650" y="290379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65" name="Oval 719">
                <a:extLst>
                  <a:ext uri="{FF2B5EF4-FFF2-40B4-BE49-F238E27FC236}">
                    <a16:creationId xmlns:a16="http://schemas.microsoft.com/office/drawing/2014/main" id="{371C1DD9-29C2-4D37-AA9F-37EC5AFF2BF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304226" y="290379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66" name="Oval 720">
                <a:extLst>
                  <a:ext uri="{FF2B5EF4-FFF2-40B4-BE49-F238E27FC236}">
                    <a16:creationId xmlns:a16="http://schemas.microsoft.com/office/drawing/2014/main" id="{51D3BFD4-D9B7-48AB-ACE7-0532F72794A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417310" y="290379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67" name="Oval 721">
                <a:extLst>
                  <a:ext uri="{FF2B5EF4-FFF2-40B4-BE49-F238E27FC236}">
                    <a16:creationId xmlns:a16="http://schemas.microsoft.com/office/drawing/2014/main" id="{5EF0D8C8-B62A-459F-B0C7-053667AB1DB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528886" y="290379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68" name="Oval 722">
                <a:extLst>
                  <a:ext uri="{FF2B5EF4-FFF2-40B4-BE49-F238E27FC236}">
                    <a16:creationId xmlns:a16="http://schemas.microsoft.com/office/drawing/2014/main" id="{F98545D1-98B9-4CFE-A5FB-ACDFE7B1BD5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103013" y="290379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69" name="Oval 723">
                <a:extLst>
                  <a:ext uri="{FF2B5EF4-FFF2-40B4-BE49-F238E27FC236}">
                    <a16:creationId xmlns:a16="http://schemas.microsoft.com/office/drawing/2014/main" id="{32B55468-9728-4FB9-A6C7-27C5AE56721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214589" y="290379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70" name="Oval 724">
                <a:extLst>
                  <a:ext uri="{FF2B5EF4-FFF2-40B4-BE49-F238E27FC236}">
                    <a16:creationId xmlns:a16="http://schemas.microsoft.com/office/drawing/2014/main" id="{EDFB7CD9-0CD3-4C11-88F8-559E4A2C1BC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663908" y="290379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71" name="Oval 725">
                <a:extLst>
                  <a:ext uri="{FF2B5EF4-FFF2-40B4-BE49-F238E27FC236}">
                    <a16:creationId xmlns:a16="http://schemas.microsoft.com/office/drawing/2014/main" id="{A871FE7D-ABB0-4C93-BECB-827876CD116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888568" y="290379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72" name="Oval 726">
                <a:extLst>
                  <a:ext uri="{FF2B5EF4-FFF2-40B4-BE49-F238E27FC236}">
                    <a16:creationId xmlns:a16="http://schemas.microsoft.com/office/drawing/2014/main" id="{ACBFB286-4DB9-4972-90D7-BFF89606975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001652" y="290379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73" name="Oval 727">
                <a:extLst>
                  <a:ext uri="{FF2B5EF4-FFF2-40B4-BE49-F238E27FC236}">
                    <a16:creationId xmlns:a16="http://schemas.microsoft.com/office/drawing/2014/main" id="{95BC44FC-F81F-4230-AE89-1CDBC160AC8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113228" y="290379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74" name="Oval 728">
                <a:extLst>
                  <a:ext uri="{FF2B5EF4-FFF2-40B4-BE49-F238E27FC236}">
                    <a16:creationId xmlns:a16="http://schemas.microsoft.com/office/drawing/2014/main" id="{5E741098-5958-4987-96D0-8BA14CD3DBC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226311" y="290379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75" name="Oval 729">
                <a:extLst>
                  <a:ext uri="{FF2B5EF4-FFF2-40B4-BE49-F238E27FC236}">
                    <a16:creationId xmlns:a16="http://schemas.microsoft.com/office/drawing/2014/main" id="{A1E5CA0E-183E-41B8-BE05-80BD4F78FDB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337887" y="290379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76" name="Oval 730">
                <a:extLst>
                  <a:ext uri="{FF2B5EF4-FFF2-40B4-BE49-F238E27FC236}">
                    <a16:creationId xmlns:a16="http://schemas.microsoft.com/office/drawing/2014/main" id="{867B359C-8ACA-4936-B066-88334D8CB78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450972" y="290379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77" name="Oval 731">
                <a:extLst>
                  <a:ext uri="{FF2B5EF4-FFF2-40B4-BE49-F238E27FC236}">
                    <a16:creationId xmlns:a16="http://schemas.microsoft.com/office/drawing/2014/main" id="{4B5BD684-6876-4A21-B1A5-AC30136F06F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675631" y="290379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78" name="Oval 732">
                <a:extLst>
                  <a:ext uri="{FF2B5EF4-FFF2-40B4-BE49-F238E27FC236}">
                    <a16:creationId xmlns:a16="http://schemas.microsoft.com/office/drawing/2014/main" id="{A15DE427-B098-4A15-924E-808848635F5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787207" y="290379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79" name="Oval 733">
                <a:extLst>
                  <a:ext uri="{FF2B5EF4-FFF2-40B4-BE49-F238E27FC236}">
                    <a16:creationId xmlns:a16="http://schemas.microsoft.com/office/drawing/2014/main" id="{57276CAA-8C58-48F5-8AEE-7167A7CDB26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900291" y="290379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80" name="Oval 734">
                <a:extLst>
                  <a:ext uri="{FF2B5EF4-FFF2-40B4-BE49-F238E27FC236}">
                    <a16:creationId xmlns:a16="http://schemas.microsoft.com/office/drawing/2014/main" id="{640DE753-73A3-4E77-B2DF-57866C3BAA5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013375" y="290379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81" name="Oval 735">
                <a:extLst>
                  <a:ext uri="{FF2B5EF4-FFF2-40B4-BE49-F238E27FC236}">
                    <a16:creationId xmlns:a16="http://schemas.microsoft.com/office/drawing/2014/main" id="{6F444579-24A8-49F1-9A66-67B2A091EFB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124951" y="290379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82" name="Oval 736">
                <a:extLst>
                  <a:ext uri="{FF2B5EF4-FFF2-40B4-BE49-F238E27FC236}">
                    <a16:creationId xmlns:a16="http://schemas.microsoft.com/office/drawing/2014/main" id="{40830F53-879A-4F0B-B853-DE586CFA59F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238035" y="290379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83" name="Oval 737">
                <a:extLst>
                  <a:ext uri="{FF2B5EF4-FFF2-40B4-BE49-F238E27FC236}">
                    <a16:creationId xmlns:a16="http://schemas.microsoft.com/office/drawing/2014/main" id="{966390CB-2624-436B-B7F0-61AB9FAE8E5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349611" y="290379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84" name="Oval 738">
                <a:extLst>
                  <a:ext uri="{FF2B5EF4-FFF2-40B4-BE49-F238E27FC236}">
                    <a16:creationId xmlns:a16="http://schemas.microsoft.com/office/drawing/2014/main" id="{FA32D43F-A136-4D4D-9D74-A4E15EBE53B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462694" y="290379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85" name="Oval 739">
                <a:extLst>
                  <a:ext uri="{FF2B5EF4-FFF2-40B4-BE49-F238E27FC236}">
                    <a16:creationId xmlns:a16="http://schemas.microsoft.com/office/drawing/2014/main" id="{F2D2A906-F41B-4713-8BF7-5F32E75BFF8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574270" y="290379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86" name="Oval 740">
                <a:extLst>
                  <a:ext uri="{FF2B5EF4-FFF2-40B4-BE49-F238E27FC236}">
                    <a16:creationId xmlns:a16="http://schemas.microsoft.com/office/drawing/2014/main" id="{37CC4782-7202-4BD1-8976-BD61946DE9C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687355" y="290379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87" name="Oval 741">
                <a:extLst>
                  <a:ext uri="{FF2B5EF4-FFF2-40B4-BE49-F238E27FC236}">
                    <a16:creationId xmlns:a16="http://schemas.microsoft.com/office/drawing/2014/main" id="{C19F9BF1-7057-41E9-8E3D-BFA62EB2D5F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798931" y="290379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88" name="Oval 742">
                <a:extLst>
                  <a:ext uri="{FF2B5EF4-FFF2-40B4-BE49-F238E27FC236}">
                    <a16:creationId xmlns:a16="http://schemas.microsoft.com/office/drawing/2014/main" id="{CE2E1A9A-2A3F-4BC2-BDA3-57025F7B8B9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912014" y="290379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89" name="Oval 743">
                <a:extLst>
                  <a:ext uri="{FF2B5EF4-FFF2-40B4-BE49-F238E27FC236}">
                    <a16:creationId xmlns:a16="http://schemas.microsoft.com/office/drawing/2014/main" id="{6149D953-59B3-4A00-9F79-AFCA39F2435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023590" y="290379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90" name="Oval 744">
                <a:extLst>
                  <a:ext uri="{FF2B5EF4-FFF2-40B4-BE49-F238E27FC236}">
                    <a16:creationId xmlns:a16="http://schemas.microsoft.com/office/drawing/2014/main" id="{4DAAB64B-676A-457C-9508-89BF2FCE11B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136674" y="290379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91" name="Oval 745">
                <a:extLst>
                  <a:ext uri="{FF2B5EF4-FFF2-40B4-BE49-F238E27FC236}">
                    <a16:creationId xmlns:a16="http://schemas.microsoft.com/office/drawing/2014/main" id="{117E73CA-3366-4F69-B8B2-F07FBC1E80B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361334" y="2903796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92" name="Oval 746">
                <a:extLst>
                  <a:ext uri="{FF2B5EF4-FFF2-40B4-BE49-F238E27FC236}">
                    <a16:creationId xmlns:a16="http://schemas.microsoft.com/office/drawing/2014/main" id="{2F5CE799-202E-457F-8CAD-097012C1A38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585994" y="2903796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93" name="Oval 747">
                <a:extLst>
                  <a:ext uri="{FF2B5EF4-FFF2-40B4-BE49-F238E27FC236}">
                    <a16:creationId xmlns:a16="http://schemas.microsoft.com/office/drawing/2014/main" id="{895AE2D8-D41B-44EA-A997-207831E9891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518671" y="300783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94" name="Oval 748">
                <a:extLst>
                  <a:ext uri="{FF2B5EF4-FFF2-40B4-BE49-F238E27FC236}">
                    <a16:creationId xmlns:a16="http://schemas.microsoft.com/office/drawing/2014/main" id="{751D7A3C-7DFB-44F0-BE20-DB00548BF7E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630247" y="300783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95" name="Oval 749">
                <a:extLst>
                  <a:ext uri="{FF2B5EF4-FFF2-40B4-BE49-F238E27FC236}">
                    <a16:creationId xmlns:a16="http://schemas.microsoft.com/office/drawing/2014/main" id="{1FC6988D-2FCD-4798-B899-6A44F08C58D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743330" y="300783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96" name="Oval 750">
                <a:extLst>
                  <a:ext uri="{FF2B5EF4-FFF2-40B4-BE49-F238E27FC236}">
                    <a16:creationId xmlns:a16="http://schemas.microsoft.com/office/drawing/2014/main" id="{895EACFB-B980-42C3-9A23-EB613B5AFD8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854906" y="300783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97" name="Oval 751">
                <a:extLst>
                  <a:ext uri="{FF2B5EF4-FFF2-40B4-BE49-F238E27FC236}">
                    <a16:creationId xmlns:a16="http://schemas.microsoft.com/office/drawing/2014/main" id="{5332A18C-7867-4D21-91E9-A8451A47C9C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967990" y="300783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98" name="Oval 752">
                <a:extLst>
                  <a:ext uri="{FF2B5EF4-FFF2-40B4-BE49-F238E27FC236}">
                    <a16:creationId xmlns:a16="http://schemas.microsoft.com/office/drawing/2014/main" id="{9F64375B-99AF-4EC7-B225-E01109865AB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079566" y="300783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1999" name="Oval 753">
                <a:extLst>
                  <a:ext uri="{FF2B5EF4-FFF2-40B4-BE49-F238E27FC236}">
                    <a16:creationId xmlns:a16="http://schemas.microsoft.com/office/drawing/2014/main" id="{EDEB9093-B4A3-4A82-BDEF-1C2F1C14D08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192650" y="300783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00" name="Oval 754">
                <a:extLst>
                  <a:ext uri="{FF2B5EF4-FFF2-40B4-BE49-F238E27FC236}">
                    <a16:creationId xmlns:a16="http://schemas.microsoft.com/office/drawing/2014/main" id="{DC6693CB-B9ED-4468-B5E4-7932B067242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304226" y="300783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01" name="Oval 755">
                <a:extLst>
                  <a:ext uri="{FF2B5EF4-FFF2-40B4-BE49-F238E27FC236}">
                    <a16:creationId xmlns:a16="http://schemas.microsoft.com/office/drawing/2014/main" id="{A4C7817F-9D7E-49EA-9F25-0677A803488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417310" y="300783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02" name="Oval 756">
                <a:extLst>
                  <a:ext uri="{FF2B5EF4-FFF2-40B4-BE49-F238E27FC236}">
                    <a16:creationId xmlns:a16="http://schemas.microsoft.com/office/drawing/2014/main" id="{1B73D712-E2DC-4440-8E99-E0F4E0F7CAE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214589" y="300783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03" name="Oval 757">
                <a:extLst>
                  <a:ext uri="{FF2B5EF4-FFF2-40B4-BE49-F238E27FC236}">
                    <a16:creationId xmlns:a16="http://schemas.microsoft.com/office/drawing/2014/main" id="{88DE6575-2BDA-4224-89E2-EE3F33705D1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327672" y="300783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04" name="Oval 758">
                <a:extLst>
                  <a:ext uri="{FF2B5EF4-FFF2-40B4-BE49-F238E27FC236}">
                    <a16:creationId xmlns:a16="http://schemas.microsoft.com/office/drawing/2014/main" id="{ADAC6E3F-D9F4-4CE5-8114-22DAC4EEB31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439248" y="300783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05" name="Oval 759">
                <a:extLst>
                  <a:ext uri="{FF2B5EF4-FFF2-40B4-BE49-F238E27FC236}">
                    <a16:creationId xmlns:a16="http://schemas.microsoft.com/office/drawing/2014/main" id="{111DC308-1CEE-4920-B9FE-0DEBFD4BB1A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552332" y="300783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06" name="Oval 760">
                <a:extLst>
                  <a:ext uri="{FF2B5EF4-FFF2-40B4-BE49-F238E27FC236}">
                    <a16:creationId xmlns:a16="http://schemas.microsoft.com/office/drawing/2014/main" id="{3A89BED4-DC8A-4C49-8882-473A8DC6B00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226311" y="300783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07" name="Oval 761">
                <a:extLst>
                  <a:ext uri="{FF2B5EF4-FFF2-40B4-BE49-F238E27FC236}">
                    <a16:creationId xmlns:a16="http://schemas.microsoft.com/office/drawing/2014/main" id="{0C6F544D-5D2B-4692-8E57-7D502A100BE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337887" y="300783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08" name="Oval 762">
                <a:extLst>
                  <a:ext uri="{FF2B5EF4-FFF2-40B4-BE49-F238E27FC236}">
                    <a16:creationId xmlns:a16="http://schemas.microsoft.com/office/drawing/2014/main" id="{3671CB9F-E5B7-4818-A72F-43AAECAEC29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450972" y="300783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09" name="Oval 763">
                <a:extLst>
                  <a:ext uri="{FF2B5EF4-FFF2-40B4-BE49-F238E27FC236}">
                    <a16:creationId xmlns:a16="http://schemas.microsoft.com/office/drawing/2014/main" id="{ADCF1D31-7718-4143-A0D3-ADAD373BFEA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562548" y="300783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10" name="Oval 764">
                <a:extLst>
                  <a:ext uri="{FF2B5EF4-FFF2-40B4-BE49-F238E27FC236}">
                    <a16:creationId xmlns:a16="http://schemas.microsoft.com/office/drawing/2014/main" id="{BB86EDD2-B5D7-4333-B36E-6F397E21110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675631" y="300783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11" name="Oval 765">
                <a:extLst>
                  <a:ext uri="{FF2B5EF4-FFF2-40B4-BE49-F238E27FC236}">
                    <a16:creationId xmlns:a16="http://schemas.microsoft.com/office/drawing/2014/main" id="{D62F6E01-0588-4944-9304-5AA6E6111FE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787207" y="300783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12" name="Oval 766">
                <a:extLst>
                  <a:ext uri="{FF2B5EF4-FFF2-40B4-BE49-F238E27FC236}">
                    <a16:creationId xmlns:a16="http://schemas.microsoft.com/office/drawing/2014/main" id="{F21C5117-A12F-43FA-841F-CC19481DE13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900291" y="300783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13" name="Oval 767">
                <a:extLst>
                  <a:ext uri="{FF2B5EF4-FFF2-40B4-BE49-F238E27FC236}">
                    <a16:creationId xmlns:a16="http://schemas.microsoft.com/office/drawing/2014/main" id="{FD5459A5-94D7-4F20-9567-92A89A92A04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013375" y="300783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14" name="Oval 768">
                <a:extLst>
                  <a:ext uri="{FF2B5EF4-FFF2-40B4-BE49-F238E27FC236}">
                    <a16:creationId xmlns:a16="http://schemas.microsoft.com/office/drawing/2014/main" id="{51B37C8B-3804-46F8-B4A5-A2F6A1FA683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124951" y="300783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15" name="Oval 769">
                <a:extLst>
                  <a:ext uri="{FF2B5EF4-FFF2-40B4-BE49-F238E27FC236}">
                    <a16:creationId xmlns:a16="http://schemas.microsoft.com/office/drawing/2014/main" id="{9AE67B26-30A7-4288-8812-6C78B13DA2E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238035" y="300783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16" name="Oval 770">
                <a:extLst>
                  <a:ext uri="{FF2B5EF4-FFF2-40B4-BE49-F238E27FC236}">
                    <a16:creationId xmlns:a16="http://schemas.microsoft.com/office/drawing/2014/main" id="{D5323DB2-0DB0-42C7-855B-CF161B60EB0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349611" y="300783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17" name="Oval 771">
                <a:extLst>
                  <a:ext uri="{FF2B5EF4-FFF2-40B4-BE49-F238E27FC236}">
                    <a16:creationId xmlns:a16="http://schemas.microsoft.com/office/drawing/2014/main" id="{BE69D26B-CA35-4146-AC2F-0612B6C9AF7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462694" y="300783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18" name="Oval 772">
                <a:extLst>
                  <a:ext uri="{FF2B5EF4-FFF2-40B4-BE49-F238E27FC236}">
                    <a16:creationId xmlns:a16="http://schemas.microsoft.com/office/drawing/2014/main" id="{9ABB807D-806C-407A-8D57-A46BA0A60AA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574270" y="300783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19" name="Oval 773">
                <a:extLst>
                  <a:ext uri="{FF2B5EF4-FFF2-40B4-BE49-F238E27FC236}">
                    <a16:creationId xmlns:a16="http://schemas.microsoft.com/office/drawing/2014/main" id="{14048AA4-B4F7-42ED-8637-C0DE45A8DAE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687355" y="300783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20" name="Oval 774">
                <a:extLst>
                  <a:ext uri="{FF2B5EF4-FFF2-40B4-BE49-F238E27FC236}">
                    <a16:creationId xmlns:a16="http://schemas.microsoft.com/office/drawing/2014/main" id="{AC61EAAE-F46B-43A8-8D3C-ECECE582CA8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798931" y="300783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21" name="Oval 775">
                <a:extLst>
                  <a:ext uri="{FF2B5EF4-FFF2-40B4-BE49-F238E27FC236}">
                    <a16:creationId xmlns:a16="http://schemas.microsoft.com/office/drawing/2014/main" id="{DEF3264F-BD3B-4F25-B882-9B0619A2B3A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912014" y="300783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22" name="Oval 776">
                <a:extLst>
                  <a:ext uri="{FF2B5EF4-FFF2-40B4-BE49-F238E27FC236}">
                    <a16:creationId xmlns:a16="http://schemas.microsoft.com/office/drawing/2014/main" id="{36A7898D-5441-43DF-B545-00F623B4341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023590" y="300783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23" name="Oval 777">
                <a:extLst>
                  <a:ext uri="{FF2B5EF4-FFF2-40B4-BE49-F238E27FC236}">
                    <a16:creationId xmlns:a16="http://schemas.microsoft.com/office/drawing/2014/main" id="{0CE21DF4-F1C3-48D7-920D-F1DF2AAC2C9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136674" y="300783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24" name="Oval 778">
                <a:extLst>
                  <a:ext uri="{FF2B5EF4-FFF2-40B4-BE49-F238E27FC236}">
                    <a16:creationId xmlns:a16="http://schemas.microsoft.com/office/drawing/2014/main" id="{04A6FA79-F022-4E42-91C8-2C9FEBDBD50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472910" y="300783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25" name="Oval 779">
                <a:extLst>
                  <a:ext uri="{FF2B5EF4-FFF2-40B4-BE49-F238E27FC236}">
                    <a16:creationId xmlns:a16="http://schemas.microsoft.com/office/drawing/2014/main" id="{513DA465-0AF3-445E-9BD7-D01AA2D3AC6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585994" y="300783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26" name="Oval 780">
                <a:extLst>
                  <a:ext uri="{FF2B5EF4-FFF2-40B4-BE49-F238E27FC236}">
                    <a16:creationId xmlns:a16="http://schemas.microsoft.com/office/drawing/2014/main" id="{BE5170DF-78C6-4D82-AAB7-995654D8AA7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630247" y="311187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27" name="Oval 781">
                <a:extLst>
                  <a:ext uri="{FF2B5EF4-FFF2-40B4-BE49-F238E27FC236}">
                    <a16:creationId xmlns:a16="http://schemas.microsoft.com/office/drawing/2014/main" id="{296408F4-602D-4F3B-B4E0-894647D87D3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743330" y="311187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28" name="Oval 782">
                <a:extLst>
                  <a:ext uri="{FF2B5EF4-FFF2-40B4-BE49-F238E27FC236}">
                    <a16:creationId xmlns:a16="http://schemas.microsoft.com/office/drawing/2014/main" id="{9B381D7D-711D-4108-918A-8061755167A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854906" y="311187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29" name="Oval 783">
                <a:extLst>
                  <a:ext uri="{FF2B5EF4-FFF2-40B4-BE49-F238E27FC236}">
                    <a16:creationId xmlns:a16="http://schemas.microsoft.com/office/drawing/2014/main" id="{0294E257-61E6-478E-9C92-13C70F8AFB3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967990" y="311187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30" name="Oval 784">
                <a:extLst>
                  <a:ext uri="{FF2B5EF4-FFF2-40B4-BE49-F238E27FC236}">
                    <a16:creationId xmlns:a16="http://schemas.microsoft.com/office/drawing/2014/main" id="{B73E83BD-C12E-43B2-9918-3CB80BCDD84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079566" y="311187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31" name="Oval 785">
                <a:extLst>
                  <a:ext uri="{FF2B5EF4-FFF2-40B4-BE49-F238E27FC236}">
                    <a16:creationId xmlns:a16="http://schemas.microsoft.com/office/drawing/2014/main" id="{775E7F04-60F1-4BDF-A7E4-B27966CDB91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192650" y="311187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32" name="Oval 786">
                <a:extLst>
                  <a:ext uri="{FF2B5EF4-FFF2-40B4-BE49-F238E27FC236}">
                    <a16:creationId xmlns:a16="http://schemas.microsoft.com/office/drawing/2014/main" id="{582E231B-473E-464F-9292-3387885739D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304226" y="311187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33" name="Oval 787">
                <a:extLst>
                  <a:ext uri="{FF2B5EF4-FFF2-40B4-BE49-F238E27FC236}">
                    <a16:creationId xmlns:a16="http://schemas.microsoft.com/office/drawing/2014/main" id="{DF441D8C-B8A6-4B9C-A4B5-E2A82069F50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417310" y="311187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34" name="Oval 788">
                <a:extLst>
                  <a:ext uri="{FF2B5EF4-FFF2-40B4-BE49-F238E27FC236}">
                    <a16:creationId xmlns:a16="http://schemas.microsoft.com/office/drawing/2014/main" id="{4CE890AA-BE7D-42AF-B64A-A5B6BE0761A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103013" y="311187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35" name="Oval 789">
                <a:extLst>
                  <a:ext uri="{FF2B5EF4-FFF2-40B4-BE49-F238E27FC236}">
                    <a16:creationId xmlns:a16="http://schemas.microsoft.com/office/drawing/2014/main" id="{02401F51-42C9-4E9C-8192-AB1024DB726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214589" y="311187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36" name="Oval 790">
                <a:extLst>
                  <a:ext uri="{FF2B5EF4-FFF2-40B4-BE49-F238E27FC236}">
                    <a16:creationId xmlns:a16="http://schemas.microsoft.com/office/drawing/2014/main" id="{1358BC1B-A315-4993-ABD1-74F59D4A56F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327672" y="311187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37" name="Oval 791">
                <a:extLst>
                  <a:ext uri="{FF2B5EF4-FFF2-40B4-BE49-F238E27FC236}">
                    <a16:creationId xmlns:a16="http://schemas.microsoft.com/office/drawing/2014/main" id="{039FBD10-6225-4D28-B799-26928C55C6C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439248" y="311187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38" name="Oval 792">
                <a:extLst>
                  <a:ext uri="{FF2B5EF4-FFF2-40B4-BE49-F238E27FC236}">
                    <a16:creationId xmlns:a16="http://schemas.microsoft.com/office/drawing/2014/main" id="{6D9D2690-C5BB-4E5B-BDF6-2AAFA455688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552332" y="311187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39" name="Oval 793">
                <a:extLst>
                  <a:ext uri="{FF2B5EF4-FFF2-40B4-BE49-F238E27FC236}">
                    <a16:creationId xmlns:a16="http://schemas.microsoft.com/office/drawing/2014/main" id="{87C129C8-910F-4F46-8917-791410FB930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663908" y="311187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40" name="Oval 794">
                <a:extLst>
                  <a:ext uri="{FF2B5EF4-FFF2-40B4-BE49-F238E27FC236}">
                    <a16:creationId xmlns:a16="http://schemas.microsoft.com/office/drawing/2014/main" id="{2FB59E93-7FF2-4F1D-92DC-C8FA8124444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776992" y="311187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41" name="Oval 795">
                <a:extLst>
                  <a:ext uri="{FF2B5EF4-FFF2-40B4-BE49-F238E27FC236}">
                    <a16:creationId xmlns:a16="http://schemas.microsoft.com/office/drawing/2014/main" id="{E12A59B6-DEEE-4A6B-81A7-6CAD7AF0ED2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888568" y="311187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42" name="Oval 796">
                <a:extLst>
                  <a:ext uri="{FF2B5EF4-FFF2-40B4-BE49-F238E27FC236}">
                    <a16:creationId xmlns:a16="http://schemas.microsoft.com/office/drawing/2014/main" id="{C47ABC78-BB1A-4684-9B92-D746F0531C9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001652" y="311187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43" name="Oval 797">
                <a:extLst>
                  <a:ext uri="{FF2B5EF4-FFF2-40B4-BE49-F238E27FC236}">
                    <a16:creationId xmlns:a16="http://schemas.microsoft.com/office/drawing/2014/main" id="{16E96FCB-37DE-43F4-9BF6-2114D2401D9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226311" y="311187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44" name="Oval 798">
                <a:extLst>
                  <a:ext uri="{FF2B5EF4-FFF2-40B4-BE49-F238E27FC236}">
                    <a16:creationId xmlns:a16="http://schemas.microsoft.com/office/drawing/2014/main" id="{A876FC3D-A3D7-4AF1-9F8E-DB4C2163FF5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337887" y="311187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45" name="Oval 799">
                <a:extLst>
                  <a:ext uri="{FF2B5EF4-FFF2-40B4-BE49-F238E27FC236}">
                    <a16:creationId xmlns:a16="http://schemas.microsoft.com/office/drawing/2014/main" id="{1A3BC76F-9927-4E69-B7ED-7F23ED1F897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450972" y="311187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46" name="Oval 800">
                <a:extLst>
                  <a:ext uri="{FF2B5EF4-FFF2-40B4-BE49-F238E27FC236}">
                    <a16:creationId xmlns:a16="http://schemas.microsoft.com/office/drawing/2014/main" id="{700ED845-5F71-4067-820F-0421089BAFC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562548" y="311187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47" name="Oval 801">
                <a:extLst>
                  <a:ext uri="{FF2B5EF4-FFF2-40B4-BE49-F238E27FC236}">
                    <a16:creationId xmlns:a16="http://schemas.microsoft.com/office/drawing/2014/main" id="{082B4B3A-98AC-4AB4-9611-D60BF1F1C28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675631" y="311187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48" name="Oval 802">
                <a:extLst>
                  <a:ext uri="{FF2B5EF4-FFF2-40B4-BE49-F238E27FC236}">
                    <a16:creationId xmlns:a16="http://schemas.microsoft.com/office/drawing/2014/main" id="{75F18D19-60D3-4824-B3E4-903EC3184A0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787207" y="311187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49" name="Oval 803">
                <a:extLst>
                  <a:ext uri="{FF2B5EF4-FFF2-40B4-BE49-F238E27FC236}">
                    <a16:creationId xmlns:a16="http://schemas.microsoft.com/office/drawing/2014/main" id="{29DB121D-5B79-4B85-93BD-7368F111378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900291" y="311187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50" name="Oval 804">
                <a:extLst>
                  <a:ext uri="{FF2B5EF4-FFF2-40B4-BE49-F238E27FC236}">
                    <a16:creationId xmlns:a16="http://schemas.microsoft.com/office/drawing/2014/main" id="{3D5D41D1-5C00-48D6-A5D9-529BC275040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013375" y="311187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51" name="Oval 805">
                <a:extLst>
                  <a:ext uri="{FF2B5EF4-FFF2-40B4-BE49-F238E27FC236}">
                    <a16:creationId xmlns:a16="http://schemas.microsoft.com/office/drawing/2014/main" id="{47617D13-36F0-49E5-801F-2182206B434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124951" y="311187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52" name="Oval 806">
                <a:extLst>
                  <a:ext uri="{FF2B5EF4-FFF2-40B4-BE49-F238E27FC236}">
                    <a16:creationId xmlns:a16="http://schemas.microsoft.com/office/drawing/2014/main" id="{2F7F2556-0067-4499-9BE7-EAEA85BD497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238035" y="311187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53" name="Oval 807">
                <a:extLst>
                  <a:ext uri="{FF2B5EF4-FFF2-40B4-BE49-F238E27FC236}">
                    <a16:creationId xmlns:a16="http://schemas.microsoft.com/office/drawing/2014/main" id="{F9742C7F-9C96-4F84-A012-6C483AD91E8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349611" y="311187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54" name="Oval 808">
                <a:extLst>
                  <a:ext uri="{FF2B5EF4-FFF2-40B4-BE49-F238E27FC236}">
                    <a16:creationId xmlns:a16="http://schemas.microsoft.com/office/drawing/2014/main" id="{BC835673-A1C6-4679-880E-EF82BE5363A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462694" y="311187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55" name="Oval 809">
                <a:extLst>
                  <a:ext uri="{FF2B5EF4-FFF2-40B4-BE49-F238E27FC236}">
                    <a16:creationId xmlns:a16="http://schemas.microsoft.com/office/drawing/2014/main" id="{5F699E44-C564-40E2-88C7-16E9296046C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574270" y="311187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56" name="Oval 810">
                <a:extLst>
                  <a:ext uri="{FF2B5EF4-FFF2-40B4-BE49-F238E27FC236}">
                    <a16:creationId xmlns:a16="http://schemas.microsoft.com/office/drawing/2014/main" id="{CAD45C4C-7509-46E4-9629-FEBA0791C94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687355" y="311187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57" name="Oval 811">
                <a:extLst>
                  <a:ext uri="{FF2B5EF4-FFF2-40B4-BE49-F238E27FC236}">
                    <a16:creationId xmlns:a16="http://schemas.microsoft.com/office/drawing/2014/main" id="{617C7C03-BE07-4675-8181-F90BF9BFAF4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798931" y="311187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58" name="Oval 812">
                <a:extLst>
                  <a:ext uri="{FF2B5EF4-FFF2-40B4-BE49-F238E27FC236}">
                    <a16:creationId xmlns:a16="http://schemas.microsoft.com/office/drawing/2014/main" id="{7CB3112E-A347-4B36-808D-A182394256F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912014" y="311187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59" name="Oval 813">
                <a:extLst>
                  <a:ext uri="{FF2B5EF4-FFF2-40B4-BE49-F238E27FC236}">
                    <a16:creationId xmlns:a16="http://schemas.microsoft.com/office/drawing/2014/main" id="{E55FBCB9-8A00-40DD-8997-CE9CA0B1653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023590" y="311187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60" name="Oval 814">
                <a:extLst>
                  <a:ext uri="{FF2B5EF4-FFF2-40B4-BE49-F238E27FC236}">
                    <a16:creationId xmlns:a16="http://schemas.microsoft.com/office/drawing/2014/main" id="{0325970A-1082-40F5-99E5-A5ACFB4A23D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136674" y="311187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61" name="Oval 815">
                <a:extLst>
                  <a:ext uri="{FF2B5EF4-FFF2-40B4-BE49-F238E27FC236}">
                    <a16:creationId xmlns:a16="http://schemas.microsoft.com/office/drawing/2014/main" id="{30381001-DB15-4794-94D9-6D4DBA0A925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630247" y="321590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62" name="Oval 816">
                <a:extLst>
                  <a:ext uri="{FF2B5EF4-FFF2-40B4-BE49-F238E27FC236}">
                    <a16:creationId xmlns:a16="http://schemas.microsoft.com/office/drawing/2014/main" id="{0F26A759-EF43-4DD0-9771-5FAEC3B8AF3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743330" y="321590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63" name="Oval 817">
                <a:extLst>
                  <a:ext uri="{FF2B5EF4-FFF2-40B4-BE49-F238E27FC236}">
                    <a16:creationId xmlns:a16="http://schemas.microsoft.com/office/drawing/2014/main" id="{463F3524-FFA0-4FE2-AEA0-4D54855BA89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854906" y="321590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64" name="Oval 818">
                <a:extLst>
                  <a:ext uri="{FF2B5EF4-FFF2-40B4-BE49-F238E27FC236}">
                    <a16:creationId xmlns:a16="http://schemas.microsoft.com/office/drawing/2014/main" id="{14646A47-A367-47B6-B928-6D66E6610A9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967990" y="321590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65" name="Oval 819">
                <a:extLst>
                  <a:ext uri="{FF2B5EF4-FFF2-40B4-BE49-F238E27FC236}">
                    <a16:creationId xmlns:a16="http://schemas.microsoft.com/office/drawing/2014/main" id="{DD8A60C3-DE75-4EBA-849C-47507FE59DC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417310" y="321590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66" name="Oval 820">
                <a:extLst>
                  <a:ext uri="{FF2B5EF4-FFF2-40B4-BE49-F238E27FC236}">
                    <a16:creationId xmlns:a16="http://schemas.microsoft.com/office/drawing/2014/main" id="{6CEC36B4-C46F-4AF0-8184-2C0CB6BF025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103013" y="321590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67" name="Oval 821">
                <a:extLst>
                  <a:ext uri="{FF2B5EF4-FFF2-40B4-BE49-F238E27FC236}">
                    <a16:creationId xmlns:a16="http://schemas.microsoft.com/office/drawing/2014/main" id="{0A486FF3-7A19-4C6D-AB46-1D282C27F2F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214589" y="321590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68" name="Oval 822">
                <a:extLst>
                  <a:ext uri="{FF2B5EF4-FFF2-40B4-BE49-F238E27FC236}">
                    <a16:creationId xmlns:a16="http://schemas.microsoft.com/office/drawing/2014/main" id="{AFDE4E4D-65C0-4C9F-B2AA-E1708F775F2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327672" y="321590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69" name="Oval 823">
                <a:extLst>
                  <a:ext uri="{FF2B5EF4-FFF2-40B4-BE49-F238E27FC236}">
                    <a16:creationId xmlns:a16="http://schemas.microsoft.com/office/drawing/2014/main" id="{B4DCDB08-88AE-4191-A3FA-4CAF99D5185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439248" y="321590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70" name="Oval 824">
                <a:extLst>
                  <a:ext uri="{FF2B5EF4-FFF2-40B4-BE49-F238E27FC236}">
                    <a16:creationId xmlns:a16="http://schemas.microsoft.com/office/drawing/2014/main" id="{B4C1C457-14FC-4DBA-9FEE-2C6C92C7010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552332" y="321590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71" name="Oval 825">
                <a:extLst>
                  <a:ext uri="{FF2B5EF4-FFF2-40B4-BE49-F238E27FC236}">
                    <a16:creationId xmlns:a16="http://schemas.microsoft.com/office/drawing/2014/main" id="{28130CF4-0BF9-4D14-8E42-69DAF23A930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663908" y="321590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72" name="Oval 826">
                <a:extLst>
                  <a:ext uri="{FF2B5EF4-FFF2-40B4-BE49-F238E27FC236}">
                    <a16:creationId xmlns:a16="http://schemas.microsoft.com/office/drawing/2014/main" id="{B4C58E9B-37E2-4BD8-987C-E7E6D010AD6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776992" y="321590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73" name="Oval 827">
                <a:extLst>
                  <a:ext uri="{FF2B5EF4-FFF2-40B4-BE49-F238E27FC236}">
                    <a16:creationId xmlns:a16="http://schemas.microsoft.com/office/drawing/2014/main" id="{5B857C14-A6E4-4CB2-A4D0-C1128D99C7B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888568" y="321590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74" name="Oval 828">
                <a:extLst>
                  <a:ext uri="{FF2B5EF4-FFF2-40B4-BE49-F238E27FC236}">
                    <a16:creationId xmlns:a16="http://schemas.microsoft.com/office/drawing/2014/main" id="{87060032-0AEF-49B1-9534-35D4863C4B4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001652" y="321590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75" name="Oval 829">
                <a:extLst>
                  <a:ext uri="{FF2B5EF4-FFF2-40B4-BE49-F238E27FC236}">
                    <a16:creationId xmlns:a16="http://schemas.microsoft.com/office/drawing/2014/main" id="{E3FD9A8E-0E50-46DD-8158-B0F6AFC14EA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113228" y="321590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76" name="Oval 830">
                <a:extLst>
                  <a:ext uri="{FF2B5EF4-FFF2-40B4-BE49-F238E27FC236}">
                    <a16:creationId xmlns:a16="http://schemas.microsoft.com/office/drawing/2014/main" id="{73E3279A-8D94-45CE-9915-7E5FBEEF497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226311" y="321590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77" name="Oval 831">
                <a:extLst>
                  <a:ext uri="{FF2B5EF4-FFF2-40B4-BE49-F238E27FC236}">
                    <a16:creationId xmlns:a16="http://schemas.microsoft.com/office/drawing/2014/main" id="{7489B117-8FDF-4EF9-A9B3-6F8C6A46F59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337887" y="321590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78" name="Oval 832">
                <a:extLst>
                  <a:ext uri="{FF2B5EF4-FFF2-40B4-BE49-F238E27FC236}">
                    <a16:creationId xmlns:a16="http://schemas.microsoft.com/office/drawing/2014/main" id="{51B4D220-5363-41C1-A701-AC2989AEB01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450972" y="321590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79" name="Oval 833">
                <a:extLst>
                  <a:ext uri="{FF2B5EF4-FFF2-40B4-BE49-F238E27FC236}">
                    <a16:creationId xmlns:a16="http://schemas.microsoft.com/office/drawing/2014/main" id="{03C3DE98-DD89-4D74-9743-DE7B89A3AF5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562548" y="321590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80" name="Oval 834">
                <a:extLst>
                  <a:ext uri="{FF2B5EF4-FFF2-40B4-BE49-F238E27FC236}">
                    <a16:creationId xmlns:a16="http://schemas.microsoft.com/office/drawing/2014/main" id="{FC2993EC-13EB-4DC2-98DC-2EA5AD65FBD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675631" y="321590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81" name="Oval 835">
                <a:extLst>
                  <a:ext uri="{FF2B5EF4-FFF2-40B4-BE49-F238E27FC236}">
                    <a16:creationId xmlns:a16="http://schemas.microsoft.com/office/drawing/2014/main" id="{05E922B8-C150-4648-A64D-A192DF78FCB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787207" y="321590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82" name="Oval 836">
                <a:extLst>
                  <a:ext uri="{FF2B5EF4-FFF2-40B4-BE49-F238E27FC236}">
                    <a16:creationId xmlns:a16="http://schemas.microsoft.com/office/drawing/2014/main" id="{57ACE3CF-146E-4B93-A876-EFC077C4D3E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900291" y="321590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83" name="Oval 837">
                <a:extLst>
                  <a:ext uri="{FF2B5EF4-FFF2-40B4-BE49-F238E27FC236}">
                    <a16:creationId xmlns:a16="http://schemas.microsoft.com/office/drawing/2014/main" id="{BD18D66C-3A18-4EB2-9F1B-82FFB1D25C9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013375" y="321590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84" name="Oval 838">
                <a:extLst>
                  <a:ext uri="{FF2B5EF4-FFF2-40B4-BE49-F238E27FC236}">
                    <a16:creationId xmlns:a16="http://schemas.microsoft.com/office/drawing/2014/main" id="{948894A5-782E-4FB3-8A27-BBD61DFB6D4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124951" y="321590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85" name="Oval 839">
                <a:extLst>
                  <a:ext uri="{FF2B5EF4-FFF2-40B4-BE49-F238E27FC236}">
                    <a16:creationId xmlns:a16="http://schemas.microsoft.com/office/drawing/2014/main" id="{8B87217D-210E-42C5-9180-1303ABF0953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238035" y="321590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86" name="Oval 840">
                <a:extLst>
                  <a:ext uri="{FF2B5EF4-FFF2-40B4-BE49-F238E27FC236}">
                    <a16:creationId xmlns:a16="http://schemas.microsoft.com/office/drawing/2014/main" id="{94DC884E-8F67-4270-9C70-69207881690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349611" y="321590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87" name="Oval 841">
                <a:extLst>
                  <a:ext uri="{FF2B5EF4-FFF2-40B4-BE49-F238E27FC236}">
                    <a16:creationId xmlns:a16="http://schemas.microsoft.com/office/drawing/2014/main" id="{A33F4BA0-7EE4-45A3-828E-36311072A7D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462694" y="321590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88" name="Oval 842">
                <a:extLst>
                  <a:ext uri="{FF2B5EF4-FFF2-40B4-BE49-F238E27FC236}">
                    <a16:creationId xmlns:a16="http://schemas.microsoft.com/office/drawing/2014/main" id="{A22E2B35-CF2A-49E8-8020-8C570BB07F7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574270" y="321590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89" name="Oval 843">
                <a:extLst>
                  <a:ext uri="{FF2B5EF4-FFF2-40B4-BE49-F238E27FC236}">
                    <a16:creationId xmlns:a16="http://schemas.microsoft.com/office/drawing/2014/main" id="{644BABC6-D5AD-4C34-8DA5-AD038990757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687355" y="321590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90" name="Oval 844">
                <a:extLst>
                  <a:ext uri="{FF2B5EF4-FFF2-40B4-BE49-F238E27FC236}">
                    <a16:creationId xmlns:a16="http://schemas.microsoft.com/office/drawing/2014/main" id="{A96C9EDF-ECAE-47B9-8525-02423B1B15E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798931" y="321590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91" name="Oval 845">
                <a:extLst>
                  <a:ext uri="{FF2B5EF4-FFF2-40B4-BE49-F238E27FC236}">
                    <a16:creationId xmlns:a16="http://schemas.microsoft.com/office/drawing/2014/main" id="{EAACA22D-471E-4C19-A2EB-4FB4E41AA7E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912014" y="321590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92" name="Oval 846">
                <a:extLst>
                  <a:ext uri="{FF2B5EF4-FFF2-40B4-BE49-F238E27FC236}">
                    <a16:creationId xmlns:a16="http://schemas.microsoft.com/office/drawing/2014/main" id="{86ABEAEF-5F96-44E5-AE66-E3A7675E50F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023590" y="321590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93" name="Oval 847">
                <a:extLst>
                  <a:ext uri="{FF2B5EF4-FFF2-40B4-BE49-F238E27FC236}">
                    <a16:creationId xmlns:a16="http://schemas.microsoft.com/office/drawing/2014/main" id="{C590E3A6-6332-4DDA-A6AD-F26979F6FA4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136674" y="321590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94" name="Oval 848">
                <a:extLst>
                  <a:ext uri="{FF2B5EF4-FFF2-40B4-BE49-F238E27FC236}">
                    <a16:creationId xmlns:a16="http://schemas.microsoft.com/office/drawing/2014/main" id="{C4F8147F-4E29-42E6-B2C0-53A745F8FF8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743330" y="331843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95" name="Oval 849">
                <a:extLst>
                  <a:ext uri="{FF2B5EF4-FFF2-40B4-BE49-F238E27FC236}">
                    <a16:creationId xmlns:a16="http://schemas.microsoft.com/office/drawing/2014/main" id="{BBA207B9-EE04-4940-85A8-93B011A98DA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854906" y="331843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96" name="Oval 850">
                <a:extLst>
                  <a:ext uri="{FF2B5EF4-FFF2-40B4-BE49-F238E27FC236}">
                    <a16:creationId xmlns:a16="http://schemas.microsoft.com/office/drawing/2014/main" id="{03FF9CF0-3FBE-4553-BBFB-CC6BB25BE99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967990" y="331843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97" name="Oval 851">
                <a:extLst>
                  <a:ext uri="{FF2B5EF4-FFF2-40B4-BE49-F238E27FC236}">
                    <a16:creationId xmlns:a16="http://schemas.microsoft.com/office/drawing/2014/main" id="{4266F482-3666-4332-9EEE-CA47E9882C9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989928" y="331843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98" name="Oval 852">
                <a:extLst>
                  <a:ext uri="{FF2B5EF4-FFF2-40B4-BE49-F238E27FC236}">
                    <a16:creationId xmlns:a16="http://schemas.microsoft.com/office/drawing/2014/main" id="{F51B41FF-79BB-4E78-B2A7-C101CA4E12C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103013" y="331843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099" name="Oval 853">
                <a:extLst>
                  <a:ext uri="{FF2B5EF4-FFF2-40B4-BE49-F238E27FC236}">
                    <a16:creationId xmlns:a16="http://schemas.microsoft.com/office/drawing/2014/main" id="{F15F73AC-0490-4EC8-85A3-58B6E8733A4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214589" y="331843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00" name="Oval 854">
                <a:extLst>
                  <a:ext uri="{FF2B5EF4-FFF2-40B4-BE49-F238E27FC236}">
                    <a16:creationId xmlns:a16="http://schemas.microsoft.com/office/drawing/2014/main" id="{0EA1C6C0-6CC8-4410-B2E8-4624A25967D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327672" y="331843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01" name="Oval 855">
                <a:extLst>
                  <a:ext uri="{FF2B5EF4-FFF2-40B4-BE49-F238E27FC236}">
                    <a16:creationId xmlns:a16="http://schemas.microsoft.com/office/drawing/2014/main" id="{9B72D142-C76E-4135-8B33-D5EDB44A673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439248" y="331843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02" name="Oval 856">
                <a:extLst>
                  <a:ext uri="{FF2B5EF4-FFF2-40B4-BE49-F238E27FC236}">
                    <a16:creationId xmlns:a16="http://schemas.microsoft.com/office/drawing/2014/main" id="{053E36EF-0579-4F04-B9DD-6978D9F92E0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552332" y="331843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03" name="Oval 857">
                <a:extLst>
                  <a:ext uri="{FF2B5EF4-FFF2-40B4-BE49-F238E27FC236}">
                    <a16:creationId xmlns:a16="http://schemas.microsoft.com/office/drawing/2014/main" id="{396563AC-34D6-4BEC-8858-F9AE7FCC01A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663908" y="331843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04" name="Oval 858">
                <a:extLst>
                  <a:ext uri="{FF2B5EF4-FFF2-40B4-BE49-F238E27FC236}">
                    <a16:creationId xmlns:a16="http://schemas.microsoft.com/office/drawing/2014/main" id="{0064270A-0059-4697-ABAE-6C1C41F21F2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776992" y="331843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05" name="Oval 859">
                <a:extLst>
                  <a:ext uri="{FF2B5EF4-FFF2-40B4-BE49-F238E27FC236}">
                    <a16:creationId xmlns:a16="http://schemas.microsoft.com/office/drawing/2014/main" id="{85F1E104-C271-45F2-A437-E526D437360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888568" y="331843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06" name="Oval 860">
                <a:extLst>
                  <a:ext uri="{FF2B5EF4-FFF2-40B4-BE49-F238E27FC236}">
                    <a16:creationId xmlns:a16="http://schemas.microsoft.com/office/drawing/2014/main" id="{E3D28609-8D85-4FBD-AFDB-C4DF7A97707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001652" y="331843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07" name="Oval 861">
                <a:extLst>
                  <a:ext uri="{FF2B5EF4-FFF2-40B4-BE49-F238E27FC236}">
                    <a16:creationId xmlns:a16="http://schemas.microsoft.com/office/drawing/2014/main" id="{2291C1C3-0576-4760-8AED-B2C649579CF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113228" y="331843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08" name="Oval 862">
                <a:extLst>
                  <a:ext uri="{FF2B5EF4-FFF2-40B4-BE49-F238E27FC236}">
                    <a16:creationId xmlns:a16="http://schemas.microsoft.com/office/drawing/2014/main" id="{EBE0B46A-604B-4293-B3D5-53F6118D0B3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226311" y="331843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09" name="Oval 863">
                <a:extLst>
                  <a:ext uri="{FF2B5EF4-FFF2-40B4-BE49-F238E27FC236}">
                    <a16:creationId xmlns:a16="http://schemas.microsoft.com/office/drawing/2014/main" id="{9A20DB23-8ABB-4886-8EDA-5E0E610F98A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337887" y="331843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10" name="Oval 864">
                <a:extLst>
                  <a:ext uri="{FF2B5EF4-FFF2-40B4-BE49-F238E27FC236}">
                    <a16:creationId xmlns:a16="http://schemas.microsoft.com/office/drawing/2014/main" id="{C5ED03CC-FFE8-4932-9CEF-4E6314FA882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450972" y="331843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11" name="Oval 865">
                <a:extLst>
                  <a:ext uri="{FF2B5EF4-FFF2-40B4-BE49-F238E27FC236}">
                    <a16:creationId xmlns:a16="http://schemas.microsoft.com/office/drawing/2014/main" id="{5A7C3486-E134-4BD0-BFC5-988B7207F74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562548" y="331843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12" name="Oval 866">
                <a:extLst>
                  <a:ext uri="{FF2B5EF4-FFF2-40B4-BE49-F238E27FC236}">
                    <a16:creationId xmlns:a16="http://schemas.microsoft.com/office/drawing/2014/main" id="{957D7037-F8F1-4841-BDC9-3F9D423C0DF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675631" y="331843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13" name="Oval 867">
                <a:extLst>
                  <a:ext uri="{FF2B5EF4-FFF2-40B4-BE49-F238E27FC236}">
                    <a16:creationId xmlns:a16="http://schemas.microsoft.com/office/drawing/2014/main" id="{0046C786-9431-448A-BFB3-D4A222AFC58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787207" y="331843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14" name="Oval 868">
                <a:extLst>
                  <a:ext uri="{FF2B5EF4-FFF2-40B4-BE49-F238E27FC236}">
                    <a16:creationId xmlns:a16="http://schemas.microsoft.com/office/drawing/2014/main" id="{3C4B2C2C-2847-478A-9268-99DF8618653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900291" y="331843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15" name="Oval 869">
                <a:extLst>
                  <a:ext uri="{FF2B5EF4-FFF2-40B4-BE49-F238E27FC236}">
                    <a16:creationId xmlns:a16="http://schemas.microsoft.com/office/drawing/2014/main" id="{979F68CE-8C78-46E5-9685-F1197E0449A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013375" y="331843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16" name="Oval 870">
                <a:extLst>
                  <a:ext uri="{FF2B5EF4-FFF2-40B4-BE49-F238E27FC236}">
                    <a16:creationId xmlns:a16="http://schemas.microsoft.com/office/drawing/2014/main" id="{0CA83565-EA7C-451B-8815-8E94769194F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124951" y="331843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17" name="Oval 871">
                <a:extLst>
                  <a:ext uri="{FF2B5EF4-FFF2-40B4-BE49-F238E27FC236}">
                    <a16:creationId xmlns:a16="http://schemas.microsoft.com/office/drawing/2014/main" id="{1A65A5D9-1420-41AE-96CA-ADFBD523E3E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238035" y="331843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18" name="Oval 872">
                <a:extLst>
                  <a:ext uri="{FF2B5EF4-FFF2-40B4-BE49-F238E27FC236}">
                    <a16:creationId xmlns:a16="http://schemas.microsoft.com/office/drawing/2014/main" id="{79423390-4C4A-4933-A85B-FA0A10089A6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349611" y="331843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19" name="Oval 873">
                <a:extLst>
                  <a:ext uri="{FF2B5EF4-FFF2-40B4-BE49-F238E27FC236}">
                    <a16:creationId xmlns:a16="http://schemas.microsoft.com/office/drawing/2014/main" id="{6D334A2A-2B1C-4F2B-86B7-FC7535211C1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462694" y="331843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20" name="Oval 874">
                <a:extLst>
                  <a:ext uri="{FF2B5EF4-FFF2-40B4-BE49-F238E27FC236}">
                    <a16:creationId xmlns:a16="http://schemas.microsoft.com/office/drawing/2014/main" id="{957C7FDC-120D-4E8C-8669-8F60C7E9277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574270" y="331843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21" name="Oval 875">
                <a:extLst>
                  <a:ext uri="{FF2B5EF4-FFF2-40B4-BE49-F238E27FC236}">
                    <a16:creationId xmlns:a16="http://schemas.microsoft.com/office/drawing/2014/main" id="{FA1FB3F9-408F-4FCA-A4DC-D6D6227CB4B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687355" y="331843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22" name="Oval 876">
                <a:extLst>
                  <a:ext uri="{FF2B5EF4-FFF2-40B4-BE49-F238E27FC236}">
                    <a16:creationId xmlns:a16="http://schemas.microsoft.com/office/drawing/2014/main" id="{4EB1CF18-76C2-4F8C-83B9-8D27DD2981D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798931" y="331843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23" name="Oval 877">
                <a:extLst>
                  <a:ext uri="{FF2B5EF4-FFF2-40B4-BE49-F238E27FC236}">
                    <a16:creationId xmlns:a16="http://schemas.microsoft.com/office/drawing/2014/main" id="{11D6E4EC-9098-4372-8B6A-A152B404AE3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912014" y="331843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24" name="Oval 878">
                <a:extLst>
                  <a:ext uri="{FF2B5EF4-FFF2-40B4-BE49-F238E27FC236}">
                    <a16:creationId xmlns:a16="http://schemas.microsoft.com/office/drawing/2014/main" id="{F657700F-7287-4C46-8F96-645796F059E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023590" y="331843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25" name="Oval 879">
                <a:extLst>
                  <a:ext uri="{FF2B5EF4-FFF2-40B4-BE49-F238E27FC236}">
                    <a16:creationId xmlns:a16="http://schemas.microsoft.com/office/drawing/2014/main" id="{4C3FC74F-A746-4449-92A7-6D9F175A9D7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136674" y="331843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26" name="Oval 880">
                <a:extLst>
                  <a:ext uri="{FF2B5EF4-FFF2-40B4-BE49-F238E27FC236}">
                    <a16:creationId xmlns:a16="http://schemas.microsoft.com/office/drawing/2014/main" id="{51A81323-0255-4BA3-ACB4-1A65C03F169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854906" y="3422473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27" name="Oval 881">
                <a:extLst>
                  <a:ext uri="{FF2B5EF4-FFF2-40B4-BE49-F238E27FC236}">
                    <a16:creationId xmlns:a16="http://schemas.microsoft.com/office/drawing/2014/main" id="{BA012516-B6C8-4F77-8B32-51FF6ED853E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967990" y="342247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28" name="Oval 882">
                <a:extLst>
                  <a:ext uri="{FF2B5EF4-FFF2-40B4-BE49-F238E27FC236}">
                    <a16:creationId xmlns:a16="http://schemas.microsoft.com/office/drawing/2014/main" id="{D3D0389D-5F3F-4F45-A484-87BE90793CA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192650" y="3422473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29" name="Oval 883">
                <a:extLst>
                  <a:ext uri="{FF2B5EF4-FFF2-40B4-BE49-F238E27FC236}">
                    <a16:creationId xmlns:a16="http://schemas.microsoft.com/office/drawing/2014/main" id="{63D43DC9-7842-49BA-B3DE-1414A0676CB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417310" y="342247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30" name="Oval 884">
                <a:extLst>
                  <a:ext uri="{FF2B5EF4-FFF2-40B4-BE49-F238E27FC236}">
                    <a16:creationId xmlns:a16="http://schemas.microsoft.com/office/drawing/2014/main" id="{30F3A560-5000-4F5D-A8A2-31FF35858E8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989928" y="3422473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31" name="Oval 885">
                <a:extLst>
                  <a:ext uri="{FF2B5EF4-FFF2-40B4-BE49-F238E27FC236}">
                    <a16:creationId xmlns:a16="http://schemas.microsoft.com/office/drawing/2014/main" id="{D2575B8E-8513-4AE6-8736-6BD78944E2A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103013" y="342247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32" name="Oval 886">
                <a:extLst>
                  <a:ext uri="{FF2B5EF4-FFF2-40B4-BE49-F238E27FC236}">
                    <a16:creationId xmlns:a16="http://schemas.microsoft.com/office/drawing/2014/main" id="{7F66D416-70DB-4948-B693-BEAD19E22E7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214589" y="342247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33" name="Oval 887">
                <a:extLst>
                  <a:ext uri="{FF2B5EF4-FFF2-40B4-BE49-F238E27FC236}">
                    <a16:creationId xmlns:a16="http://schemas.microsoft.com/office/drawing/2014/main" id="{C425D1C0-DCC1-4506-AEF2-7CDB1D12A3A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327672" y="3422473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34" name="Oval 888">
                <a:extLst>
                  <a:ext uri="{FF2B5EF4-FFF2-40B4-BE49-F238E27FC236}">
                    <a16:creationId xmlns:a16="http://schemas.microsoft.com/office/drawing/2014/main" id="{A3B788C5-9518-46A9-B137-26075DFD838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439248" y="3422473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35" name="Oval 889">
                <a:extLst>
                  <a:ext uri="{FF2B5EF4-FFF2-40B4-BE49-F238E27FC236}">
                    <a16:creationId xmlns:a16="http://schemas.microsoft.com/office/drawing/2014/main" id="{FCE695CF-9B7C-4E88-8A78-B2243D550CC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552332" y="342247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36" name="Oval 890">
                <a:extLst>
                  <a:ext uri="{FF2B5EF4-FFF2-40B4-BE49-F238E27FC236}">
                    <a16:creationId xmlns:a16="http://schemas.microsoft.com/office/drawing/2014/main" id="{43ACDA9F-B40C-41BA-91A7-6D5E4E4B048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663908" y="342247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37" name="Oval 891">
                <a:extLst>
                  <a:ext uri="{FF2B5EF4-FFF2-40B4-BE49-F238E27FC236}">
                    <a16:creationId xmlns:a16="http://schemas.microsoft.com/office/drawing/2014/main" id="{7D98CEAF-C19C-4F16-BF9A-9BB13C0A4A6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776992" y="3422473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38" name="Oval 892">
                <a:extLst>
                  <a:ext uri="{FF2B5EF4-FFF2-40B4-BE49-F238E27FC236}">
                    <a16:creationId xmlns:a16="http://schemas.microsoft.com/office/drawing/2014/main" id="{DFEF426B-4C28-4E86-8B03-53334DC1B49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888568" y="3422473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39" name="Oval 893">
                <a:extLst>
                  <a:ext uri="{FF2B5EF4-FFF2-40B4-BE49-F238E27FC236}">
                    <a16:creationId xmlns:a16="http://schemas.microsoft.com/office/drawing/2014/main" id="{1AB3B62D-D097-4B58-82B5-3FC90A1EC6B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001652" y="342247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40" name="Oval 894">
                <a:extLst>
                  <a:ext uri="{FF2B5EF4-FFF2-40B4-BE49-F238E27FC236}">
                    <a16:creationId xmlns:a16="http://schemas.microsoft.com/office/drawing/2014/main" id="{D0851E36-673C-4ED2-B9D0-4A2E52ECA1E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113228" y="342247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41" name="Oval 895">
                <a:extLst>
                  <a:ext uri="{FF2B5EF4-FFF2-40B4-BE49-F238E27FC236}">
                    <a16:creationId xmlns:a16="http://schemas.microsoft.com/office/drawing/2014/main" id="{2B232F03-FA8E-484D-AEEB-A328AAB7786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337887" y="3422473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42" name="Oval 896">
                <a:extLst>
                  <a:ext uri="{FF2B5EF4-FFF2-40B4-BE49-F238E27FC236}">
                    <a16:creationId xmlns:a16="http://schemas.microsoft.com/office/drawing/2014/main" id="{B3DA005A-68C3-488A-9AB5-37286CC2874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450972" y="342247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43" name="Oval 897">
                <a:extLst>
                  <a:ext uri="{FF2B5EF4-FFF2-40B4-BE49-F238E27FC236}">
                    <a16:creationId xmlns:a16="http://schemas.microsoft.com/office/drawing/2014/main" id="{8512293C-8BC6-475C-BD76-EF3EC264E7A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562548" y="342247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44" name="Oval 898">
                <a:extLst>
                  <a:ext uri="{FF2B5EF4-FFF2-40B4-BE49-F238E27FC236}">
                    <a16:creationId xmlns:a16="http://schemas.microsoft.com/office/drawing/2014/main" id="{9982788C-6B6D-4E3F-B0E0-C349CEBEEF3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675631" y="3422473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45" name="Oval 899">
                <a:extLst>
                  <a:ext uri="{FF2B5EF4-FFF2-40B4-BE49-F238E27FC236}">
                    <a16:creationId xmlns:a16="http://schemas.microsoft.com/office/drawing/2014/main" id="{AC872E68-4798-49D0-BA04-9E656C7D7A4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013375" y="3422473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46" name="Oval 900">
                <a:extLst>
                  <a:ext uri="{FF2B5EF4-FFF2-40B4-BE49-F238E27FC236}">
                    <a16:creationId xmlns:a16="http://schemas.microsoft.com/office/drawing/2014/main" id="{24EB6F97-AE8A-4D67-8B4D-B46E6ACFE4B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124951" y="3422473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47" name="Oval 901">
                <a:extLst>
                  <a:ext uri="{FF2B5EF4-FFF2-40B4-BE49-F238E27FC236}">
                    <a16:creationId xmlns:a16="http://schemas.microsoft.com/office/drawing/2014/main" id="{8FF16197-6457-498B-BE0C-570E9A9AD3A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238035" y="342247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48" name="Oval 902">
                <a:extLst>
                  <a:ext uri="{FF2B5EF4-FFF2-40B4-BE49-F238E27FC236}">
                    <a16:creationId xmlns:a16="http://schemas.microsoft.com/office/drawing/2014/main" id="{219C3B29-8CE6-40ED-9083-24B0A9A0AEE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349611" y="342247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49" name="Oval 903">
                <a:extLst>
                  <a:ext uri="{FF2B5EF4-FFF2-40B4-BE49-F238E27FC236}">
                    <a16:creationId xmlns:a16="http://schemas.microsoft.com/office/drawing/2014/main" id="{5AFCD985-EDF5-45E2-BD56-2A3A7DA007C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574270" y="3422473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50" name="Oval 904">
                <a:extLst>
                  <a:ext uri="{FF2B5EF4-FFF2-40B4-BE49-F238E27FC236}">
                    <a16:creationId xmlns:a16="http://schemas.microsoft.com/office/drawing/2014/main" id="{F33449D5-5A37-4D02-B0AA-14500486507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687355" y="342247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51" name="Oval 905">
                <a:extLst>
                  <a:ext uri="{FF2B5EF4-FFF2-40B4-BE49-F238E27FC236}">
                    <a16:creationId xmlns:a16="http://schemas.microsoft.com/office/drawing/2014/main" id="{2953B9F7-6C62-4983-856D-2CAFE3F54F9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798931" y="342247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52" name="Oval 906">
                <a:extLst>
                  <a:ext uri="{FF2B5EF4-FFF2-40B4-BE49-F238E27FC236}">
                    <a16:creationId xmlns:a16="http://schemas.microsoft.com/office/drawing/2014/main" id="{2C6B8B86-5C69-445E-A7E2-2CE9C20FE84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854906" y="352651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53" name="Oval 907">
                <a:extLst>
                  <a:ext uri="{FF2B5EF4-FFF2-40B4-BE49-F238E27FC236}">
                    <a16:creationId xmlns:a16="http://schemas.microsoft.com/office/drawing/2014/main" id="{807DC296-767D-449B-8CA5-514F5789905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1967990" y="352651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54" name="Oval 908">
                <a:extLst>
                  <a:ext uri="{FF2B5EF4-FFF2-40B4-BE49-F238E27FC236}">
                    <a16:creationId xmlns:a16="http://schemas.microsoft.com/office/drawing/2014/main" id="{F90A1386-91E0-4A94-9620-EFBC4323A92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079566" y="352651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55" name="Oval 909">
                <a:extLst>
                  <a:ext uri="{FF2B5EF4-FFF2-40B4-BE49-F238E27FC236}">
                    <a16:creationId xmlns:a16="http://schemas.microsoft.com/office/drawing/2014/main" id="{47C3BD17-AEC1-4CCD-A73E-45326FBFA5F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192650" y="352651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56" name="Oval 910">
                <a:extLst>
                  <a:ext uri="{FF2B5EF4-FFF2-40B4-BE49-F238E27FC236}">
                    <a16:creationId xmlns:a16="http://schemas.microsoft.com/office/drawing/2014/main" id="{AA95B6E6-A6C5-4B3C-B7F2-05DAB01C09A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641969" y="352651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57" name="Oval 911">
                <a:extLst>
                  <a:ext uri="{FF2B5EF4-FFF2-40B4-BE49-F238E27FC236}">
                    <a16:creationId xmlns:a16="http://schemas.microsoft.com/office/drawing/2014/main" id="{675841CE-6718-4AE7-8A3A-9EB494EA25B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989928" y="352651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58" name="Oval 912">
                <a:extLst>
                  <a:ext uri="{FF2B5EF4-FFF2-40B4-BE49-F238E27FC236}">
                    <a16:creationId xmlns:a16="http://schemas.microsoft.com/office/drawing/2014/main" id="{7512F322-A7FB-40C7-B9C0-B6246CD4DCD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103013" y="352651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59" name="Oval 913">
                <a:extLst>
                  <a:ext uri="{FF2B5EF4-FFF2-40B4-BE49-F238E27FC236}">
                    <a16:creationId xmlns:a16="http://schemas.microsoft.com/office/drawing/2014/main" id="{BBAC1E7A-9AE5-40E4-AF91-203D0B409A1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214589" y="352651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60" name="Oval 914">
                <a:extLst>
                  <a:ext uri="{FF2B5EF4-FFF2-40B4-BE49-F238E27FC236}">
                    <a16:creationId xmlns:a16="http://schemas.microsoft.com/office/drawing/2014/main" id="{91C495CF-032C-4436-A4D7-01B247F16CD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327672" y="352651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61" name="Oval 915">
                <a:extLst>
                  <a:ext uri="{FF2B5EF4-FFF2-40B4-BE49-F238E27FC236}">
                    <a16:creationId xmlns:a16="http://schemas.microsoft.com/office/drawing/2014/main" id="{09790341-07B4-4FFB-B4EE-DED76D108B7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439248" y="352651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62" name="Oval 916">
                <a:extLst>
                  <a:ext uri="{FF2B5EF4-FFF2-40B4-BE49-F238E27FC236}">
                    <a16:creationId xmlns:a16="http://schemas.microsoft.com/office/drawing/2014/main" id="{954C99E1-3E05-4E26-B0AA-4321D5059D0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552332" y="352651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63" name="Oval 917">
                <a:extLst>
                  <a:ext uri="{FF2B5EF4-FFF2-40B4-BE49-F238E27FC236}">
                    <a16:creationId xmlns:a16="http://schemas.microsoft.com/office/drawing/2014/main" id="{CF39E6F0-31F2-460B-9ED0-995D4A3ADE9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663908" y="352651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64" name="Oval 918">
                <a:extLst>
                  <a:ext uri="{FF2B5EF4-FFF2-40B4-BE49-F238E27FC236}">
                    <a16:creationId xmlns:a16="http://schemas.microsoft.com/office/drawing/2014/main" id="{D805D956-B484-4C22-8400-12820983DC6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776992" y="352651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65" name="Oval 919">
                <a:extLst>
                  <a:ext uri="{FF2B5EF4-FFF2-40B4-BE49-F238E27FC236}">
                    <a16:creationId xmlns:a16="http://schemas.microsoft.com/office/drawing/2014/main" id="{C4813F70-286F-4C29-9439-0D624E2FF96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888568" y="352651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66" name="Oval 920">
                <a:extLst>
                  <a:ext uri="{FF2B5EF4-FFF2-40B4-BE49-F238E27FC236}">
                    <a16:creationId xmlns:a16="http://schemas.microsoft.com/office/drawing/2014/main" id="{0DFF1DA0-0E7B-4AE3-A861-4F850F1007D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001652" y="352651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67" name="Oval 921">
                <a:extLst>
                  <a:ext uri="{FF2B5EF4-FFF2-40B4-BE49-F238E27FC236}">
                    <a16:creationId xmlns:a16="http://schemas.microsoft.com/office/drawing/2014/main" id="{211B36D6-C1C6-4EE0-A855-BE67E0EF907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113228" y="352651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68" name="Oval 922">
                <a:extLst>
                  <a:ext uri="{FF2B5EF4-FFF2-40B4-BE49-F238E27FC236}">
                    <a16:creationId xmlns:a16="http://schemas.microsoft.com/office/drawing/2014/main" id="{536430FB-CBDD-42A0-A31C-D266FB8528B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337887" y="352651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69" name="Oval 923">
                <a:extLst>
                  <a:ext uri="{FF2B5EF4-FFF2-40B4-BE49-F238E27FC236}">
                    <a16:creationId xmlns:a16="http://schemas.microsoft.com/office/drawing/2014/main" id="{4CD0494C-1342-4349-B904-46E45DCD0B8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450972" y="352651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70" name="Oval 924">
                <a:extLst>
                  <a:ext uri="{FF2B5EF4-FFF2-40B4-BE49-F238E27FC236}">
                    <a16:creationId xmlns:a16="http://schemas.microsoft.com/office/drawing/2014/main" id="{40004121-2BE8-4A80-ADD0-EEA6BBDEE77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562548" y="352651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71" name="Oval 925">
                <a:extLst>
                  <a:ext uri="{FF2B5EF4-FFF2-40B4-BE49-F238E27FC236}">
                    <a16:creationId xmlns:a16="http://schemas.microsoft.com/office/drawing/2014/main" id="{0B0FC06D-D330-47FD-954E-0F80EFA6FDC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124951" y="352651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72" name="Oval 926">
                <a:extLst>
                  <a:ext uri="{FF2B5EF4-FFF2-40B4-BE49-F238E27FC236}">
                    <a16:creationId xmlns:a16="http://schemas.microsoft.com/office/drawing/2014/main" id="{D44213DA-396D-4E7A-B434-6E05B625BC6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238035" y="352651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73" name="Oval 927">
                <a:extLst>
                  <a:ext uri="{FF2B5EF4-FFF2-40B4-BE49-F238E27FC236}">
                    <a16:creationId xmlns:a16="http://schemas.microsoft.com/office/drawing/2014/main" id="{79C56892-77C8-49D5-8E14-83D1AA1F63E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574270" y="352651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74" name="Oval 928">
                <a:extLst>
                  <a:ext uri="{FF2B5EF4-FFF2-40B4-BE49-F238E27FC236}">
                    <a16:creationId xmlns:a16="http://schemas.microsoft.com/office/drawing/2014/main" id="{EDA4AEDA-981F-4D25-A5A0-B38449437B3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687355" y="352651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75" name="Oval 929">
                <a:extLst>
                  <a:ext uri="{FF2B5EF4-FFF2-40B4-BE49-F238E27FC236}">
                    <a16:creationId xmlns:a16="http://schemas.microsoft.com/office/drawing/2014/main" id="{2E724CA8-11BA-450B-8AB7-AB1D41D6186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798931" y="352651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76" name="Oval 930">
                <a:extLst>
                  <a:ext uri="{FF2B5EF4-FFF2-40B4-BE49-F238E27FC236}">
                    <a16:creationId xmlns:a16="http://schemas.microsoft.com/office/drawing/2014/main" id="{BD075148-564B-4161-808B-5876051F6CE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912014" y="352651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77" name="Oval 931">
                <a:extLst>
                  <a:ext uri="{FF2B5EF4-FFF2-40B4-BE49-F238E27FC236}">
                    <a16:creationId xmlns:a16="http://schemas.microsoft.com/office/drawing/2014/main" id="{02CC1376-157B-4F74-BA0C-C6DDD0DBB60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136674" y="352651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78" name="Oval 932">
                <a:extLst>
                  <a:ext uri="{FF2B5EF4-FFF2-40B4-BE49-F238E27FC236}">
                    <a16:creationId xmlns:a16="http://schemas.microsoft.com/office/drawing/2014/main" id="{6E0533AB-363B-4687-933F-6FE4319FFAD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248250" y="352651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79" name="Oval 933">
                <a:extLst>
                  <a:ext uri="{FF2B5EF4-FFF2-40B4-BE49-F238E27FC236}">
                    <a16:creationId xmlns:a16="http://schemas.microsoft.com/office/drawing/2014/main" id="{E401BD39-85BA-455F-B534-B066ADAD97B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192650" y="363054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80" name="Oval 934">
                <a:extLst>
                  <a:ext uri="{FF2B5EF4-FFF2-40B4-BE49-F238E27FC236}">
                    <a16:creationId xmlns:a16="http://schemas.microsoft.com/office/drawing/2014/main" id="{E8AF42BF-CC94-4413-8386-9E5E1A47F50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304226" y="363054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81" name="Oval 935">
                <a:extLst>
                  <a:ext uri="{FF2B5EF4-FFF2-40B4-BE49-F238E27FC236}">
                    <a16:creationId xmlns:a16="http://schemas.microsoft.com/office/drawing/2014/main" id="{2DECFBCB-5F50-4EED-8D0E-92B5FE70A29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989928" y="363054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82" name="Oval 936">
                <a:extLst>
                  <a:ext uri="{FF2B5EF4-FFF2-40B4-BE49-F238E27FC236}">
                    <a16:creationId xmlns:a16="http://schemas.microsoft.com/office/drawing/2014/main" id="{E683B711-A737-42BE-8CB1-CD70A6A7769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103013" y="363054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83" name="Oval 937">
                <a:extLst>
                  <a:ext uri="{FF2B5EF4-FFF2-40B4-BE49-F238E27FC236}">
                    <a16:creationId xmlns:a16="http://schemas.microsoft.com/office/drawing/2014/main" id="{847405CE-B2ED-4B69-ABC5-2492A60E252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214589" y="363054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84" name="Oval 938">
                <a:extLst>
                  <a:ext uri="{FF2B5EF4-FFF2-40B4-BE49-F238E27FC236}">
                    <a16:creationId xmlns:a16="http://schemas.microsoft.com/office/drawing/2014/main" id="{F6666429-6EA0-4DA4-9E1F-552A7EB355D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327672" y="363054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85" name="Oval 939">
                <a:extLst>
                  <a:ext uri="{FF2B5EF4-FFF2-40B4-BE49-F238E27FC236}">
                    <a16:creationId xmlns:a16="http://schemas.microsoft.com/office/drawing/2014/main" id="{3C73809A-358C-45F3-A926-CB11C7A663E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439248" y="363054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86" name="Oval 940">
                <a:extLst>
                  <a:ext uri="{FF2B5EF4-FFF2-40B4-BE49-F238E27FC236}">
                    <a16:creationId xmlns:a16="http://schemas.microsoft.com/office/drawing/2014/main" id="{C1C2D7B0-9713-475E-805F-F5EC989F46B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552332" y="363054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87" name="Oval 941">
                <a:extLst>
                  <a:ext uri="{FF2B5EF4-FFF2-40B4-BE49-F238E27FC236}">
                    <a16:creationId xmlns:a16="http://schemas.microsoft.com/office/drawing/2014/main" id="{4B0BB32D-2C03-41F6-A68A-2933C3F0A2D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663908" y="363054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88" name="Oval 942">
                <a:extLst>
                  <a:ext uri="{FF2B5EF4-FFF2-40B4-BE49-F238E27FC236}">
                    <a16:creationId xmlns:a16="http://schemas.microsoft.com/office/drawing/2014/main" id="{F32D8122-67C9-45EF-8375-94454D38227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776992" y="363054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89" name="Oval 943">
                <a:extLst>
                  <a:ext uri="{FF2B5EF4-FFF2-40B4-BE49-F238E27FC236}">
                    <a16:creationId xmlns:a16="http://schemas.microsoft.com/office/drawing/2014/main" id="{FBB96ADF-276A-4742-AB12-19DDBBCDE3A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888568" y="363054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90" name="Oval 944">
                <a:extLst>
                  <a:ext uri="{FF2B5EF4-FFF2-40B4-BE49-F238E27FC236}">
                    <a16:creationId xmlns:a16="http://schemas.microsoft.com/office/drawing/2014/main" id="{1681E73E-1CA6-4A69-9087-541CE3E9D32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001652" y="363054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91" name="Oval 945">
                <a:extLst>
                  <a:ext uri="{FF2B5EF4-FFF2-40B4-BE49-F238E27FC236}">
                    <a16:creationId xmlns:a16="http://schemas.microsoft.com/office/drawing/2014/main" id="{44DE01EB-0165-4693-AAA2-83B76D4C24E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113228" y="363054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92" name="Oval 946">
                <a:extLst>
                  <a:ext uri="{FF2B5EF4-FFF2-40B4-BE49-F238E27FC236}">
                    <a16:creationId xmlns:a16="http://schemas.microsoft.com/office/drawing/2014/main" id="{9E73F1B5-50D1-40C7-AB5E-71D1781223A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226311" y="363054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93" name="Oval 947">
                <a:extLst>
                  <a:ext uri="{FF2B5EF4-FFF2-40B4-BE49-F238E27FC236}">
                    <a16:creationId xmlns:a16="http://schemas.microsoft.com/office/drawing/2014/main" id="{B990169C-563B-415D-A5D2-0E15A731CF1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124951" y="3630548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94" name="Oval 948">
                <a:extLst>
                  <a:ext uri="{FF2B5EF4-FFF2-40B4-BE49-F238E27FC236}">
                    <a16:creationId xmlns:a16="http://schemas.microsoft.com/office/drawing/2014/main" id="{E05983CC-AC4D-4511-B53E-0F883F3ABB5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238035" y="363054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95" name="Oval 949">
                <a:extLst>
                  <a:ext uri="{FF2B5EF4-FFF2-40B4-BE49-F238E27FC236}">
                    <a16:creationId xmlns:a16="http://schemas.microsoft.com/office/drawing/2014/main" id="{E8AFE65A-61FC-4DDA-A813-700ADA087F5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687355" y="363054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96" name="Oval 950">
                <a:extLst>
                  <a:ext uri="{FF2B5EF4-FFF2-40B4-BE49-F238E27FC236}">
                    <a16:creationId xmlns:a16="http://schemas.microsoft.com/office/drawing/2014/main" id="{02C785F1-0235-46B6-8894-69B139F14BF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798931" y="363054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97" name="Oval 951">
                <a:extLst>
                  <a:ext uri="{FF2B5EF4-FFF2-40B4-BE49-F238E27FC236}">
                    <a16:creationId xmlns:a16="http://schemas.microsoft.com/office/drawing/2014/main" id="{B7E15ADF-A565-4AC5-92E2-B42E8B42431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248250" y="3630548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98" name="Oval 952">
                <a:extLst>
                  <a:ext uri="{FF2B5EF4-FFF2-40B4-BE49-F238E27FC236}">
                    <a16:creationId xmlns:a16="http://schemas.microsoft.com/office/drawing/2014/main" id="{2946CD28-4B7A-4986-9110-DBF5E3568B0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304226" y="373458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199" name="Oval 953">
                <a:extLst>
                  <a:ext uri="{FF2B5EF4-FFF2-40B4-BE49-F238E27FC236}">
                    <a16:creationId xmlns:a16="http://schemas.microsoft.com/office/drawing/2014/main" id="{8238E88B-3ADA-49A9-8399-60998BC2898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417310" y="373458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00" name="Oval 954">
                <a:extLst>
                  <a:ext uri="{FF2B5EF4-FFF2-40B4-BE49-F238E27FC236}">
                    <a16:creationId xmlns:a16="http://schemas.microsoft.com/office/drawing/2014/main" id="{D461DC08-F6A2-4853-8BD0-881104699F9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528886" y="373458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01" name="Oval 955">
                <a:extLst>
                  <a:ext uri="{FF2B5EF4-FFF2-40B4-BE49-F238E27FC236}">
                    <a16:creationId xmlns:a16="http://schemas.microsoft.com/office/drawing/2014/main" id="{38219384-EEA7-406E-B0D1-8B6268BA495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641969" y="373458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02" name="Oval 956">
                <a:extLst>
                  <a:ext uri="{FF2B5EF4-FFF2-40B4-BE49-F238E27FC236}">
                    <a16:creationId xmlns:a16="http://schemas.microsoft.com/office/drawing/2014/main" id="{DBCE103A-DF67-405B-9A08-ACCF6DEDAA3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753545" y="373458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03" name="Oval 957">
                <a:extLst>
                  <a:ext uri="{FF2B5EF4-FFF2-40B4-BE49-F238E27FC236}">
                    <a16:creationId xmlns:a16="http://schemas.microsoft.com/office/drawing/2014/main" id="{1210D5F6-7FDF-4A03-AE7C-4E160F70658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989928" y="373458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04" name="Oval 958">
                <a:extLst>
                  <a:ext uri="{FF2B5EF4-FFF2-40B4-BE49-F238E27FC236}">
                    <a16:creationId xmlns:a16="http://schemas.microsoft.com/office/drawing/2014/main" id="{D649DBF9-D222-4905-9836-F0B69C9ABAF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103013" y="373458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05" name="Oval 959">
                <a:extLst>
                  <a:ext uri="{FF2B5EF4-FFF2-40B4-BE49-F238E27FC236}">
                    <a16:creationId xmlns:a16="http://schemas.microsoft.com/office/drawing/2014/main" id="{A3178175-EF2C-4618-BA4E-78EE2B74EBF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214589" y="373458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06" name="Oval 960">
                <a:extLst>
                  <a:ext uri="{FF2B5EF4-FFF2-40B4-BE49-F238E27FC236}">
                    <a16:creationId xmlns:a16="http://schemas.microsoft.com/office/drawing/2014/main" id="{330D1B9C-BAD7-4981-9AA9-491FE45F847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327672" y="373458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07" name="Oval 961">
                <a:extLst>
                  <a:ext uri="{FF2B5EF4-FFF2-40B4-BE49-F238E27FC236}">
                    <a16:creationId xmlns:a16="http://schemas.microsoft.com/office/drawing/2014/main" id="{56CE4D41-E0C3-4EDA-8D2B-85752A6FE7B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439248" y="373458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08" name="Oval 962">
                <a:extLst>
                  <a:ext uri="{FF2B5EF4-FFF2-40B4-BE49-F238E27FC236}">
                    <a16:creationId xmlns:a16="http://schemas.microsoft.com/office/drawing/2014/main" id="{3246630E-B150-4780-862C-98D94850404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552332" y="373458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09" name="Oval 963">
                <a:extLst>
                  <a:ext uri="{FF2B5EF4-FFF2-40B4-BE49-F238E27FC236}">
                    <a16:creationId xmlns:a16="http://schemas.microsoft.com/office/drawing/2014/main" id="{981378F2-CEE9-4E81-A99D-F76A6B98F45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663908" y="373458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10" name="Oval 964">
                <a:extLst>
                  <a:ext uri="{FF2B5EF4-FFF2-40B4-BE49-F238E27FC236}">
                    <a16:creationId xmlns:a16="http://schemas.microsoft.com/office/drawing/2014/main" id="{EB949B1C-BFCE-4760-BB5E-72BBA3AE673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776992" y="373458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11" name="Oval 965">
                <a:extLst>
                  <a:ext uri="{FF2B5EF4-FFF2-40B4-BE49-F238E27FC236}">
                    <a16:creationId xmlns:a16="http://schemas.microsoft.com/office/drawing/2014/main" id="{F3B243A6-0C5C-48D8-99F7-A17592C04AD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888568" y="373458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12" name="Oval 966">
                <a:extLst>
                  <a:ext uri="{FF2B5EF4-FFF2-40B4-BE49-F238E27FC236}">
                    <a16:creationId xmlns:a16="http://schemas.microsoft.com/office/drawing/2014/main" id="{0F7E5CEF-45F4-47B7-99FD-A3CB59C9E8D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001652" y="373458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13" name="Oval 967">
                <a:extLst>
                  <a:ext uri="{FF2B5EF4-FFF2-40B4-BE49-F238E27FC236}">
                    <a16:creationId xmlns:a16="http://schemas.microsoft.com/office/drawing/2014/main" id="{0EE3E9C7-27D1-457B-A0D7-0357D8AAC75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113228" y="373458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14" name="Oval 968">
                <a:extLst>
                  <a:ext uri="{FF2B5EF4-FFF2-40B4-BE49-F238E27FC236}">
                    <a16:creationId xmlns:a16="http://schemas.microsoft.com/office/drawing/2014/main" id="{4427F962-007C-4A1D-9E7F-C275C028A63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226311" y="373458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15" name="Oval 969">
                <a:extLst>
                  <a:ext uri="{FF2B5EF4-FFF2-40B4-BE49-F238E27FC236}">
                    <a16:creationId xmlns:a16="http://schemas.microsoft.com/office/drawing/2014/main" id="{4D475C08-1816-41B3-99FF-FB2C884319F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337887" y="373458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16" name="Oval 970">
                <a:extLst>
                  <a:ext uri="{FF2B5EF4-FFF2-40B4-BE49-F238E27FC236}">
                    <a16:creationId xmlns:a16="http://schemas.microsoft.com/office/drawing/2014/main" id="{5E773C00-1BBF-44A0-AC5B-39CB3D24039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450972" y="373458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17" name="Oval 971">
                <a:extLst>
                  <a:ext uri="{FF2B5EF4-FFF2-40B4-BE49-F238E27FC236}">
                    <a16:creationId xmlns:a16="http://schemas.microsoft.com/office/drawing/2014/main" id="{6A97CEE3-1735-4B6B-9B15-3DD3E05B2B2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562548" y="373458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18" name="Oval 972">
                <a:extLst>
                  <a:ext uri="{FF2B5EF4-FFF2-40B4-BE49-F238E27FC236}">
                    <a16:creationId xmlns:a16="http://schemas.microsoft.com/office/drawing/2014/main" id="{2F9AC3B6-C42D-49FD-BF2A-34D52F98288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124951" y="373458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19" name="Oval 973">
                <a:extLst>
                  <a:ext uri="{FF2B5EF4-FFF2-40B4-BE49-F238E27FC236}">
                    <a16:creationId xmlns:a16="http://schemas.microsoft.com/office/drawing/2014/main" id="{06E23DEA-14DE-4EDF-8C7F-0D30E94F1B1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687355" y="373458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20" name="Oval 974">
                <a:extLst>
                  <a:ext uri="{FF2B5EF4-FFF2-40B4-BE49-F238E27FC236}">
                    <a16:creationId xmlns:a16="http://schemas.microsoft.com/office/drawing/2014/main" id="{53802DBE-0F9F-43AD-AAB6-FE7BFCC350A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798931" y="373458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21" name="Oval 975">
                <a:extLst>
                  <a:ext uri="{FF2B5EF4-FFF2-40B4-BE49-F238E27FC236}">
                    <a16:creationId xmlns:a16="http://schemas.microsoft.com/office/drawing/2014/main" id="{AB4D35A1-DB6F-4540-BC93-846F8F0435C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248250" y="373458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22" name="Oval 976">
                <a:extLst>
                  <a:ext uri="{FF2B5EF4-FFF2-40B4-BE49-F238E27FC236}">
                    <a16:creationId xmlns:a16="http://schemas.microsoft.com/office/drawing/2014/main" id="{E671D99A-B0AA-4963-B2B0-3DBE1C0BA51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528886" y="383711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23" name="Oval 977">
                <a:extLst>
                  <a:ext uri="{FF2B5EF4-FFF2-40B4-BE49-F238E27FC236}">
                    <a16:creationId xmlns:a16="http://schemas.microsoft.com/office/drawing/2014/main" id="{744FB167-39EF-423C-8412-57FF11A6096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641969" y="383711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24" name="Oval 978">
                <a:extLst>
                  <a:ext uri="{FF2B5EF4-FFF2-40B4-BE49-F238E27FC236}">
                    <a16:creationId xmlns:a16="http://schemas.microsoft.com/office/drawing/2014/main" id="{64E2BB76-FD37-43F6-8714-B6748164FAB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753545" y="383711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25" name="Oval 979">
                <a:extLst>
                  <a:ext uri="{FF2B5EF4-FFF2-40B4-BE49-F238E27FC236}">
                    <a16:creationId xmlns:a16="http://schemas.microsoft.com/office/drawing/2014/main" id="{1D291933-14BB-4643-A349-3C54087E9EF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866630" y="383711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26" name="Oval 980">
                <a:extLst>
                  <a:ext uri="{FF2B5EF4-FFF2-40B4-BE49-F238E27FC236}">
                    <a16:creationId xmlns:a16="http://schemas.microsoft.com/office/drawing/2014/main" id="{EF9A6CA7-B548-486E-96C7-0D2E2758691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103013" y="383711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27" name="Oval 981">
                <a:extLst>
                  <a:ext uri="{FF2B5EF4-FFF2-40B4-BE49-F238E27FC236}">
                    <a16:creationId xmlns:a16="http://schemas.microsoft.com/office/drawing/2014/main" id="{2BC1DCDF-793A-4DFD-8624-75E17F2C242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214589" y="383711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28" name="Oval 982">
                <a:extLst>
                  <a:ext uri="{FF2B5EF4-FFF2-40B4-BE49-F238E27FC236}">
                    <a16:creationId xmlns:a16="http://schemas.microsoft.com/office/drawing/2014/main" id="{B3BBA6EA-E83F-43C1-B4B7-82DEBC64A47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327672" y="383711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29" name="Oval 983">
                <a:extLst>
                  <a:ext uri="{FF2B5EF4-FFF2-40B4-BE49-F238E27FC236}">
                    <a16:creationId xmlns:a16="http://schemas.microsoft.com/office/drawing/2014/main" id="{7D89E520-29B5-494C-97AB-D5E9028B2BD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439248" y="383711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30" name="Oval 984">
                <a:extLst>
                  <a:ext uri="{FF2B5EF4-FFF2-40B4-BE49-F238E27FC236}">
                    <a16:creationId xmlns:a16="http://schemas.microsoft.com/office/drawing/2014/main" id="{51C3F6C4-8EE6-48FA-ACBD-0A5BB1D6038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552332" y="383711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31" name="Oval 985">
                <a:extLst>
                  <a:ext uri="{FF2B5EF4-FFF2-40B4-BE49-F238E27FC236}">
                    <a16:creationId xmlns:a16="http://schemas.microsoft.com/office/drawing/2014/main" id="{26CBF015-F849-41D7-81BA-CB0673813A7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663908" y="383711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32" name="Oval 986">
                <a:extLst>
                  <a:ext uri="{FF2B5EF4-FFF2-40B4-BE49-F238E27FC236}">
                    <a16:creationId xmlns:a16="http://schemas.microsoft.com/office/drawing/2014/main" id="{0F61843C-E94B-47F5-B9E9-656DE9FE635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776992" y="383711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33" name="Oval 987">
                <a:extLst>
                  <a:ext uri="{FF2B5EF4-FFF2-40B4-BE49-F238E27FC236}">
                    <a16:creationId xmlns:a16="http://schemas.microsoft.com/office/drawing/2014/main" id="{A49F1D25-A5F6-47A4-A929-884308A8409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888568" y="383711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34" name="Oval 988">
                <a:extLst>
                  <a:ext uri="{FF2B5EF4-FFF2-40B4-BE49-F238E27FC236}">
                    <a16:creationId xmlns:a16="http://schemas.microsoft.com/office/drawing/2014/main" id="{DCD2F364-CD01-495F-9B5F-EAA61A3034F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001652" y="383711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35" name="Oval 989">
                <a:extLst>
                  <a:ext uri="{FF2B5EF4-FFF2-40B4-BE49-F238E27FC236}">
                    <a16:creationId xmlns:a16="http://schemas.microsoft.com/office/drawing/2014/main" id="{85E8D346-0DB3-41A5-9F5E-A9A640DE285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113228" y="383711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36" name="Oval 990">
                <a:extLst>
                  <a:ext uri="{FF2B5EF4-FFF2-40B4-BE49-F238E27FC236}">
                    <a16:creationId xmlns:a16="http://schemas.microsoft.com/office/drawing/2014/main" id="{6DB48401-A196-424F-ABF6-0FE736777F9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226311" y="383711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37" name="Oval 991">
                <a:extLst>
                  <a:ext uri="{FF2B5EF4-FFF2-40B4-BE49-F238E27FC236}">
                    <a16:creationId xmlns:a16="http://schemas.microsoft.com/office/drawing/2014/main" id="{818FF7C9-AA2F-4E52-80EA-510C1FCDB61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337887" y="3837114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38" name="Oval 992">
                <a:extLst>
                  <a:ext uri="{FF2B5EF4-FFF2-40B4-BE49-F238E27FC236}">
                    <a16:creationId xmlns:a16="http://schemas.microsoft.com/office/drawing/2014/main" id="{C16A6881-131A-4550-9F3B-5A08DC8DD33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450972" y="383711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39" name="Oval 993">
                <a:extLst>
                  <a:ext uri="{FF2B5EF4-FFF2-40B4-BE49-F238E27FC236}">
                    <a16:creationId xmlns:a16="http://schemas.microsoft.com/office/drawing/2014/main" id="{9CA54841-0AFA-417C-95F8-C705583D2D9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238035" y="383711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40" name="Oval 994">
                <a:extLst>
                  <a:ext uri="{FF2B5EF4-FFF2-40B4-BE49-F238E27FC236}">
                    <a16:creationId xmlns:a16="http://schemas.microsoft.com/office/drawing/2014/main" id="{A7CE977D-0D6D-4EE3-8826-05EA26DE952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687355" y="383711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41" name="Oval 995">
                <a:extLst>
                  <a:ext uri="{FF2B5EF4-FFF2-40B4-BE49-F238E27FC236}">
                    <a16:creationId xmlns:a16="http://schemas.microsoft.com/office/drawing/2014/main" id="{93DDD290-95E9-4DFA-93CD-DDF4AA7E11C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248250" y="3837114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42" name="Oval 996">
                <a:extLst>
                  <a:ext uri="{FF2B5EF4-FFF2-40B4-BE49-F238E27FC236}">
                    <a16:creationId xmlns:a16="http://schemas.microsoft.com/office/drawing/2014/main" id="{ACEF7B70-B5C5-4FD6-93ED-66ABF4D259B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528886" y="3941151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43" name="Oval 997">
                <a:extLst>
                  <a:ext uri="{FF2B5EF4-FFF2-40B4-BE49-F238E27FC236}">
                    <a16:creationId xmlns:a16="http://schemas.microsoft.com/office/drawing/2014/main" id="{D6DA4173-49F0-4601-93B0-C29AC8826FE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641969" y="3941151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44" name="Oval 998">
                <a:extLst>
                  <a:ext uri="{FF2B5EF4-FFF2-40B4-BE49-F238E27FC236}">
                    <a16:creationId xmlns:a16="http://schemas.microsoft.com/office/drawing/2014/main" id="{7F41426D-21AF-4F0C-8C31-32D187F5051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753545" y="3941151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45" name="Oval 999">
                <a:extLst>
                  <a:ext uri="{FF2B5EF4-FFF2-40B4-BE49-F238E27FC236}">
                    <a16:creationId xmlns:a16="http://schemas.microsoft.com/office/drawing/2014/main" id="{0088FF12-D199-4A56-B9B3-7F35294253F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866630" y="3941151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46" name="Oval 1000">
                <a:extLst>
                  <a:ext uri="{FF2B5EF4-FFF2-40B4-BE49-F238E27FC236}">
                    <a16:creationId xmlns:a16="http://schemas.microsoft.com/office/drawing/2014/main" id="{8624CB9F-35BB-4817-A934-F80F64D0E2A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978206" y="3941151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47" name="Oval 1001">
                <a:extLst>
                  <a:ext uri="{FF2B5EF4-FFF2-40B4-BE49-F238E27FC236}">
                    <a16:creationId xmlns:a16="http://schemas.microsoft.com/office/drawing/2014/main" id="{3A583878-2AED-405E-9D9A-6BBF5310791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091289" y="3941151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48" name="Oval 1002">
                <a:extLst>
                  <a:ext uri="{FF2B5EF4-FFF2-40B4-BE49-F238E27FC236}">
                    <a16:creationId xmlns:a16="http://schemas.microsoft.com/office/drawing/2014/main" id="{DFADF40A-293F-494A-8D29-85F0E135901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552332" y="3941151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49" name="Oval 1003">
                <a:extLst>
                  <a:ext uri="{FF2B5EF4-FFF2-40B4-BE49-F238E27FC236}">
                    <a16:creationId xmlns:a16="http://schemas.microsoft.com/office/drawing/2014/main" id="{5509F21B-4D41-477D-925A-2CD14E9683A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663908" y="3941151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50" name="Oval 1004">
                <a:extLst>
                  <a:ext uri="{FF2B5EF4-FFF2-40B4-BE49-F238E27FC236}">
                    <a16:creationId xmlns:a16="http://schemas.microsoft.com/office/drawing/2014/main" id="{0E2F015A-7AA7-43D8-92F6-8789AD7699A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776992" y="3941151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51" name="Oval 1005">
                <a:extLst>
                  <a:ext uri="{FF2B5EF4-FFF2-40B4-BE49-F238E27FC236}">
                    <a16:creationId xmlns:a16="http://schemas.microsoft.com/office/drawing/2014/main" id="{1C8ECF96-FC6F-45ED-A929-073B38401E3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888568" y="3941151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52" name="Oval 1006">
                <a:extLst>
                  <a:ext uri="{FF2B5EF4-FFF2-40B4-BE49-F238E27FC236}">
                    <a16:creationId xmlns:a16="http://schemas.microsoft.com/office/drawing/2014/main" id="{FFC9659E-1F2A-437E-BD1C-D475DBE98D7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001652" y="3941151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53" name="Oval 1007">
                <a:extLst>
                  <a:ext uri="{FF2B5EF4-FFF2-40B4-BE49-F238E27FC236}">
                    <a16:creationId xmlns:a16="http://schemas.microsoft.com/office/drawing/2014/main" id="{2ED6268E-849C-48AF-B04C-2B546847D1E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113228" y="3941151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54" name="Oval 1008">
                <a:extLst>
                  <a:ext uri="{FF2B5EF4-FFF2-40B4-BE49-F238E27FC236}">
                    <a16:creationId xmlns:a16="http://schemas.microsoft.com/office/drawing/2014/main" id="{0805037F-FF56-4785-AFC4-E6656E23310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226311" y="3941151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55" name="Oval 1009">
                <a:extLst>
                  <a:ext uri="{FF2B5EF4-FFF2-40B4-BE49-F238E27FC236}">
                    <a16:creationId xmlns:a16="http://schemas.microsoft.com/office/drawing/2014/main" id="{6B1DB25C-C827-408E-89D9-41F73C78F7C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337887" y="3941151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56" name="Oval 1010">
                <a:extLst>
                  <a:ext uri="{FF2B5EF4-FFF2-40B4-BE49-F238E27FC236}">
                    <a16:creationId xmlns:a16="http://schemas.microsoft.com/office/drawing/2014/main" id="{9142B260-C054-41D2-B369-F347D8F0D26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450972" y="3941151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57" name="Oval 1011">
                <a:extLst>
                  <a:ext uri="{FF2B5EF4-FFF2-40B4-BE49-F238E27FC236}">
                    <a16:creationId xmlns:a16="http://schemas.microsoft.com/office/drawing/2014/main" id="{5CD28D58-B98A-4B9A-B972-BDCB82E1A78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687355" y="3941151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58" name="Oval 1012">
                <a:extLst>
                  <a:ext uri="{FF2B5EF4-FFF2-40B4-BE49-F238E27FC236}">
                    <a16:creationId xmlns:a16="http://schemas.microsoft.com/office/drawing/2014/main" id="{C0ADFF72-308D-4E5B-BB66-2D682DE6D05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023590" y="3941151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59" name="Oval 1013">
                <a:extLst>
                  <a:ext uri="{FF2B5EF4-FFF2-40B4-BE49-F238E27FC236}">
                    <a16:creationId xmlns:a16="http://schemas.microsoft.com/office/drawing/2014/main" id="{45964661-BA17-41D2-937C-A3533508FA2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417310" y="404518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60" name="Oval 1014">
                <a:extLst>
                  <a:ext uri="{FF2B5EF4-FFF2-40B4-BE49-F238E27FC236}">
                    <a16:creationId xmlns:a16="http://schemas.microsoft.com/office/drawing/2014/main" id="{AE1D49FD-4CF3-4617-8861-2B6C503F567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528886" y="404518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61" name="Oval 1015">
                <a:extLst>
                  <a:ext uri="{FF2B5EF4-FFF2-40B4-BE49-F238E27FC236}">
                    <a16:creationId xmlns:a16="http://schemas.microsoft.com/office/drawing/2014/main" id="{D0FAB3EE-FBC9-48E0-A133-0DAA93C0AF3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641969" y="404518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62" name="Oval 1016">
                <a:extLst>
                  <a:ext uri="{FF2B5EF4-FFF2-40B4-BE49-F238E27FC236}">
                    <a16:creationId xmlns:a16="http://schemas.microsoft.com/office/drawing/2014/main" id="{C6DC4890-09B6-4207-AF75-5EE4744FE44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753545" y="404518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63" name="Oval 1017">
                <a:extLst>
                  <a:ext uri="{FF2B5EF4-FFF2-40B4-BE49-F238E27FC236}">
                    <a16:creationId xmlns:a16="http://schemas.microsoft.com/office/drawing/2014/main" id="{8494CB90-3B78-41A9-9CDA-AC2283CD6F9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866630" y="404518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64" name="Oval 1018">
                <a:extLst>
                  <a:ext uri="{FF2B5EF4-FFF2-40B4-BE49-F238E27FC236}">
                    <a16:creationId xmlns:a16="http://schemas.microsoft.com/office/drawing/2014/main" id="{05E6B2AE-77F7-4139-9413-A09E46C57E6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978206" y="404518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65" name="Oval 1019">
                <a:extLst>
                  <a:ext uri="{FF2B5EF4-FFF2-40B4-BE49-F238E27FC236}">
                    <a16:creationId xmlns:a16="http://schemas.microsoft.com/office/drawing/2014/main" id="{62F5F1BE-6889-4319-BFDD-9DE24C0677F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091289" y="404518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66" name="Oval 1020">
                <a:extLst>
                  <a:ext uri="{FF2B5EF4-FFF2-40B4-BE49-F238E27FC236}">
                    <a16:creationId xmlns:a16="http://schemas.microsoft.com/office/drawing/2014/main" id="{B8AD08B7-8C99-4C2A-B753-8B958751295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204373" y="404518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67" name="Oval 1021">
                <a:extLst>
                  <a:ext uri="{FF2B5EF4-FFF2-40B4-BE49-F238E27FC236}">
                    <a16:creationId xmlns:a16="http://schemas.microsoft.com/office/drawing/2014/main" id="{4262B1DE-C49A-4EE9-9090-8978953A346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552332" y="404518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68" name="Oval 1022">
                <a:extLst>
                  <a:ext uri="{FF2B5EF4-FFF2-40B4-BE49-F238E27FC236}">
                    <a16:creationId xmlns:a16="http://schemas.microsoft.com/office/drawing/2014/main" id="{FB7BAB2F-79CD-4236-A28B-8AD3A8556EA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663908" y="404518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69" name="Oval 1023">
                <a:extLst>
                  <a:ext uri="{FF2B5EF4-FFF2-40B4-BE49-F238E27FC236}">
                    <a16:creationId xmlns:a16="http://schemas.microsoft.com/office/drawing/2014/main" id="{84F9BC59-1337-4769-A868-ED3E1FF5795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776992" y="404518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70" name="Oval 1024">
                <a:extLst>
                  <a:ext uri="{FF2B5EF4-FFF2-40B4-BE49-F238E27FC236}">
                    <a16:creationId xmlns:a16="http://schemas.microsoft.com/office/drawing/2014/main" id="{B4119F48-7CB2-4F99-AD96-6EA15113F95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888568" y="404518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71" name="Oval 1025">
                <a:extLst>
                  <a:ext uri="{FF2B5EF4-FFF2-40B4-BE49-F238E27FC236}">
                    <a16:creationId xmlns:a16="http://schemas.microsoft.com/office/drawing/2014/main" id="{D2D0A748-ACF7-439A-AF21-6779CDEECDA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001652" y="404518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72" name="Oval 1026">
                <a:extLst>
                  <a:ext uri="{FF2B5EF4-FFF2-40B4-BE49-F238E27FC236}">
                    <a16:creationId xmlns:a16="http://schemas.microsoft.com/office/drawing/2014/main" id="{AD7AED4A-3102-4828-95DE-110FB9E32D5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113228" y="404518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73" name="Oval 1027">
                <a:extLst>
                  <a:ext uri="{FF2B5EF4-FFF2-40B4-BE49-F238E27FC236}">
                    <a16:creationId xmlns:a16="http://schemas.microsoft.com/office/drawing/2014/main" id="{6B9C9348-972C-4330-BC9D-69D7C6C0ED8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226311" y="404518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74" name="Oval 1028">
                <a:extLst>
                  <a:ext uri="{FF2B5EF4-FFF2-40B4-BE49-F238E27FC236}">
                    <a16:creationId xmlns:a16="http://schemas.microsoft.com/office/drawing/2014/main" id="{92698344-CA5A-44B3-8DFF-65AE9323C48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337887" y="404518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75" name="Oval 1029">
                <a:extLst>
                  <a:ext uri="{FF2B5EF4-FFF2-40B4-BE49-F238E27FC236}">
                    <a16:creationId xmlns:a16="http://schemas.microsoft.com/office/drawing/2014/main" id="{25668FB5-2C0C-4708-A7A1-0C495D5E910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687355" y="404518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76" name="Oval 1030">
                <a:extLst>
                  <a:ext uri="{FF2B5EF4-FFF2-40B4-BE49-F238E27FC236}">
                    <a16:creationId xmlns:a16="http://schemas.microsoft.com/office/drawing/2014/main" id="{224EE5E4-ACE9-4ACB-AC50-BC641FAB6C9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912014" y="404518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77" name="Oval 1031">
                <a:extLst>
                  <a:ext uri="{FF2B5EF4-FFF2-40B4-BE49-F238E27FC236}">
                    <a16:creationId xmlns:a16="http://schemas.microsoft.com/office/drawing/2014/main" id="{B8F344EF-2B82-45B5-8B56-E154DAF4B92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023590" y="404518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78" name="Oval 1032">
                <a:extLst>
                  <a:ext uri="{FF2B5EF4-FFF2-40B4-BE49-F238E27FC236}">
                    <a16:creationId xmlns:a16="http://schemas.microsoft.com/office/drawing/2014/main" id="{DEA9F45A-BD47-4656-8751-5C562B13299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136674" y="4045188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79" name="Oval 1033">
                <a:extLst>
                  <a:ext uri="{FF2B5EF4-FFF2-40B4-BE49-F238E27FC236}">
                    <a16:creationId xmlns:a16="http://schemas.microsoft.com/office/drawing/2014/main" id="{C40860D5-74B9-458C-A81E-6936EDBBFAD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417310" y="4149225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80" name="Oval 1034">
                <a:extLst>
                  <a:ext uri="{FF2B5EF4-FFF2-40B4-BE49-F238E27FC236}">
                    <a16:creationId xmlns:a16="http://schemas.microsoft.com/office/drawing/2014/main" id="{A5DFACBC-01BB-4E78-A996-BE305418819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528886" y="4149225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81" name="Oval 1035">
                <a:extLst>
                  <a:ext uri="{FF2B5EF4-FFF2-40B4-BE49-F238E27FC236}">
                    <a16:creationId xmlns:a16="http://schemas.microsoft.com/office/drawing/2014/main" id="{2AB37334-76B1-419F-84A7-3CB011A946B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641969" y="4149225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82" name="Oval 1036">
                <a:extLst>
                  <a:ext uri="{FF2B5EF4-FFF2-40B4-BE49-F238E27FC236}">
                    <a16:creationId xmlns:a16="http://schemas.microsoft.com/office/drawing/2014/main" id="{761EF8A0-C508-439F-AD99-7AB090C8B37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753545" y="4149225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83" name="Oval 1037">
                <a:extLst>
                  <a:ext uri="{FF2B5EF4-FFF2-40B4-BE49-F238E27FC236}">
                    <a16:creationId xmlns:a16="http://schemas.microsoft.com/office/drawing/2014/main" id="{E2CF6F5C-E5B2-4905-9463-7F815FDF267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866630" y="4149225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84" name="Oval 1038">
                <a:extLst>
                  <a:ext uri="{FF2B5EF4-FFF2-40B4-BE49-F238E27FC236}">
                    <a16:creationId xmlns:a16="http://schemas.microsoft.com/office/drawing/2014/main" id="{66B80F39-A1FB-4552-B8CB-2E23845C799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978206" y="4149225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85" name="Oval 1039">
                <a:extLst>
                  <a:ext uri="{FF2B5EF4-FFF2-40B4-BE49-F238E27FC236}">
                    <a16:creationId xmlns:a16="http://schemas.microsoft.com/office/drawing/2014/main" id="{7505E942-B457-405D-BA30-7F27E0223D2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091289" y="4149225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86" name="Oval 1040">
                <a:extLst>
                  <a:ext uri="{FF2B5EF4-FFF2-40B4-BE49-F238E27FC236}">
                    <a16:creationId xmlns:a16="http://schemas.microsoft.com/office/drawing/2014/main" id="{A0C5A6EB-406D-4EA5-A204-EF09F3A5BFD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204373" y="4149225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87" name="Oval 1041">
                <a:extLst>
                  <a:ext uri="{FF2B5EF4-FFF2-40B4-BE49-F238E27FC236}">
                    <a16:creationId xmlns:a16="http://schemas.microsoft.com/office/drawing/2014/main" id="{589DAA80-003D-4346-B0F6-888CC348572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315949" y="4149225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88" name="Oval 1042">
                <a:extLst>
                  <a:ext uri="{FF2B5EF4-FFF2-40B4-BE49-F238E27FC236}">
                    <a16:creationId xmlns:a16="http://schemas.microsoft.com/office/drawing/2014/main" id="{703BC5C5-DA36-42DC-AE7E-F12B5931234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429033" y="4149225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89" name="Oval 1043">
                <a:extLst>
                  <a:ext uri="{FF2B5EF4-FFF2-40B4-BE49-F238E27FC236}">
                    <a16:creationId xmlns:a16="http://schemas.microsoft.com/office/drawing/2014/main" id="{1B197AF7-16BA-4738-9220-2346D6873D3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663908" y="4149225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90" name="Oval 1044">
                <a:extLst>
                  <a:ext uri="{FF2B5EF4-FFF2-40B4-BE49-F238E27FC236}">
                    <a16:creationId xmlns:a16="http://schemas.microsoft.com/office/drawing/2014/main" id="{22F007E7-39F4-4A34-8E5E-9B35562E437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776992" y="4149225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91" name="Oval 1045">
                <a:extLst>
                  <a:ext uri="{FF2B5EF4-FFF2-40B4-BE49-F238E27FC236}">
                    <a16:creationId xmlns:a16="http://schemas.microsoft.com/office/drawing/2014/main" id="{106193F4-873A-41D2-9633-EB004B8A338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888568" y="4149225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92" name="Oval 1046">
                <a:extLst>
                  <a:ext uri="{FF2B5EF4-FFF2-40B4-BE49-F238E27FC236}">
                    <a16:creationId xmlns:a16="http://schemas.microsoft.com/office/drawing/2014/main" id="{15E16095-0E12-415D-94DE-36B6BAF3B32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001652" y="4149225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93" name="Oval 1047">
                <a:extLst>
                  <a:ext uri="{FF2B5EF4-FFF2-40B4-BE49-F238E27FC236}">
                    <a16:creationId xmlns:a16="http://schemas.microsoft.com/office/drawing/2014/main" id="{D055BA11-2AAC-4768-B9A9-22DF7FBFF25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113228" y="4149225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94" name="Oval 1048">
                <a:extLst>
                  <a:ext uri="{FF2B5EF4-FFF2-40B4-BE49-F238E27FC236}">
                    <a16:creationId xmlns:a16="http://schemas.microsoft.com/office/drawing/2014/main" id="{4810E2A5-5DD0-44EA-8C9C-3CAC06FD471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226311" y="4149225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95" name="Oval 1049">
                <a:extLst>
                  <a:ext uri="{FF2B5EF4-FFF2-40B4-BE49-F238E27FC236}">
                    <a16:creationId xmlns:a16="http://schemas.microsoft.com/office/drawing/2014/main" id="{0A3D059F-4D4A-4E05-9D49-5303BA4044E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798931" y="4149225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96" name="Oval 1050">
                <a:extLst>
                  <a:ext uri="{FF2B5EF4-FFF2-40B4-BE49-F238E27FC236}">
                    <a16:creationId xmlns:a16="http://schemas.microsoft.com/office/drawing/2014/main" id="{A40061F6-95EE-4A12-BE42-0701A2BDC67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136674" y="4149225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97" name="Oval 1051">
                <a:extLst>
                  <a:ext uri="{FF2B5EF4-FFF2-40B4-BE49-F238E27FC236}">
                    <a16:creationId xmlns:a16="http://schemas.microsoft.com/office/drawing/2014/main" id="{C939F65E-2A50-4AC5-83B9-F22B143C7A0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472910" y="4149225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98" name="Oval 1052">
                <a:extLst>
                  <a:ext uri="{FF2B5EF4-FFF2-40B4-BE49-F238E27FC236}">
                    <a16:creationId xmlns:a16="http://schemas.microsoft.com/office/drawing/2014/main" id="{5466D780-D2A7-44FE-A882-F351F366F20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585994" y="4149225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299" name="Oval 1053">
                <a:extLst>
                  <a:ext uri="{FF2B5EF4-FFF2-40B4-BE49-F238E27FC236}">
                    <a16:creationId xmlns:a16="http://schemas.microsoft.com/office/drawing/2014/main" id="{AF18988C-98EB-4952-BECD-2B298344A80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697570" y="4149225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00" name="Oval 1054">
                <a:extLst>
                  <a:ext uri="{FF2B5EF4-FFF2-40B4-BE49-F238E27FC236}">
                    <a16:creationId xmlns:a16="http://schemas.microsoft.com/office/drawing/2014/main" id="{82F98904-D9A7-49EC-B0EF-1FF39E76BC8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528886" y="425326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01" name="Oval 1055">
                <a:extLst>
                  <a:ext uri="{FF2B5EF4-FFF2-40B4-BE49-F238E27FC236}">
                    <a16:creationId xmlns:a16="http://schemas.microsoft.com/office/drawing/2014/main" id="{BC80484A-ACB4-443E-88B5-C6DAF36407D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641969" y="425326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02" name="Oval 1056">
                <a:extLst>
                  <a:ext uri="{FF2B5EF4-FFF2-40B4-BE49-F238E27FC236}">
                    <a16:creationId xmlns:a16="http://schemas.microsoft.com/office/drawing/2014/main" id="{362FEB9C-0769-448C-8FFD-09EC0E029BF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753545" y="425326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03" name="Oval 1057">
                <a:extLst>
                  <a:ext uri="{FF2B5EF4-FFF2-40B4-BE49-F238E27FC236}">
                    <a16:creationId xmlns:a16="http://schemas.microsoft.com/office/drawing/2014/main" id="{C24A5F37-FD8E-4A34-B52A-ABA781A91E0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866630" y="425326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04" name="Oval 1058">
                <a:extLst>
                  <a:ext uri="{FF2B5EF4-FFF2-40B4-BE49-F238E27FC236}">
                    <a16:creationId xmlns:a16="http://schemas.microsoft.com/office/drawing/2014/main" id="{FADC68FE-C66E-48E6-AF07-9C61F449E12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978206" y="425326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05" name="Oval 1059">
                <a:extLst>
                  <a:ext uri="{FF2B5EF4-FFF2-40B4-BE49-F238E27FC236}">
                    <a16:creationId xmlns:a16="http://schemas.microsoft.com/office/drawing/2014/main" id="{114415A4-3A9A-4CA7-AAB4-DA46B439C28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091289" y="425326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06" name="Oval 1060">
                <a:extLst>
                  <a:ext uri="{FF2B5EF4-FFF2-40B4-BE49-F238E27FC236}">
                    <a16:creationId xmlns:a16="http://schemas.microsoft.com/office/drawing/2014/main" id="{9BEB22AC-6BDC-442E-A2C3-16B308A5D09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204373" y="425326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07" name="Oval 1061">
                <a:extLst>
                  <a:ext uri="{FF2B5EF4-FFF2-40B4-BE49-F238E27FC236}">
                    <a16:creationId xmlns:a16="http://schemas.microsoft.com/office/drawing/2014/main" id="{26DD9366-ACE8-4132-BF68-C7A0A5B733B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315949" y="425326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08" name="Oval 1062">
                <a:extLst>
                  <a:ext uri="{FF2B5EF4-FFF2-40B4-BE49-F238E27FC236}">
                    <a16:creationId xmlns:a16="http://schemas.microsoft.com/office/drawing/2014/main" id="{5C04A1AE-5C8E-4DD8-95A2-A9BEAA7D242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429033" y="425326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09" name="Oval 1063">
                <a:extLst>
                  <a:ext uri="{FF2B5EF4-FFF2-40B4-BE49-F238E27FC236}">
                    <a16:creationId xmlns:a16="http://schemas.microsoft.com/office/drawing/2014/main" id="{908695E7-FEA2-4586-92BB-2F66982E2A0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663908" y="425326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10" name="Oval 1064">
                <a:extLst>
                  <a:ext uri="{FF2B5EF4-FFF2-40B4-BE49-F238E27FC236}">
                    <a16:creationId xmlns:a16="http://schemas.microsoft.com/office/drawing/2014/main" id="{4490EF54-0526-4062-8F17-30E4E5E6E1A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776992" y="425326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11" name="Oval 1065">
                <a:extLst>
                  <a:ext uri="{FF2B5EF4-FFF2-40B4-BE49-F238E27FC236}">
                    <a16:creationId xmlns:a16="http://schemas.microsoft.com/office/drawing/2014/main" id="{7199757C-4C36-4907-99BA-CF465DB6216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888568" y="425326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12" name="Oval 1066">
                <a:extLst>
                  <a:ext uri="{FF2B5EF4-FFF2-40B4-BE49-F238E27FC236}">
                    <a16:creationId xmlns:a16="http://schemas.microsoft.com/office/drawing/2014/main" id="{9400D41C-47B5-454F-95E0-81A89F0E113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001652" y="425326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13" name="Oval 1067">
                <a:extLst>
                  <a:ext uri="{FF2B5EF4-FFF2-40B4-BE49-F238E27FC236}">
                    <a16:creationId xmlns:a16="http://schemas.microsoft.com/office/drawing/2014/main" id="{FB69AE1A-7F45-4128-8FE5-8E4A850910D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113228" y="425326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14" name="Oval 1068">
                <a:extLst>
                  <a:ext uri="{FF2B5EF4-FFF2-40B4-BE49-F238E27FC236}">
                    <a16:creationId xmlns:a16="http://schemas.microsoft.com/office/drawing/2014/main" id="{1A7E56E7-5CB3-4630-B391-E62A7F2B360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226311" y="425326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15" name="Oval 1069">
                <a:extLst>
                  <a:ext uri="{FF2B5EF4-FFF2-40B4-BE49-F238E27FC236}">
                    <a16:creationId xmlns:a16="http://schemas.microsoft.com/office/drawing/2014/main" id="{C7534553-D1B2-41DD-B79E-4BB5C9F677D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6912014" y="425326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16" name="Oval 1070">
                <a:extLst>
                  <a:ext uri="{FF2B5EF4-FFF2-40B4-BE49-F238E27FC236}">
                    <a16:creationId xmlns:a16="http://schemas.microsoft.com/office/drawing/2014/main" id="{8C29D3CE-F43E-4084-9E54-945B0354F40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023590" y="4253262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17" name="Oval 1071">
                <a:extLst>
                  <a:ext uri="{FF2B5EF4-FFF2-40B4-BE49-F238E27FC236}">
                    <a16:creationId xmlns:a16="http://schemas.microsoft.com/office/drawing/2014/main" id="{635CA27A-D1D9-4F86-BDE0-0FD3A29C4F7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697570" y="4253262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18" name="Oval 1072">
                <a:extLst>
                  <a:ext uri="{FF2B5EF4-FFF2-40B4-BE49-F238E27FC236}">
                    <a16:creationId xmlns:a16="http://schemas.microsoft.com/office/drawing/2014/main" id="{33E80D18-E1CE-46EC-B16D-94DC66AC4AE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528886" y="435730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19" name="Oval 1073">
                <a:extLst>
                  <a:ext uri="{FF2B5EF4-FFF2-40B4-BE49-F238E27FC236}">
                    <a16:creationId xmlns:a16="http://schemas.microsoft.com/office/drawing/2014/main" id="{B169DF66-9B41-4FC6-8DA5-BC735D73FD6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641969" y="435730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20" name="Oval 1074">
                <a:extLst>
                  <a:ext uri="{FF2B5EF4-FFF2-40B4-BE49-F238E27FC236}">
                    <a16:creationId xmlns:a16="http://schemas.microsoft.com/office/drawing/2014/main" id="{1B86B1B8-D08A-49E7-9BE4-547A124F771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753545" y="435730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21" name="Oval 1075">
                <a:extLst>
                  <a:ext uri="{FF2B5EF4-FFF2-40B4-BE49-F238E27FC236}">
                    <a16:creationId xmlns:a16="http://schemas.microsoft.com/office/drawing/2014/main" id="{FA6D8625-9710-4D24-B84A-651B3960321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866630" y="435730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22" name="Oval 1076">
                <a:extLst>
                  <a:ext uri="{FF2B5EF4-FFF2-40B4-BE49-F238E27FC236}">
                    <a16:creationId xmlns:a16="http://schemas.microsoft.com/office/drawing/2014/main" id="{4EAFE03A-DB61-428A-8557-F01F74587C6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978206" y="435730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23" name="Oval 1077">
                <a:extLst>
                  <a:ext uri="{FF2B5EF4-FFF2-40B4-BE49-F238E27FC236}">
                    <a16:creationId xmlns:a16="http://schemas.microsoft.com/office/drawing/2014/main" id="{72D6B30B-E765-41A3-9E3E-32FC49BC4AA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091289" y="435730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24" name="Oval 1078">
                <a:extLst>
                  <a:ext uri="{FF2B5EF4-FFF2-40B4-BE49-F238E27FC236}">
                    <a16:creationId xmlns:a16="http://schemas.microsoft.com/office/drawing/2014/main" id="{260460F2-DB88-415F-B544-443B4985F1D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204373" y="435730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25" name="Oval 1079">
                <a:extLst>
                  <a:ext uri="{FF2B5EF4-FFF2-40B4-BE49-F238E27FC236}">
                    <a16:creationId xmlns:a16="http://schemas.microsoft.com/office/drawing/2014/main" id="{F55A4D94-DEA5-44F5-9DB9-0C1EC32C2B5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315949" y="435730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26" name="Oval 1080">
                <a:extLst>
                  <a:ext uri="{FF2B5EF4-FFF2-40B4-BE49-F238E27FC236}">
                    <a16:creationId xmlns:a16="http://schemas.microsoft.com/office/drawing/2014/main" id="{6C2E2A8B-D660-4D09-ACDF-3F779F7B023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429033" y="435730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27" name="Oval 1081">
                <a:extLst>
                  <a:ext uri="{FF2B5EF4-FFF2-40B4-BE49-F238E27FC236}">
                    <a16:creationId xmlns:a16="http://schemas.microsoft.com/office/drawing/2014/main" id="{A8D1B411-561D-490F-A66A-58CE604BC55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663908" y="435730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28" name="Oval 1082">
                <a:extLst>
                  <a:ext uri="{FF2B5EF4-FFF2-40B4-BE49-F238E27FC236}">
                    <a16:creationId xmlns:a16="http://schemas.microsoft.com/office/drawing/2014/main" id="{99F01E2D-215B-4819-8F80-08DE837F8AC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776992" y="435730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29" name="Oval 1083">
                <a:extLst>
                  <a:ext uri="{FF2B5EF4-FFF2-40B4-BE49-F238E27FC236}">
                    <a16:creationId xmlns:a16="http://schemas.microsoft.com/office/drawing/2014/main" id="{73C6F424-53FD-4D09-9DB7-0CE0F0039C4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888568" y="435730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30" name="Oval 1084">
                <a:extLst>
                  <a:ext uri="{FF2B5EF4-FFF2-40B4-BE49-F238E27FC236}">
                    <a16:creationId xmlns:a16="http://schemas.microsoft.com/office/drawing/2014/main" id="{322AB767-F3A5-4938-9186-8E91862CF7B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001652" y="435730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31" name="Oval 1085">
                <a:extLst>
                  <a:ext uri="{FF2B5EF4-FFF2-40B4-BE49-F238E27FC236}">
                    <a16:creationId xmlns:a16="http://schemas.microsoft.com/office/drawing/2014/main" id="{819ED3B6-0251-40C5-8821-BB01B40C136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113228" y="4357300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32" name="Oval 1086">
                <a:extLst>
                  <a:ext uri="{FF2B5EF4-FFF2-40B4-BE49-F238E27FC236}">
                    <a16:creationId xmlns:a16="http://schemas.microsoft.com/office/drawing/2014/main" id="{E22943D1-0E43-47B8-8569-5A7A57A1D44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226311" y="435730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33" name="Oval 1087">
                <a:extLst>
                  <a:ext uri="{FF2B5EF4-FFF2-40B4-BE49-F238E27FC236}">
                    <a16:creationId xmlns:a16="http://schemas.microsoft.com/office/drawing/2014/main" id="{A6505B1C-8058-4067-9983-FB6DCBA2122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472910" y="4357300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34" name="Oval 1088">
                <a:extLst>
                  <a:ext uri="{FF2B5EF4-FFF2-40B4-BE49-F238E27FC236}">
                    <a16:creationId xmlns:a16="http://schemas.microsoft.com/office/drawing/2014/main" id="{1A92B789-EDBF-4D4B-873F-2937DDD0900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641969" y="4459829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35" name="Oval 1089">
                <a:extLst>
                  <a:ext uri="{FF2B5EF4-FFF2-40B4-BE49-F238E27FC236}">
                    <a16:creationId xmlns:a16="http://schemas.microsoft.com/office/drawing/2014/main" id="{DD1B3AFF-E3C1-41FA-9F38-0A6696A7073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753545" y="4459829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36" name="Oval 1090">
                <a:extLst>
                  <a:ext uri="{FF2B5EF4-FFF2-40B4-BE49-F238E27FC236}">
                    <a16:creationId xmlns:a16="http://schemas.microsoft.com/office/drawing/2014/main" id="{83DCF181-4190-47B9-BEC5-F6A93ED8EA5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866630" y="4459829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37" name="Oval 1091">
                <a:extLst>
                  <a:ext uri="{FF2B5EF4-FFF2-40B4-BE49-F238E27FC236}">
                    <a16:creationId xmlns:a16="http://schemas.microsoft.com/office/drawing/2014/main" id="{4F63E216-2CF4-44C8-8318-53B847F09AE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978206" y="4459829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38" name="Oval 1092">
                <a:extLst>
                  <a:ext uri="{FF2B5EF4-FFF2-40B4-BE49-F238E27FC236}">
                    <a16:creationId xmlns:a16="http://schemas.microsoft.com/office/drawing/2014/main" id="{2EEC4E6D-C870-403D-BF65-06558ED8AA3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091289" y="4459829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39" name="Oval 1093">
                <a:extLst>
                  <a:ext uri="{FF2B5EF4-FFF2-40B4-BE49-F238E27FC236}">
                    <a16:creationId xmlns:a16="http://schemas.microsoft.com/office/drawing/2014/main" id="{75FC8F0E-A3D6-4760-8AB4-B2BE33AFC1C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204373" y="4459829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40" name="Oval 1094">
                <a:extLst>
                  <a:ext uri="{FF2B5EF4-FFF2-40B4-BE49-F238E27FC236}">
                    <a16:creationId xmlns:a16="http://schemas.microsoft.com/office/drawing/2014/main" id="{9906844F-DFD5-49C9-A3C2-84692AE386B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315949" y="4459829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41" name="Oval 1095">
                <a:extLst>
                  <a:ext uri="{FF2B5EF4-FFF2-40B4-BE49-F238E27FC236}">
                    <a16:creationId xmlns:a16="http://schemas.microsoft.com/office/drawing/2014/main" id="{2FE545BA-781E-493D-A0B3-E128CA466CE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663908" y="4459829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42" name="Oval 1096">
                <a:extLst>
                  <a:ext uri="{FF2B5EF4-FFF2-40B4-BE49-F238E27FC236}">
                    <a16:creationId xmlns:a16="http://schemas.microsoft.com/office/drawing/2014/main" id="{968CA865-1E42-43DD-8D00-98BECED019E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776992" y="4459829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43" name="Oval 1097">
                <a:extLst>
                  <a:ext uri="{FF2B5EF4-FFF2-40B4-BE49-F238E27FC236}">
                    <a16:creationId xmlns:a16="http://schemas.microsoft.com/office/drawing/2014/main" id="{1AAB21E2-F3F4-4335-938C-46D1D4179E0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888568" y="4459829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44" name="Oval 1098">
                <a:extLst>
                  <a:ext uri="{FF2B5EF4-FFF2-40B4-BE49-F238E27FC236}">
                    <a16:creationId xmlns:a16="http://schemas.microsoft.com/office/drawing/2014/main" id="{57E8AA89-76F8-40D6-91AB-6A864B1A546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001652" y="4459829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45" name="Oval 1099">
                <a:extLst>
                  <a:ext uri="{FF2B5EF4-FFF2-40B4-BE49-F238E27FC236}">
                    <a16:creationId xmlns:a16="http://schemas.microsoft.com/office/drawing/2014/main" id="{7D77C758-76FD-4B1B-BC9B-40ACC12C31E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113228" y="4459829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46" name="Oval 1100">
                <a:extLst>
                  <a:ext uri="{FF2B5EF4-FFF2-40B4-BE49-F238E27FC236}">
                    <a16:creationId xmlns:a16="http://schemas.microsoft.com/office/drawing/2014/main" id="{3C3A319D-B770-4BEE-959D-8AD55B20EC7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226311" y="4459829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47" name="Oval 1101">
                <a:extLst>
                  <a:ext uri="{FF2B5EF4-FFF2-40B4-BE49-F238E27FC236}">
                    <a16:creationId xmlns:a16="http://schemas.microsoft.com/office/drawing/2014/main" id="{9DF96042-6C56-4A67-83E5-0551FF26277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450972" y="4459829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48" name="Oval 1102">
                <a:extLst>
                  <a:ext uri="{FF2B5EF4-FFF2-40B4-BE49-F238E27FC236}">
                    <a16:creationId xmlns:a16="http://schemas.microsoft.com/office/drawing/2014/main" id="{C7B79D07-B145-41C0-B466-B941BC4FA04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361334" y="4459829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49" name="Oval 1103">
                <a:extLst>
                  <a:ext uri="{FF2B5EF4-FFF2-40B4-BE49-F238E27FC236}">
                    <a16:creationId xmlns:a16="http://schemas.microsoft.com/office/drawing/2014/main" id="{A3216069-70F5-44FD-AAFB-3CC1AF8B9FD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472910" y="4459829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50" name="Oval 1104">
                <a:extLst>
                  <a:ext uri="{FF2B5EF4-FFF2-40B4-BE49-F238E27FC236}">
                    <a16:creationId xmlns:a16="http://schemas.microsoft.com/office/drawing/2014/main" id="{E639A6BA-4CF6-4C8C-B98C-1DC093D56DB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697570" y="4459829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51" name="Oval 1105">
                <a:extLst>
                  <a:ext uri="{FF2B5EF4-FFF2-40B4-BE49-F238E27FC236}">
                    <a16:creationId xmlns:a16="http://schemas.microsoft.com/office/drawing/2014/main" id="{3C7E810A-89E7-4FCA-BB12-C236C777849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753545" y="456386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52" name="Oval 1106">
                <a:extLst>
                  <a:ext uri="{FF2B5EF4-FFF2-40B4-BE49-F238E27FC236}">
                    <a16:creationId xmlns:a16="http://schemas.microsoft.com/office/drawing/2014/main" id="{00318618-025C-4E5C-9E24-8899CB5775F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866630" y="456386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53" name="Oval 1107">
                <a:extLst>
                  <a:ext uri="{FF2B5EF4-FFF2-40B4-BE49-F238E27FC236}">
                    <a16:creationId xmlns:a16="http://schemas.microsoft.com/office/drawing/2014/main" id="{75FCFA35-58D5-48FE-BCDA-53728257831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978206" y="456386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54" name="Oval 1108">
                <a:extLst>
                  <a:ext uri="{FF2B5EF4-FFF2-40B4-BE49-F238E27FC236}">
                    <a16:creationId xmlns:a16="http://schemas.microsoft.com/office/drawing/2014/main" id="{BA676267-9E83-4157-B99C-C8920091AC5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091289" y="456386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55" name="Oval 1109">
                <a:extLst>
                  <a:ext uri="{FF2B5EF4-FFF2-40B4-BE49-F238E27FC236}">
                    <a16:creationId xmlns:a16="http://schemas.microsoft.com/office/drawing/2014/main" id="{B4B25F14-1243-4AC0-9A59-A5D3FB39B94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204373" y="456386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56" name="Oval 1110">
                <a:extLst>
                  <a:ext uri="{FF2B5EF4-FFF2-40B4-BE49-F238E27FC236}">
                    <a16:creationId xmlns:a16="http://schemas.microsoft.com/office/drawing/2014/main" id="{E1F8D406-7FF8-4751-9291-E52A2D1A94E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315949" y="456386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57" name="Oval 1111">
                <a:extLst>
                  <a:ext uri="{FF2B5EF4-FFF2-40B4-BE49-F238E27FC236}">
                    <a16:creationId xmlns:a16="http://schemas.microsoft.com/office/drawing/2014/main" id="{165A703C-A0A6-400E-B5E1-5A650AC094A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663908" y="456386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58" name="Oval 1112">
                <a:extLst>
                  <a:ext uri="{FF2B5EF4-FFF2-40B4-BE49-F238E27FC236}">
                    <a16:creationId xmlns:a16="http://schemas.microsoft.com/office/drawing/2014/main" id="{C25442A0-13A2-4E16-A3DE-32B6335E00A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776992" y="456386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59" name="Oval 1113">
                <a:extLst>
                  <a:ext uri="{FF2B5EF4-FFF2-40B4-BE49-F238E27FC236}">
                    <a16:creationId xmlns:a16="http://schemas.microsoft.com/office/drawing/2014/main" id="{0A0E2A66-D8D3-4E4F-8C99-E63F79C3D10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888568" y="456386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60" name="Oval 1114">
                <a:extLst>
                  <a:ext uri="{FF2B5EF4-FFF2-40B4-BE49-F238E27FC236}">
                    <a16:creationId xmlns:a16="http://schemas.microsoft.com/office/drawing/2014/main" id="{B9F83A33-D1EB-4505-9EA4-FA545E72E36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001652" y="456386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61" name="Oval 1115">
                <a:extLst>
                  <a:ext uri="{FF2B5EF4-FFF2-40B4-BE49-F238E27FC236}">
                    <a16:creationId xmlns:a16="http://schemas.microsoft.com/office/drawing/2014/main" id="{AD7E3393-37F3-42BD-A97E-67C53523074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113228" y="456386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62" name="Oval 1116">
                <a:extLst>
                  <a:ext uri="{FF2B5EF4-FFF2-40B4-BE49-F238E27FC236}">
                    <a16:creationId xmlns:a16="http://schemas.microsoft.com/office/drawing/2014/main" id="{BB367C2D-40F1-40D7-8387-181BCF18146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226311" y="456386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63" name="Oval 1117">
                <a:extLst>
                  <a:ext uri="{FF2B5EF4-FFF2-40B4-BE49-F238E27FC236}">
                    <a16:creationId xmlns:a16="http://schemas.microsoft.com/office/drawing/2014/main" id="{289852B7-1EED-43C3-BE13-6BCE0362AA4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450972" y="456386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64" name="Oval 1118">
                <a:extLst>
                  <a:ext uri="{FF2B5EF4-FFF2-40B4-BE49-F238E27FC236}">
                    <a16:creationId xmlns:a16="http://schemas.microsoft.com/office/drawing/2014/main" id="{B31852E9-8318-4754-A6E3-8EFBD9CA374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248250" y="456386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65" name="Oval 1119">
                <a:extLst>
                  <a:ext uri="{FF2B5EF4-FFF2-40B4-BE49-F238E27FC236}">
                    <a16:creationId xmlns:a16="http://schemas.microsoft.com/office/drawing/2014/main" id="{56478D60-DE09-40A7-B2D8-0201B454B30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361334" y="456386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66" name="Oval 1120">
                <a:extLst>
                  <a:ext uri="{FF2B5EF4-FFF2-40B4-BE49-F238E27FC236}">
                    <a16:creationId xmlns:a16="http://schemas.microsoft.com/office/drawing/2014/main" id="{F83E7419-022E-4324-948A-7C8EDF888FF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472910" y="4563866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67" name="Oval 1121">
                <a:extLst>
                  <a:ext uri="{FF2B5EF4-FFF2-40B4-BE49-F238E27FC236}">
                    <a16:creationId xmlns:a16="http://schemas.microsoft.com/office/drawing/2014/main" id="{29928A76-02AC-4AA6-939F-18B9BA44B65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585994" y="456386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68" name="Oval 1122">
                <a:extLst>
                  <a:ext uri="{FF2B5EF4-FFF2-40B4-BE49-F238E27FC236}">
                    <a16:creationId xmlns:a16="http://schemas.microsoft.com/office/drawing/2014/main" id="{C84445F0-9DD6-442E-992F-FEB140E7B25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697570" y="4563866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69" name="Oval 1123">
                <a:extLst>
                  <a:ext uri="{FF2B5EF4-FFF2-40B4-BE49-F238E27FC236}">
                    <a16:creationId xmlns:a16="http://schemas.microsoft.com/office/drawing/2014/main" id="{F1BEB9CF-51C9-4DAA-B0AB-4ACD102CFAB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753545" y="4667903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70" name="Oval 1124">
                <a:extLst>
                  <a:ext uri="{FF2B5EF4-FFF2-40B4-BE49-F238E27FC236}">
                    <a16:creationId xmlns:a16="http://schemas.microsoft.com/office/drawing/2014/main" id="{C9B7269B-2C90-4BD2-A2C2-8AF0A88B860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866630" y="466790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71" name="Oval 1125">
                <a:extLst>
                  <a:ext uri="{FF2B5EF4-FFF2-40B4-BE49-F238E27FC236}">
                    <a16:creationId xmlns:a16="http://schemas.microsoft.com/office/drawing/2014/main" id="{E3F90F4E-1099-4790-9C3A-A77A0B2872D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978206" y="466790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72" name="Oval 1126">
                <a:extLst>
                  <a:ext uri="{FF2B5EF4-FFF2-40B4-BE49-F238E27FC236}">
                    <a16:creationId xmlns:a16="http://schemas.microsoft.com/office/drawing/2014/main" id="{4363EA5D-5F01-412B-880F-EE3C86F85C9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091289" y="4667903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73" name="Oval 1127">
                <a:extLst>
                  <a:ext uri="{FF2B5EF4-FFF2-40B4-BE49-F238E27FC236}">
                    <a16:creationId xmlns:a16="http://schemas.microsoft.com/office/drawing/2014/main" id="{51565F31-3AC3-423A-BDE2-C6EDF014104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204373" y="466790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74" name="Oval 1128">
                <a:extLst>
                  <a:ext uri="{FF2B5EF4-FFF2-40B4-BE49-F238E27FC236}">
                    <a16:creationId xmlns:a16="http://schemas.microsoft.com/office/drawing/2014/main" id="{5A8013ED-F3D6-489E-A008-1F1EB0805A6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315949" y="466790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75" name="Oval 1129">
                <a:extLst>
                  <a:ext uri="{FF2B5EF4-FFF2-40B4-BE49-F238E27FC236}">
                    <a16:creationId xmlns:a16="http://schemas.microsoft.com/office/drawing/2014/main" id="{CCE74EFD-2B68-4257-A672-AE42062E9F2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663908" y="466790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76" name="Oval 1130">
                <a:extLst>
                  <a:ext uri="{FF2B5EF4-FFF2-40B4-BE49-F238E27FC236}">
                    <a16:creationId xmlns:a16="http://schemas.microsoft.com/office/drawing/2014/main" id="{34836BC1-DF84-4929-93EC-F8687580D18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776992" y="4667903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77" name="Oval 1131">
                <a:extLst>
                  <a:ext uri="{FF2B5EF4-FFF2-40B4-BE49-F238E27FC236}">
                    <a16:creationId xmlns:a16="http://schemas.microsoft.com/office/drawing/2014/main" id="{95DBD898-05DD-42C6-9827-E0B529149F1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888568" y="4667903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78" name="Oval 1132">
                <a:extLst>
                  <a:ext uri="{FF2B5EF4-FFF2-40B4-BE49-F238E27FC236}">
                    <a16:creationId xmlns:a16="http://schemas.microsoft.com/office/drawing/2014/main" id="{A953EB5A-A200-471D-A186-517ADF64318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001652" y="466790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79" name="Oval 1133">
                <a:extLst>
                  <a:ext uri="{FF2B5EF4-FFF2-40B4-BE49-F238E27FC236}">
                    <a16:creationId xmlns:a16="http://schemas.microsoft.com/office/drawing/2014/main" id="{718CA114-EAD2-4700-855E-BE717F4DF45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113228" y="466790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80" name="Oval 1134">
                <a:extLst>
                  <a:ext uri="{FF2B5EF4-FFF2-40B4-BE49-F238E27FC236}">
                    <a16:creationId xmlns:a16="http://schemas.microsoft.com/office/drawing/2014/main" id="{C020348A-3D2B-4285-868E-9A9CDBAFFD2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450972" y="466790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81" name="Oval 1135">
                <a:extLst>
                  <a:ext uri="{FF2B5EF4-FFF2-40B4-BE49-F238E27FC236}">
                    <a16:creationId xmlns:a16="http://schemas.microsoft.com/office/drawing/2014/main" id="{77A94786-1D92-4FCB-B556-3E123994FCC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136674" y="466790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82" name="Oval 1136">
                <a:extLst>
                  <a:ext uri="{FF2B5EF4-FFF2-40B4-BE49-F238E27FC236}">
                    <a16:creationId xmlns:a16="http://schemas.microsoft.com/office/drawing/2014/main" id="{8373AD6E-39F7-49AF-9E60-E2060DCD06A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248250" y="466790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83" name="Oval 1137">
                <a:extLst>
                  <a:ext uri="{FF2B5EF4-FFF2-40B4-BE49-F238E27FC236}">
                    <a16:creationId xmlns:a16="http://schemas.microsoft.com/office/drawing/2014/main" id="{082DFA1F-1C30-42FD-BEB5-9E7C1137FC3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361334" y="4667903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84" name="Oval 1138">
                <a:extLst>
                  <a:ext uri="{FF2B5EF4-FFF2-40B4-BE49-F238E27FC236}">
                    <a16:creationId xmlns:a16="http://schemas.microsoft.com/office/drawing/2014/main" id="{B876ACE6-39F4-4D58-8ABB-28FF068A1B2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472910" y="4667903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85" name="Oval 1139">
                <a:extLst>
                  <a:ext uri="{FF2B5EF4-FFF2-40B4-BE49-F238E27FC236}">
                    <a16:creationId xmlns:a16="http://schemas.microsoft.com/office/drawing/2014/main" id="{F0C891D1-5BB8-43F9-A064-729E802BA6D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585994" y="466790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86" name="Oval 1140">
                <a:extLst>
                  <a:ext uri="{FF2B5EF4-FFF2-40B4-BE49-F238E27FC236}">
                    <a16:creationId xmlns:a16="http://schemas.microsoft.com/office/drawing/2014/main" id="{19402EC8-A7FB-4504-93CF-FBED3B0EAEF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697570" y="4667903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87" name="Oval 1141">
                <a:extLst>
                  <a:ext uri="{FF2B5EF4-FFF2-40B4-BE49-F238E27FC236}">
                    <a16:creationId xmlns:a16="http://schemas.microsoft.com/office/drawing/2014/main" id="{3DE43948-00CE-49B6-8937-DF95858E1CC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810653" y="4667903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88" name="Oval 1142">
                <a:extLst>
                  <a:ext uri="{FF2B5EF4-FFF2-40B4-BE49-F238E27FC236}">
                    <a16:creationId xmlns:a16="http://schemas.microsoft.com/office/drawing/2014/main" id="{7EECE585-17F9-4A19-AA9B-9F5CC05C588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641969" y="477194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89" name="Oval 1143">
                <a:extLst>
                  <a:ext uri="{FF2B5EF4-FFF2-40B4-BE49-F238E27FC236}">
                    <a16:creationId xmlns:a16="http://schemas.microsoft.com/office/drawing/2014/main" id="{19FE4D0F-3996-4FB1-ACC8-1C58B6CF66C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753545" y="477194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90" name="Oval 1144">
                <a:extLst>
                  <a:ext uri="{FF2B5EF4-FFF2-40B4-BE49-F238E27FC236}">
                    <a16:creationId xmlns:a16="http://schemas.microsoft.com/office/drawing/2014/main" id="{824E0C05-A4AD-406A-95C8-6535BDB89AE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866630" y="477194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91" name="Oval 1145">
                <a:extLst>
                  <a:ext uri="{FF2B5EF4-FFF2-40B4-BE49-F238E27FC236}">
                    <a16:creationId xmlns:a16="http://schemas.microsoft.com/office/drawing/2014/main" id="{ED22EB8A-E450-4830-BCFD-47A19B8F84E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978206" y="477194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92" name="Oval 1146">
                <a:extLst>
                  <a:ext uri="{FF2B5EF4-FFF2-40B4-BE49-F238E27FC236}">
                    <a16:creationId xmlns:a16="http://schemas.microsoft.com/office/drawing/2014/main" id="{0B106D8B-5E35-41C2-8A12-F4D21510624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091289" y="477194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93" name="Oval 1147">
                <a:extLst>
                  <a:ext uri="{FF2B5EF4-FFF2-40B4-BE49-F238E27FC236}">
                    <a16:creationId xmlns:a16="http://schemas.microsoft.com/office/drawing/2014/main" id="{576A69CF-DA5C-4E87-98A1-44CD8F6632A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204373" y="477194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94" name="Oval 1148">
                <a:extLst>
                  <a:ext uri="{FF2B5EF4-FFF2-40B4-BE49-F238E27FC236}">
                    <a16:creationId xmlns:a16="http://schemas.microsoft.com/office/drawing/2014/main" id="{DA876408-E93A-411B-9E92-2CDD0BAF9AC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663908" y="477194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95" name="Oval 1149">
                <a:extLst>
                  <a:ext uri="{FF2B5EF4-FFF2-40B4-BE49-F238E27FC236}">
                    <a16:creationId xmlns:a16="http://schemas.microsoft.com/office/drawing/2014/main" id="{0607ADD1-AEFF-4C87-8D6C-6C76BFA3676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776992" y="477194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96" name="Oval 1150">
                <a:extLst>
                  <a:ext uri="{FF2B5EF4-FFF2-40B4-BE49-F238E27FC236}">
                    <a16:creationId xmlns:a16="http://schemas.microsoft.com/office/drawing/2014/main" id="{279CDD5E-175D-4E3B-8AC6-01D3BE82D5B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888568" y="477194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97" name="Oval 1151">
                <a:extLst>
                  <a:ext uri="{FF2B5EF4-FFF2-40B4-BE49-F238E27FC236}">
                    <a16:creationId xmlns:a16="http://schemas.microsoft.com/office/drawing/2014/main" id="{25A93410-84E8-4FF3-8138-20FE35ECE43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001652" y="477194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98" name="Oval 1152">
                <a:extLst>
                  <a:ext uri="{FF2B5EF4-FFF2-40B4-BE49-F238E27FC236}">
                    <a16:creationId xmlns:a16="http://schemas.microsoft.com/office/drawing/2014/main" id="{812C1748-42B1-45B8-A47A-E2B3B98B4FF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113228" y="477194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399" name="Oval 1153">
                <a:extLst>
                  <a:ext uri="{FF2B5EF4-FFF2-40B4-BE49-F238E27FC236}">
                    <a16:creationId xmlns:a16="http://schemas.microsoft.com/office/drawing/2014/main" id="{F1BE8978-C61F-44C5-AA78-00E4B6C0C0A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450972" y="477194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00" name="Oval 1154">
                <a:extLst>
                  <a:ext uri="{FF2B5EF4-FFF2-40B4-BE49-F238E27FC236}">
                    <a16:creationId xmlns:a16="http://schemas.microsoft.com/office/drawing/2014/main" id="{179DC50B-786D-4D1C-A417-4032F4E59C1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023590" y="477194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01" name="Oval 1155">
                <a:extLst>
                  <a:ext uri="{FF2B5EF4-FFF2-40B4-BE49-F238E27FC236}">
                    <a16:creationId xmlns:a16="http://schemas.microsoft.com/office/drawing/2014/main" id="{B92BB978-FACD-4FD9-9D03-FB34D1F247C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136674" y="477194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02" name="Oval 1156">
                <a:extLst>
                  <a:ext uri="{FF2B5EF4-FFF2-40B4-BE49-F238E27FC236}">
                    <a16:creationId xmlns:a16="http://schemas.microsoft.com/office/drawing/2014/main" id="{B08287E4-4017-41AD-B8F3-0FF13EE88AE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248250" y="477194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03" name="Oval 1157">
                <a:extLst>
                  <a:ext uri="{FF2B5EF4-FFF2-40B4-BE49-F238E27FC236}">
                    <a16:creationId xmlns:a16="http://schemas.microsoft.com/office/drawing/2014/main" id="{25776626-D5B2-4F9A-86A2-770DE25A3CD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361334" y="477194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04" name="Oval 1158">
                <a:extLst>
                  <a:ext uri="{FF2B5EF4-FFF2-40B4-BE49-F238E27FC236}">
                    <a16:creationId xmlns:a16="http://schemas.microsoft.com/office/drawing/2014/main" id="{013E2B46-A905-424C-B8FE-B34AFDA38A0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472910" y="477194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05" name="Oval 1159">
                <a:extLst>
                  <a:ext uri="{FF2B5EF4-FFF2-40B4-BE49-F238E27FC236}">
                    <a16:creationId xmlns:a16="http://schemas.microsoft.com/office/drawing/2014/main" id="{56FA3819-94CF-40EE-91B9-DC5AFBCFCB7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585994" y="477194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06" name="Oval 1160">
                <a:extLst>
                  <a:ext uri="{FF2B5EF4-FFF2-40B4-BE49-F238E27FC236}">
                    <a16:creationId xmlns:a16="http://schemas.microsoft.com/office/drawing/2014/main" id="{F6A19F8B-8003-4046-8C94-A4C6BF5F159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697570" y="4771940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07" name="Oval 1161">
                <a:extLst>
                  <a:ext uri="{FF2B5EF4-FFF2-40B4-BE49-F238E27FC236}">
                    <a16:creationId xmlns:a16="http://schemas.microsoft.com/office/drawing/2014/main" id="{0171ABBC-BCA0-453C-B9B1-65B128C345B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810653" y="477194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08" name="Oval 1162">
                <a:extLst>
                  <a:ext uri="{FF2B5EF4-FFF2-40B4-BE49-F238E27FC236}">
                    <a16:creationId xmlns:a16="http://schemas.microsoft.com/office/drawing/2014/main" id="{7CE7F365-2B3B-48CA-A02A-BEC496FB0C9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922229" y="4771940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09" name="Oval 1163">
                <a:extLst>
                  <a:ext uri="{FF2B5EF4-FFF2-40B4-BE49-F238E27FC236}">
                    <a16:creationId xmlns:a16="http://schemas.microsoft.com/office/drawing/2014/main" id="{C2B7B93E-67BA-48AF-A9CE-84C53E05690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641969" y="4875977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10" name="Oval 1164">
                <a:extLst>
                  <a:ext uri="{FF2B5EF4-FFF2-40B4-BE49-F238E27FC236}">
                    <a16:creationId xmlns:a16="http://schemas.microsoft.com/office/drawing/2014/main" id="{BFCE9EEC-C1C6-4FA6-AAE5-7AD3C33CCA8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753545" y="4875977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11" name="Oval 1165">
                <a:extLst>
                  <a:ext uri="{FF2B5EF4-FFF2-40B4-BE49-F238E27FC236}">
                    <a16:creationId xmlns:a16="http://schemas.microsoft.com/office/drawing/2014/main" id="{8078096E-F002-4EC6-8981-601980D120D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866630" y="4875977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12" name="Oval 1166">
                <a:extLst>
                  <a:ext uri="{FF2B5EF4-FFF2-40B4-BE49-F238E27FC236}">
                    <a16:creationId xmlns:a16="http://schemas.microsoft.com/office/drawing/2014/main" id="{3BB96D45-1265-40D5-A7A5-A61E4A619FB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978206" y="4875977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13" name="Oval 1167">
                <a:extLst>
                  <a:ext uri="{FF2B5EF4-FFF2-40B4-BE49-F238E27FC236}">
                    <a16:creationId xmlns:a16="http://schemas.microsoft.com/office/drawing/2014/main" id="{E320D0D0-7BD2-4480-9016-41589D2981D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091289" y="4875977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14" name="Oval 1168">
                <a:extLst>
                  <a:ext uri="{FF2B5EF4-FFF2-40B4-BE49-F238E27FC236}">
                    <a16:creationId xmlns:a16="http://schemas.microsoft.com/office/drawing/2014/main" id="{CF61D552-86A0-46F4-A792-05BB1226D50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663908" y="4875977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15" name="Oval 1169">
                <a:extLst>
                  <a:ext uri="{FF2B5EF4-FFF2-40B4-BE49-F238E27FC236}">
                    <a16:creationId xmlns:a16="http://schemas.microsoft.com/office/drawing/2014/main" id="{488DEE04-E40A-4138-9263-158864BCE72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776992" y="4875977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16" name="Oval 1170">
                <a:extLst>
                  <a:ext uri="{FF2B5EF4-FFF2-40B4-BE49-F238E27FC236}">
                    <a16:creationId xmlns:a16="http://schemas.microsoft.com/office/drawing/2014/main" id="{58460781-32DD-4D13-9DAF-65D4D61649D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888568" y="4875977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17" name="Oval 1171">
                <a:extLst>
                  <a:ext uri="{FF2B5EF4-FFF2-40B4-BE49-F238E27FC236}">
                    <a16:creationId xmlns:a16="http://schemas.microsoft.com/office/drawing/2014/main" id="{DFC54AA8-6EAF-48C3-BB03-B148389D397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001652" y="4875977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18" name="Oval 1172">
                <a:extLst>
                  <a:ext uri="{FF2B5EF4-FFF2-40B4-BE49-F238E27FC236}">
                    <a16:creationId xmlns:a16="http://schemas.microsoft.com/office/drawing/2014/main" id="{2A396EC7-BD09-4CE7-BA6B-7CEE4A56E10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023590" y="4875977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19" name="Oval 1173">
                <a:extLst>
                  <a:ext uri="{FF2B5EF4-FFF2-40B4-BE49-F238E27FC236}">
                    <a16:creationId xmlns:a16="http://schemas.microsoft.com/office/drawing/2014/main" id="{652FE2D2-4BD6-43A8-A0B7-2D5B30F9422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136674" y="4875977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20" name="Oval 1174">
                <a:extLst>
                  <a:ext uri="{FF2B5EF4-FFF2-40B4-BE49-F238E27FC236}">
                    <a16:creationId xmlns:a16="http://schemas.microsoft.com/office/drawing/2014/main" id="{175C4373-9ADC-468A-9867-2B4E760D684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248250" y="4875977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21" name="Oval 1175">
                <a:extLst>
                  <a:ext uri="{FF2B5EF4-FFF2-40B4-BE49-F238E27FC236}">
                    <a16:creationId xmlns:a16="http://schemas.microsoft.com/office/drawing/2014/main" id="{75F56536-D959-41E2-BF74-5E9F2596588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361334" y="4875977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22" name="Oval 1176">
                <a:extLst>
                  <a:ext uri="{FF2B5EF4-FFF2-40B4-BE49-F238E27FC236}">
                    <a16:creationId xmlns:a16="http://schemas.microsoft.com/office/drawing/2014/main" id="{83900107-7F1E-438A-9835-FA2BA80CBB1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472910" y="4875977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23" name="Oval 1177">
                <a:extLst>
                  <a:ext uri="{FF2B5EF4-FFF2-40B4-BE49-F238E27FC236}">
                    <a16:creationId xmlns:a16="http://schemas.microsoft.com/office/drawing/2014/main" id="{AFAA9807-60A0-4370-A9B8-9A0D4575944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585994" y="4875977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24" name="Oval 1178">
                <a:extLst>
                  <a:ext uri="{FF2B5EF4-FFF2-40B4-BE49-F238E27FC236}">
                    <a16:creationId xmlns:a16="http://schemas.microsoft.com/office/drawing/2014/main" id="{6445159B-241F-4F7E-BC74-4DFBD848554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697570" y="4875977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25" name="Oval 1179">
                <a:extLst>
                  <a:ext uri="{FF2B5EF4-FFF2-40B4-BE49-F238E27FC236}">
                    <a16:creationId xmlns:a16="http://schemas.microsoft.com/office/drawing/2014/main" id="{82767174-93D3-4B77-8CA3-5B0AD02708D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810653" y="4875977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26" name="Oval 1180">
                <a:extLst>
                  <a:ext uri="{FF2B5EF4-FFF2-40B4-BE49-F238E27FC236}">
                    <a16:creationId xmlns:a16="http://schemas.microsoft.com/office/drawing/2014/main" id="{29F3D7DC-A261-49AC-90B5-551A8BB87B2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922229" y="4875977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27" name="Oval 1181">
                <a:extLst>
                  <a:ext uri="{FF2B5EF4-FFF2-40B4-BE49-F238E27FC236}">
                    <a16:creationId xmlns:a16="http://schemas.microsoft.com/office/drawing/2014/main" id="{0C8931F5-D194-440B-A89D-B7080E38837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641969" y="4978507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28" name="Oval 1182">
                <a:extLst>
                  <a:ext uri="{FF2B5EF4-FFF2-40B4-BE49-F238E27FC236}">
                    <a16:creationId xmlns:a16="http://schemas.microsoft.com/office/drawing/2014/main" id="{5D2F02AF-38F4-4DF9-92DF-699961C29C6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753545" y="4978507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29" name="Oval 1183">
                <a:extLst>
                  <a:ext uri="{FF2B5EF4-FFF2-40B4-BE49-F238E27FC236}">
                    <a16:creationId xmlns:a16="http://schemas.microsoft.com/office/drawing/2014/main" id="{13C7A80E-645E-4820-A94D-EB35AA25ADD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866630" y="4978507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30" name="Oval 1184">
                <a:extLst>
                  <a:ext uri="{FF2B5EF4-FFF2-40B4-BE49-F238E27FC236}">
                    <a16:creationId xmlns:a16="http://schemas.microsoft.com/office/drawing/2014/main" id="{E0AB0DA5-8E37-4AB4-ADE7-203DA9C6638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978206" y="4978507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31" name="Oval 1185">
                <a:extLst>
                  <a:ext uri="{FF2B5EF4-FFF2-40B4-BE49-F238E27FC236}">
                    <a16:creationId xmlns:a16="http://schemas.microsoft.com/office/drawing/2014/main" id="{C9814C1D-CEF4-4886-9FD6-123CF99FF3F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3091289" y="4978507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32" name="Oval 1186">
                <a:extLst>
                  <a:ext uri="{FF2B5EF4-FFF2-40B4-BE49-F238E27FC236}">
                    <a16:creationId xmlns:a16="http://schemas.microsoft.com/office/drawing/2014/main" id="{4EB3552C-04A4-44A1-A1B7-A31FF5D5DC4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776992" y="4978507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33" name="Oval 1187">
                <a:extLst>
                  <a:ext uri="{FF2B5EF4-FFF2-40B4-BE49-F238E27FC236}">
                    <a16:creationId xmlns:a16="http://schemas.microsoft.com/office/drawing/2014/main" id="{3CB8E5F0-6A78-48E8-B487-0BD69726318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888568" y="4978507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34" name="Oval 1188">
                <a:extLst>
                  <a:ext uri="{FF2B5EF4-FFF2-40B4-BE49-F238E27FC236}">
                    <a16:creationId xmlns:a16="http://schemas.microsoft.com/office/drawing/2014/main" id="{8196415E-B1B2-4719-941E-7F0F5618544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5001652" y="4978507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35" name="Oval 1189">
                <a:extLst>
                  <a:ext uri="{FF2B5EF4-FFF2-40B4-BE49-F238E27FC236}">
                    <a16:creationId xmlns:a16="http://schemas.microsoft.com/office/drawing/2014/main" id="{61B9E871-F987-499B-B43C-04858E4D30A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023590" y="4978507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36" name="Oval 1190">
                <a:extLst>
                  <a:ext uri="{FF2B5EF4-FFF2-40B4-BE49-F238E27FC236}">
                    <a16:creationId xmlns:a16="http://schemas.microsoft.com/office/drawing/2014/main" id="{5FF40AD3-06C6-45F2-B74A-B0D60FCB20F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136674" y="4978507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37" name="Oval 1191">
                <a:extLst>
                  <a:ext uri="{FF2B5EF4-FFF2-40B4-BE49-F238E27FC236}">
                    <a16:creationId xmlns:a16="http://schemas.microsoft.com/office/drawing/2014/main" id="{87C5BDAB-1D94-4B9E-9D0D-647A3430FF6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472910" y="4978507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38" name="Oval 1192">
                <a:extLst>
                  <a:ext uri="{FF2B5EF4-FFF2-40B4-BE49-F238E27FC236}">
                    <a16:creationId xmlns:a16="http://schemas.microsoft.com/office/drawing/2014/main" id="{B042C95D-EC41-4F5D-A524-B89093C14C1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585994" y="4978507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39" name="Oval 1193">
                <a:extLst>
                  <a:ext uri="{FF2B5EF4-FFF2-40B4-BE49-F238E27FC236}">
                    <a16:creationId xmlns:a16="http://schemas.microsoft.com/office/drawing/2014/main" id="{F1B999FA-509D-4B2E-95CB-3078DCACF7C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697570" y="4978507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40" name="Oval 1194">
                <a:extLst>
                  <a:ext uri="{FF2B5EF4-FFF2-40B4-BE49-F238E27FC236}">
                    <a16:creationId xmlns:a16="http://schemas.microsoft.com/office/drawing/2014/main" id="{6A5ACDF8-94FA-46B4-BAF7-0A361496842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810653" y="4978507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41" name="Oval 1195">
                <a:extLst>
                  <a:ext uri="{FF2B5EF4-FFF2-40B4-BE49-F238E27FC236}">
                    <a16:creationId xmlns:a16="http://schemas.microsoft.com/office/drawing/2014/main" id="{F0807AF2-6E17-49B6-B264-98078BCEF76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641969" y="5082543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42" name="Oval 1196">
                <a:extLst>
                  <a:ext uri="{FF2B5EF4-FFF2-40B4-BE49-F238E27FC236}">
                    <a16:creationId xmlns:a16="http://schemas.microsoft.com/office/drawing/2014/main" id="{52C26DFC-E65E-46AF-AFD3-BB03F4AF068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753545" y="5082543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43" name="Oval 1197">
                <a:extLst>
                  <a:ext uri="{FF2B5EF4-FFF2-40B4-BE49-F238E27FC236}">
                    <a16:creationId xmlns:a16="http://schemas.microsoft.com/office/drawing/2014/main" id="{16F1BB2B-633B-418E-AEE7-6731B577710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866630" y="5082543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44" name="Oval 1198">
                <a:extLst>
                  <a:ext uri="{FF2B5EF4-FFF2-40B4-BE49-F238E27FC236}">
                    <a16:creationId xmlns:a16="http://schemas.microsoft.com/office/drawing/2014/main" id="{8A099F76-E07B-47DE-BC1F-C7AA28A8279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978206" y="5082543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45" name="Oval 1199">
                <a:extLst>
                  <a:ext uri="{FF2B5EF4-FFF2-40B4-BE49-F238E27FC236}">
                    <a16:creationId xmlns:a16="http://schemas.microsoft.com/office/drawing/2014/main" id="{3128A121-CE81-4CAE-8E58-8EA67AB3D5E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776992" y="5082543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46" name="Oval 1200">
                <a:extLst>
                  <a:ext uri="{FF2B5EF4-FFF2-40B4-BE49-F238E27FC236}">
                    <a16:creationId xmlns:a16="http://schemas.microsoft.com/office/drawing/2014/main" id="{1026ACF6-B76A-4FD3-9CE6-2CC2BB7378A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585994" y="5082543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47" name="Oval 1201">
                <a:extLst>
                  <a:ext uri="{FF2B5EF4-FFF2-40B4-BE49-F238E27FC236}">
                    <a16:creationId xmlns:a16="http://schemas.microsoft.com/office/drawing/2014/main" id="{FF96C832-133A-4BDA-BAC2-87A97C709BF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697570" y="5082543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48" name="Oval 1202">
                <a:extLst>
                  <a:ext uri="{FF2B5EF4-FFF2-40B4-BE49-F238E27FC236}">
                    <a16:creationId xmlns:a16="http://schemas.microsoft.com/office/drawing/2014/main" id="{18D75CBE-89F2-4E01-ADF8-49C96E036EE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810653" y="5082543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49" name="Oval 1203">
                <a:extLst>
                  <a:ext uri="{FF2B5EF4-FFF2-40B4-BE49-F238E27FC236}">
                    <a16:creationId xmlns:a16="http://schemas.microsoft.com/office/drawing/2014/main" id="{1A5C4266-4591-427C-8283-3F29A4F6DEA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8484633" y="5082543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50" name="Oval 1204">
                <a:extLst>
                  <a:ext uri="{FF2B5EF4-FFF2-40B4-BE49-F238E27FC236}">
                    <a16:creationId xmlns:a16="http://schemas.microsoft.com/office/drawing/2014/main" id="{EE9D77F8-A8E6-474D-9FE8-5B1FB149393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641969" y="5186581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51" name="Oval 1205">
                <a:extLst>
                  <a:ext uri="{FF2B5EF4-FFF2-40B4-BE49-F238E27FC236}">
                    <a16:creationId xmlns:a16="http://schemas.microsoft.com/office/drawing/2014/main" id="{131BDBDD-4E05-497F-A02B-5BEBE050B6B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753545" y="5186581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52" name="Oval 1206">
                <a:extLst>
                  <a:ext uri="{FF2B5EF4-FFF2-40B4-BE49-F238E27FC236}">
                    <a16:creationId xmlns:a16="http://schemas.microsoft.com/office/drawing/2014/main" id="{4705FC8A-FBC9-4D68-9A93-0970515D075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866630" y="5186581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53" name="Oval 1207">
                <a:extLst>
                  <a:ext uri="{FF2B5EF4-FFF2-40B4-BE49-F238E27FC236}">
                    <a16:creationId xmlns:a16="http://schemas.microsoft.com/office/drawing/2014/main" id="{9ECE7E0F-901B-4C19-98BF-16095BD3A5A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697570" y="5186581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54" name="Oval 1208">
                <a:extLst>
                  <a:ext uri="{FF2B5EF4-FFF2-40B4-BE49-F238E27FC236}">
                    <a16:creationId xmlns:a16="http://schemas.microsoft.com/office/drawing/2014/main" id="{3851ECAA-DC47-45C0-ADEC-0FE09CAAA29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810653" y="5186581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55" name="Oval 1209">
                <a:extLst>
                  <a:ext uri="{FF2B5EF4-FFF2-40B4-BE49-F238E27FC236}">
                    <a16:creationId xmlns:a16="http://schemas.microsoft.com/office/drawing/2014/main" id="{209787E7-E309-4379-921F-9CBA2BBC83A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8484633" y="5186581"/>
                <a:ext cx="85943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56" name="Oval 1210">
                <a:extLst>
                  <a:ext uri="{FF2B5EF4-FFF2-40B4-BE49-F238E27FC236}">
                    <a16:creationId xmlns:a16="http://schemas.microsoft.com/office/drawing/2014/main" id="{5105A096-DA02-403A-A43A-39AA1F7C1EC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641969" y="529061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57" name="Oval 1211">
                <a:extLst>
                  <a:ext uri="{FF2B5EF4-FFF2-40B4-BE49-F238E27FC236}">
                    <a16:creationId xmlns:a16="http://schemas.microsoft.com/office/drawing/2014/main" id="{9EDE6D06-0E95-4CCC-AAB2-A0534071120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753545" y="529061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58" name="Oval 1212">
                <a:extLst>
                  <a:ext uri="{FF2B5EF4-FFF2-40B4-BE49-F238E27FC236}">
                    <a16:creationId xmlns:a16="http://schemas.microsoft.com/office/drawing/2014/main" id="{ADEDABDB-87E4-4288-B343-0C13CD5BB0B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7810653" y="529061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59" name="Oval 1213">
                <a:extLst>
                  <a:ext uri="{FF2B5EF4-FFF2-40B4-BE49-F238E27FC236}">
                    <a16:creationId xmlns:a16="http://schemas.microsoft.com/office/drawing/2014/main" id="{B1E45902-8A3F-4278-95E0-4C6DEA150B2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8371549" y="5290618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60" name="Oval 1214">
                <a:extLst>
                  <a:ext uri="{FF2B5EF4-FFF2-40B4-BE49-F238E27FC236}">
                    <a16:creationId xmlns:a16="http://schemas.microsoft.com/office/drawing/2014/main" id="{8C87564B-4B3E-49FB-8BAE-2C03963DE48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641969" y="5394655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61" name="Oval 1215">
                <a:extLst>
                  <a:ext uri="{FF2B5EF4-FFF2-40B4-BE49-F238E27FC236}">
                    <a16:creationId xmlns:a16="http://schemas.microsoft.com/office/drawing/2014/main" id="{78ADE9CC-6446-4DD7-9E0A-DA6ECEA6997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753545" y="5394655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62" name="Oval 1216">
                <a:extLst>
                  <a:ext uri="{FF2B5EF4-FFF2-40B4-BE49-F238E27FC236}">
                    <a16:creationId xmlns:a16="http://schemas.microsoft.com/office/drawing/2014/main" id="{BEDC6D7F-440A-49AA-9319-FF40B5BF2B5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8259973" y="5394655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63" name="Oval 1217">
                <a:extLst>
                  <a:ext uri="{FF2B5EF4-FFF2-40B4-BE49-F238E27FC236}">
                    <a16:creationId xmlns:a16="http://schemas.microsoft.com/office/drawing/2014/main" id="{6DFBCCC0-F144-4C74-9793-5D15D9EA634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641969" y="5497185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64" name="Oval 1218">
                <a:extLst>
                  <a:ext uri="{FF2B5EF4-FFF2-40B4-BE49-F238E27FC236}">
                    <a16:creationId xmlns:a16="http://schemas.microsoft.com/office/drawing/2014/main" id="{6931E4E5-994F-434B-A3A2-F342E9ADC2D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753545" y="5497185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65" name="Oval 1219">
                <a:extLst>
                  <a:ext uri="{FF2B5EF4-FFF2-40B4-BE49-F238E27FC236}">
                    <a16:creationId xmlns:a16="http://schemas.microsoft.com/office/drawing/2014/main" id="{EEE24950-E7BD-45C3-BA29-146AE099695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641969" y="5601221"/>
                <a:ext cx="85944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66" name="Oval 1220">
                <a:extLst>
                  <a:ext uri="{FF2B5EF4-FFF2-40B4-BE49-F238E27FC236}">
                    <a16:creationId xmlns:a16="http://schemas.microsoft.com/office/drawing/2014/main" id="{564F7BA3-6C45-4666-9062-0ECE34E6ECC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641969" y="5705259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67" name="Oval 1221">
                <a:extLst>
                  <a:ext uri="{FF2B5EF4-FFF2-40B4-BE49-F238E27FC236}">
                    <a16:creationId xmlns:a16="http://schemas.microsoft.com/office/drawing/2014/main" id="{2E3FF384-ACBD-4F6F-91A3-D0C9AF66E9B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2753545" y="5705259"/>
                <a:ext cx="85944" cy="85943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68" name="Oval 1222">
                <a:extLst>
                  <a:ext uri="{FF2B5EF4-FFF2-40B4-BE49-F238E27FC236}">
                    <a16:creationId xmlns:a16="http://schemas.microsoft.com/office/drawing/2014/main" id="{69EBFB68-7790-4949-8A0F-391D599C0D5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103013" y="269722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  <p:sp>
            <p:nvSpPr>
              <p:cNvPr id="2469" name="Oval 1223">
                <a:extLst>
                  <a:ext uri="{FF2B5EF4-FFF2-40B4-BE49-F238E27FC236}">
                    <a16:creationId xmlns:a16="http://schemas.microsoft.com/office/drawing/2014/main" id="{C9D3555A-9664-462B-B6FA-7E8666F5FEA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auto">
              <a:xfrm>
                <a:off x="4214589" y="2697229"/>
                <a:ext cx="85943" cy="85944"/>
              </a:xfrm>
              <a:prstGeom prst="ellipse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3604">
                  <a:defRPr/>
                </a:pPr>
                <a:endParaRPr lang="en-US" sz="1799" kern="0"/>
              </a:p>
            </p:txBody>
          </p:sp>
        </p:grpSp>
        <p:sp>
          <p:nvSpPr>
            <p:cNvPr id="1246" name="Title 1226">
              <a:extLst>
                <a:ext uri="{FF2B5EF4-FFF2-40B4-BE49-F238E27FC236}">
                  <a16:creationId xmlns:a16="http://schemas.microsoft.com/office/drawing/2014/main" id="{2236511E-578C-4DD7-A56A-2798247DB1B4}"/>
                </a:ext>
              </a:extLst>
            </p:cNvPr>
            <p:cNvSpPr txBox="1">
              <a:spLocks/>
            </p:cNvSpPr>
            <p:nvPr/>
          </p:nvSpPr>
          <p:spPr>
            <a:xfrm>
              <a:off x="121749" y="2621745"/>
              <a:ext cx="3193366" cy="847949"/>
            </a:xfrm>
            <a:prstGeom prst="rect">
              <a:avLst/>
            </a:prstGeom>
          </p:spPr>
          <p:txBody>
            <a:bodyPr anchor="t">
              <a:noAutofit/>
            </a:bodyPr>
            <a:lstStyle>
              <a:lvl1pPr algn="ctr" defTabSz="457189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200" dirty="0"/>
                <a:t>Intelligent customer routing with </a:t>
              </a:r>
              <a:r>
                <a:rPr lang="en-US" sz="1200" b="1" u="sng" dirty="0"/>
                <a:t>Traffic Manager</a:t>
              </a:r>
            </a:p>
          </p:txBody>
        </p:sp>
        <p:sp>
          <p:nvSpPr>
            <p:cNvPr id="1247" name="Title 4">
              <a:extLst>
                <a:ext uri="{FF2B5EF4-FFF2-40B4-BE49-F238E27FC236}">
                  <a16:creationId xmlns:a16="http://schemas.microsoft.com/office/drawing/2014/main" id="{0864E1EB-F9AC-46D2-A01D-3E6903CD66B1}"/>
                </a:ext>
              </a:extLst>
            </p:cNvPr>
            <p:cNvSpPr txBox="1">
              <a:spLocks/>
            </p:cNvSpPr>
            <p:nvPr/>
          </p:nvSpPr>
          <p:spPr>
            <a:xfrm>
              <a:off x="444935" y="4944154"/>
              <a:ext cx="1932623" cy="358930"/>
            </a:xfrm>
            <a:prstGeom prst="rect">
              <a:avLst/>
            </a:prstGeom>
            <a:solidFill>
              <a:srgbClr val="92D050"/>
            </a:solidFill>
          </p:spPr>
          <p:txBody>
            <a:bodyPr vert="horz" lIns="68562" tIns="34281" rIns="68562" bIns="34281" rtlCol="0" anchor="t">
              <a:normAutofit fontScale="47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99" dirty="0">
                  <a:solidFill>
                    <a:schemeClr val="tx1"/>
                  </a:solidFill>
                  <a:latin typeface="+mn-lt"/>
                </a:rPr>
                <a:t>www.</a:t>
              </a:r>
              <a:r>
                <a:rPr lang="en-US" sz="1875" dirty="0">
                  <a:solidFill>
                    <a:schemeClr val="tx1"/>
                  </a:solidFill>
                  <a:latin typeface="+mn-lt"/>
                </a:rPr>
                <a:t>yourapp</a:t>
              </a:r>
              <a:r>
                <a:rPr lang="en-US" sz="2099" dirty="0">
                  <a:solidFill>
                    <a:schemeClr val="tx1"/>
                  </a:solidFill>
                  <a:latin typeface="+mn-lt"/>
                </a:rPr>
                <a:t>.com</a:t>
              </a:r>
            </a:p>
          </p:txBody>
        </p:sp>
        <p:pic>
          <p:nvPicPr>
            <p:cNvPr id="1248" name="Picture 1247">
              <a:extLst>
                <a:ext uri="{FF2B5EF4-FFF2-40B4-BE49-F238E27FC236}">
                  <a16:creationId xmlns:a16="http://schemas.microsoft.com/office/drawing/2014/main" id="{34E4D98F-1CAF-41B0-9428-CC3CD5972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55901" y="3179078"/>
              <a:ext cx="1050191" cy="971753"/>
            </a:xfrm>
            <a:prstGeom prst="rect">
              <a:avLst/>
            </a:prstGeom>
          </p:spPr>
        </p:pic>
        <p:pic>
          <p:nvPicPr>
            <p:cNvPr id="1249" name="Picture 1248">
              <a:extLst>
                <a:ext uri="{FF2B5EF4-FFF2-40B4-BE49-F238E27FC236}">
                  <a16:creationId xmlns:a16="http://schemas.microsoft.com/office/drawing/2014/main" id="{C8AD1D9C-FFDF-45BB-B9CF-8C8BAD914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17504" y="3129753"/>
              <a:ext cx="1050191" cy="971753"/>
            </a:xfrm>
            <a:prstGeom prst="rect">
              <a:avLst/>
            </a:prstGeom>
          </p:spPr>
        </p:pic>
        <p:pic>
          <p:nvPicPr>
            <p:cNvPr id="1250" name="Picture 1249">
              <a:extLst>
                <a:ext uri="{FF2B5EF4-FFF2-40B4-BE49-F238E27FC236}">
                  <a16:creationId xmlns:a16="http://schemas.microsoft.com/office/drawing/2014/main" id="{BA309C8F-602D-4B32-A369-8134679B3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25651" y="3615629"/>
              <a:ext cx="1050191" cy="971753"/>
            </a:xfrm>
            <a:prstGeom prst="rect">
              <a:avLst/>
            </a:prstGeom>
          </p:spPr>
        </p:pic>
        <p:cxnSp>
          <p:nvCxnSpPr>
            <p:cNvPr id="1251" name="Elbow Connector 1249">
              <a:extLst>
                <a:ext uri="{FF2B5EF4-FFF2-40B4-BE49-F238E27FC236}">
                  <a16:creationId xmlns:a16="http://schemas.microsoft.com/office/drawing/2014/main" id="{EB4BA46C-7C5F-44DC-8852-69CFDA9E7486}"/>
                </a:ext>
              </a:extLst>
            </p:cNvPr>
            <p:cNvCxnSpPr>
              <a:stCxn id="1247" idx="0"/>
              <a:endCxn id="1919" idx="5"/>
            </p:cNvCxnSpPr>
            <p:nvPr/>
          </p:nvCxnSpPr>
          <p:spPr>
            <a:xfrm rot="5400000" flipH="1" flipV="1">
              <a:off x="2207008" y="3228123"/>
              <a:ext cx="920270" cy="2511793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2" name="Elbow Connector 1253">
              <a:extLst>
                <a:ext uri="{FF2B5EF4-FFF2-40B4-BE49-F238E27FC236}">
                  <a16:creationId xmlns:a16="http://schemas.microsoft.com/office/drawing/2014/main" id="{804E4BE8-6E03-4F6D-850C-C7E6FA3E9614}"/>
                </a:ext>
              </a:extLst>
            </p:cNvPr>
            <p:cNvCxnSpPr>
              <a:stCxn id="1247" idx="0"/>
              <a:endCxn id="2092" idx="4"/>
            </p:cNvCxnSpPr>
            <p:nvPr/>
          </p:nvCxnSpPr>
          <p:spPr>
            <a:xfrm rot="5400000" flipH="1" flipV="1">
              <a:off x="3813373" y="1929980"/>
              <a:ext cx="612049" cy="5416300"/>
            </a:xfrm>
            <a:prstGeom prst="bentConnector3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3" name="Elbow Connector 1255">
              <a:extLst>
                <a:ext uri="{FF2B5EF4-FFF2-40B4-BE49-F238E27FC236}">
                  <a16:creationId xmlns:a16="http://schemas.microsoft.com/office/drawing/2014/main" id="{AE98322E-5E09-48C4-9448-AF75C800D68C}"/>
                </a:ext>
              </a:extLst>
            </p:cNvPr>
            <p:cNvCxnSpPr>
              <a:stCxn id="1247" idx="0"/>
              <a:endCxn id="1800" idx="4"/>
            </p:cNvCxnSpPr>
            <p:nvPr/>
          </p:nvCxnSpPr>
          <p:spPr>
            <a:xfrm rot="5400000" flipH="1" flipV="1">
              <a:off x="2882937" y="2337946"/>
              <a:ext cx="1134518" cy="4077899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4" name="Rectangle 1253">
              <a:extLst>
                <a:ext uri="{FF2B5EF4-FFF2-40B4-BE49-F238E27FC236}">
                  <a16:creationId xmlns:a16="http://schemas.microsoft.com/office/drawing/2014/main" id="{292C740E-7C2E-465C-80F6-422F4DE3515B}"/>
                </a:ext>
              </a:extLst>
            </p:cNvPr>
            <p:cNvSpPr/>
            <p:nvPr/>
          </p:nvSpPr>
          <p:spPr>
            <a:xfrm>
              <a:off x="4333360" y="2723080"/>
              <a:ext cx="171414" cy="2170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49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9947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A32881-F6D2-4062-A42B-1E8003369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Developer and DevOps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BCFD75-EFD6-40E0-BF97-0B351DC40E0A}"/>
              </a:ext>
            </a:extLst>
          </p:cNvPr>
          <p:cNvGrpSpPr/>
          <p:nvPr/>
        </p:nvGrpSpPr>
        <p:grpSpPr>
          <a:xfrm>
            <a:off x="928192" y="1256220"/>
            <a:ext cx="1361270" cy="1178807"/>
            <a:chOff x="5188486" y="2002766"/>
            <a:chExt cx="1815026" cy="157174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EC9E1A-2BA0-4ACB-A2A8-A481638CA3ED}"/>
                </a:ext>
              </a:extLst>
            </p:cNvPr>
            <p:cNvSpPr/>
            <p:nvPr/>
          </p:nvSpPr>
          <p:spPr>
            <a:xfrm>
              <a:off x="5188486" y="3235954"/>
              <a:ext cx="1815026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Application Insights</a:t>
              </a: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5C07D497-F4A7-461E-B9E0-D635CE325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57117" y="2002766"/>
              <a:ext cx="1077763" cy="1077763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A176CF2-1347-4F5D-8409-255ED1E6D3A7}"/>
              </a:ext>
            </a:extLst>
          </p:cNvPr>
          <p:cNvSpPr/>
          <p:nvPr/>
        </p:nvSpPr>
        <p:spPr>
          <a:xfrm>
            <a:off x="1121502" y="3887279"/>
            <a:ext cx="101341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Azure DevOps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9384D79-B7B0-4696-9456-90B0CE6C3B8C}"/>
              </a:ext>
            </a:extLst>
          </p:cNvPr>
          <p:cNvGrpSpPr/>
          <p:nvPr/>
        </p:nvGrpSpPr>
        <p:grpSpPr>
          <a:xfrm>
            <a:off x="3489471" y="1150193"/>
            <a:ext cx="1181734" cy="1284230"/>
            <a:chOff x="4652627" y="1533591"/>
            <a:chExt cx="1575645" cy="1712307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5E2E8C92-A790-4554-828C-13251FCC9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25175" y="1533591"/>
              <a:ext cx="1430548" cy="1430548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4CCFAB-DAEB-4FB9-B63C-7DE60AA1A832}"/>
                </a:ext>
              </a:extLst>
            </p:cNvPr>
            <p:cNvSpPr/>
            <p:nvPr/>
          </p:nvSpPr>
          <p:spPr>
            <a:xfrm>
              <a:off x="4652627" y="2907343"/>
              <a:ext cx="1575645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API Management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69718A6-D0ED-4082-A942-EBD8F496C9E0}"/>
              </a:ext>
            </a:extLst>
          </p:cNvPr>
          <p:cNvGrpSpPr/>
          <p:nvPr/>
        </p:nvGrpSpPr>
        <p:grpSpPr>
          <a:xfrm>
            <a:off x="3401856" y="2883923"/>
            <a:ext cx="1675459" cy="1286616"/>
            <a:chOff x="4535807" y="3845233"/>
            <a:chExt cx="2233945" cy="171548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1FC9685-2F92-4035-967A-0F313E57AD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8533" t="31132" r="27009" b="25574"/>
            <a:stretch/>
          </p:blipFill>
          <p:spPr>
            <a:xfrm>
              <a:off x="4743394" y="3845233"/>
              <a:ext cx="1412329" cy="137532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99239F7-1FDD-4D19-B2C1-D7600024201E}"/>
                </a:ext>
              </a:extLst>
            </p:cNvPr>
            <p:cNvSpPr/>
            <p:nvPr/>
          </p:nvSpPr>
          <p:spPr>
            <a:xfrm>
              <a:off x="4535807" y="5222166"/>
              <a:ext cx="2233945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Visual Studio App Center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B960F8A-42BB-4833-AC0A-059DD416C9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164" y="2793829"/>
            <a:ext cx="1076093" cy="109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2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boy_drawing_sm.jpg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5" b="65"/>
          <a:stretch>
            <a:fillRect/>
          </a:stretch>
        </p:blipFill>
        <p:spPr/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What is cloud?</a:t>
            </a:r>
          </a:p>
          <a:p>
            <a:r>
              <a:rPr lang="en-US" dirty="0"/>
              <a:t>Cloud providers and solutions</a:t>
            </a:r>
          </a:p>
          <a:p>
            <a:r>
              <a:rPr lang="en-US" dirty="0"/>
              <a:t>Microsoft Azure overview</a:t>
            </a:r>
          </a:p>
          <a:p>
            <a:r>
              <a:rPr lang="en-US" dirty="0"/>
              <a:t>Azure services</a:t>
            </a:r>
          </a:p>
          <a:p>
            <a:r>
              <a:rPr lang="en-US" dirty="0"/>
              <a:t>Pricing and subscriptions</a:t>
            </a:r>
          </a:p>
          <a:p>
            <a:r>
              <a:rPr lang="en-US" dirty="0"/>
              <a:t>Q&amp;A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86210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0D12D5-3D8E-4240-89B3-C961911B3BBC}"/>
              </a:ext>
            </a:extLst>
          </p:cNvPr>
          <p:cNvSpPr txBox="1"/>
          <p:nvPr/>
        </p:nvSpPr>
        <p:spPr>
          <a:xfrm>
            <a:off x="487234" y="3317203"/>
            <a:ext cx="5383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464547"/>
                </a:solidFill>
                <a:latin typeface="Arial Black"/>
              </a:rPr>
              <a:t>Pricing and subscriptions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3347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EB5553-9CCE-4E02-849E-5D51452FAC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Azure Subscriptions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58401A-9887-4B56-A3E0-DFC93B37A957}"/>
              </a:ext>
            </a:extLst>
          </p:cNvPr>
          <p:cNvGrpSpPr/>
          <p:nvPr/>
        </p:nvGrpSpPr>
        <p:grpSpPr>
          <a:xfrm>
            <a:off x="587771" y="2821074"/>
            <a:ext cx="6195062" cy="779953"/>
            <a:chOff x="783694" y="3761431"/>
            <a:chExt cx="8260083" cy="103993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8A9FD6E-7C06-4CA8-9405-B92819304A41}"/>
                </a:ext>
              </a:extLst>
            </p:cNvPr>
            <p:cNvGrpSpPr/>
            <p:nvPr/>
          </p:nvGrpSpPr>
          <p:grpSpPr>
            <a:xfrm>
              <a:off x="2947777" y="3761431"/>
              <a:ext cx="6096000" cy="955917"/>
              <a:chOff x="2804913" y="4092399"/>
              <a:chExt cx="6096000" cy="955917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F6BFB01-F166-4CD5-BD76-6395B1E542E3}"/>
                  </a:ext>
                </a:extLst>
              </p:cNvPr>
              <p:cNvSpPr/>
              <p:nvPr/>
            </p:nvSpPr>
            <p:spPr>
              <a:xfrm>
                <a:off x="2804913" y="4494319"/>
                <a:ext cx="6096000" cy="55399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050" i="1" dirty="0">
                    <a:latin typeface="+mj-lt"/>
                  </a:rPr>
                  <a:t>Get started with Azure now using monthly credits included with your MSDN subscription ($50 per month)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50A9DB-05B1-4D5A-9857-E1359D1301B4}"/>
                  </a:ext>
                </a:extLst>
              </p:cNvPr>
              <p:cNvSpPr txBox="1"/>
              <p:nvPr/>
            </p:nvSpPr>
            <p:spPr>
              <a:xfrm>
                <a:off x="2804913" y="4092399"/>
                <a:ext cx="686513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u="sng" dirty="0">
                    <a:latin typeface="+mj-lt"/>
                  </a:rPr>
                  <a:t>MSDN</a:t>
                </a:r>
              </a:p>
            </p:txBody>
          </p:sp>
        </p:grpSp>
        <p:pic>
          <p:nvPicPr>
            <p:cNvPr id="5" name="Picture 4" descr="http://www.blogcdn.com/downloadsquad.switched.com/media/2006/08/msdn.png">
              <a:extLst>
                <a:ext uri="{FF2B5EF4-FFF2-40B4-BE49-F238E27FC236}">
                  <a16:creationId xmlns:a16="http://schemas.microsoft.com/office/drawing/2014/main" id="{72321312-8972-409D-A25D-99B6EF415B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981" b="24519"/>
            <a:stretch/>
          </p:blipFill>
          <p:spPr bwMode="auto">
            <a:xfrm>
              <a:off x="783694" y="3801242"/>
              <a:ext cx="1905000" cy="1000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FEE4E35-FDEB-4238-AEEE-DA5C1E9DE00D}"/>
              </a:ext>
            </a:extLst>
          </p:cNvPr>
          <p:cNvGrpSpPr/>
          <p:nvPr/>
        </p:nvGrpSpPr>
        <p:grpSpPr>
          <a:xfrm>
            <a:off x="1049893" y="1918043"/>
            <a:ext cx="5569518" cy="657941"/>
            <a:chOff x="1399858" y="2557390"/>
            <a:chExt cx="7426023" cy="87725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49C06C6-16D1-46DD-A78C-E2EA66265B41}"/>
                </a:ext>
              </a:extLst>
            </p:cNvPr>
            <p:cNvGrpSpPr/>
            <p:nvPr/>
          </p:nvGrpSpPr>
          <p:grpSpPr>
            <a:xfrm>
              <a:off x="2947777" y="2557390"/>
              <a:ext cx="5878104" cy="824930"/>
              <a:chOff x="1773816" y="2819884"/>
              <a:chExt cx="5878104" cy="82493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17829-3E33-4E39-92F6-E64264612F92}"/>
                  </a:ext>
                </a:extLst>
              </p:cNvPr>
              <p:cNvSpPr txBox="1"/>
              <p:nvPr/>
            </p:nvSpPr>
            <p:spPr>
              <a:xfrm>
                <a:off x="1773816" y="2819884"/>
                <a:ext cx="1421757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u="sng" dirty="0">
                    <a:latin typeface="+mj-lt"/>
                  </a:rPr>
                  <a:t>Pay-As-You-Go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18B3991-8AB6-4B4C-9A95-0482869547DC}"/>
                  </a:ext>
                </a:extLst>
              </p:cNvPr>
              <p:cNvSpPr/>
              <p:nvPr/>
            </p:nvSpPr>
            <p:spPr>
              <a:xfrm>
                <a:off x="1773816" y="3306259"/>
                <a:ext cx="5878104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i="1" dirty="0">
                    <a:latin typeface="+mj-lt"/>
                  </a:rPr>
                  <a:t>Competitive pricing. No minimums or commitments. Cancel anytime.</a:t>
                </a:r>
              </a:p>
            </p:txBody>
          </p:sp>
        </p:grpSp>
        <p:pic>
          <p:nvPicPr>
            <p:cNvPr id="10" name="Picture 2" descr="http://acom.azurecomcdn.net/80C57D/cdn/images/cvt-6996a6a98fc82eff0cd68fcbc9c9d7099ae4756e/page/pricing/purchase-options/paygo.png?t=popn">
              <a:extLst>
                <a:ext uri="{FF2B5EF4-FFF2-40B4-BE49-F238E27FC236}">
                  <a16:creationId xmlns:a16="http://schemas.microsoft.com/office/drawing/2014/main" id="{24817ECB-B487-42B9-94D9-939F1E086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9858" y="2573219"/>
              <a:ext cx="842699" cy="861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B2E2BF-57B7-4D2D-AA77-33FD106D35D7}"/>
              </a:ext>
            </a:extLst>
          </p:cNvPr>
          <p:cNvGrpSpPr/>
          <p:nvPr/>
        </p:nvGrpSpPr>
        <p:grpSpPr>
          <a:xfrm>
            <a:off x="1096701" y="1052303"/>
            <a:ext cx="7828552" cy="587865"/>
            <a:chOff x="1462267" y="1403070"/>
            <a:chExt cx="10210016" cy="78382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F56128D-BF6B-44DA-B2EB-938CB5B3C01F}"/>
                </a:ext>
              </a:extLst>
            </p:cNvPr>
            <p:cNvGrpSpPr/>
            <p:nvPr/>
          </p:nvGrpSpPr>
          <p:grpSpPr>
            <a:xfrm>
              <a:off x="2978982" y="1403070"/>
              <a:ext cx="8693301" cy="756013"/>
              <a:chOff x="1773817" y="1519994"/>
              <a:chExt cx="8693301" cy="75601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5E3084-A240-440D-9C3C-1B8384B0205C}"/>
                  </a:ext>
                </a:extLst>
              </p:cNvPr>
              <p:cNvSpPr txBox="1"/>
              <p:nvPr/>
            </p:nvSpPr>
            <p:spPr>
              <a:xfrm>
                <a:off x="1773817" y="1519994"/>
                <a:ext cx="11182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u="sng" dirty="0">
                    <a:latin typeface="+mj-lt"/>
                  </a:rPr>
                  <a:t>Free TRIAL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218BCE-0DC4-465B-AC97-B4799583466D}"/>
                  </a:ext>
                </a:extLst>
              </p:cNvPr>
              <p:cNvSpPr/>
              <p:nvPr/>
            </p:nvSpPr>
            <p:spPr>
              <a:xfrm>
                <a:off x="1773817" y="1937452"/>
                <a:ext cx="8693301" cy="338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050" i="1" dirty="0">
                    <a:latin typeface="+mj-lt"/>
                  </a:rPr>
                  <a:t>Sign up for free and get $200 to spend on all Azure services for 30 days + 12 month of support free services</a:t>
                </a:r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0FE4FD8-E072-4569-AAE5-BC46556D5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2267" y="1406600"/>
              <a:ext cx="780290" cy="78029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6150750-1A58-4571-B1D1-87E06AF7D048}"/>
              </a:ext>
            </a:extLst>
          </p:cNvPr>
          <p:cNvGrpSpPr/>
          <p:nvPr/>
        </p:nvGrpSpPr>
        <p:grpSpPr>
          <a:xfrm>
            <a:off x="658058" y="3944664"/>
            <a:ext cx="6124775" cy="631833"/>
            <a:chOff x="877411" y="5259552"/>
            <a:chExt cx="8166366" cy="84244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3B2B0F2-6BCA-4AEA-9985-67BE7B0F4B5C}"/>
                </a:ext>
              </a:extLst>
            </p:cNvPr>
            <p:cNvGrpSpPr/>
            <p:nvPr/>
          </p:nvGrpSpPr>
          <p:grpSpPr>
            <a:xfrm>
              <a:off x="2947777" y="5259552"/>
              <a:ext cx="6096000" cy="811667"/>
              <a:chOff x="2579325" y="4326550"/>
              <a:chExt cx="6096000" cy="81166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3E544B-B1B1-46F4-B052-DCDA6B6CFF19}"/>
                  </a:ext>
                </a:extLst>
              </p:cNvPr>
              <p:cNvSpPr txBox="1"/>
              <p:nvPr/>
            </p:nvSpPr>
            <p:spPr>
              <a:xfrm>
                <a:off x="2579325" y="4326550"/>
                <a:ext cx="925895" cy="338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u="sng" dirty="0" err="1">
                    <a:latin typeface="+mj-lt"/>
                  </a:rPr>
                  <a:t>BizSpark</a:t>
                </a:r>
                <a:endParaRPr lang="en-US" sz="1050" u="sng" dirty="0">
                  <a:latin typeface="+mj-lt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03EE4CE-D00B-4353-80B8-F485689BAD2C}"/>
                  </a:ext>
                </a:extLst>
              </p:cNvPr>
              <p:cNvSpPr/>
              <p:nvPr/>
            </p:nvSpPr>
            <p:spPr>
              <a:xfrm>
                <a:off x="2579325" y="4799662"/>
                <a:ext cx="6096000" cy="33855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050" i="1" dirty="0">
                    <a:latin typeface="+mj-lt"/>
                  </a:rPr>
                  <a:t>These benefits include $150 monthly credits of Azure.</a:t>
                </a:r>
              </a:p>
            </p:txBody>
          </p:sp>
        </p:grpSp>
        <p:pic>
          <p:nvPicPr>
            <p:cNvPr id="20" name="Picture 6" descr="http://www.siliconlakes.com.au/wp-content/uploads/2013/03/bizspark.png">
              <a:extLst>
                <a:ext uri="{FF2B5EF4-FFF2-40B4-BE49-F238E27FC236}">
                  <a16:creationId xmlns:a16="http://schemas.microsoft.com/office/drawing/2014/main" id="{59869BDD-D1E4-475F-85B3-14A70253F2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5" t="18906" r="4028" b="19219"/>
            <a:stretch/>
          </p:blipFill>
          <p:spPr bwMode="auto">
            <a:xfrm>
              <a:off x="877411" y="5353594"/>
              <a:ext cx="1672565" cy="748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227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AB5D3-573B-4FD6-85E6-CC4EF6A6EB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Azure calculator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A21A0A-AA91-432B-B631-35BBE4DA9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520" y="773827"/>
            <a:ext cx="5818480" cy="387248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4B1511-EABA-49D9-9E57-EB0001C47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12" y="920978"/>
            <a:ext cx="2716886" cy="1506458"/>
          </a:xfrm>
        </p:spPr>
        <p:txBody>
          <a:bodyPr>
            <a:normAutofit/>
          </a:bodyPr>
          <a:lstStyle/>
          <a:p>
            <a:r>
              <a:rPr lang="en-US" dirty="0"/>
              <a:t>You can select all products required by your solution</a:t>
            </a:r>
          </a:p>
          <a:p>
            <a:r>
              <a:rPr lang="en-US" dirty="0"/>
              <a:t>Configure pricing tiers of those products</a:t>
            </a:r>
          </a:p>
          <a:p>
            <a:r>
              <a:rPr lang="en-US" dirty="0"/>
              <a:t>Estimate the cost of your solution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08CBBF-B925-473F-BE2C-480471B8B687}"/>
              </a:ext>
            </a:extLst>
          </p:cNvPr>
          <p:cNvSpPr txBox="1">
            <a:spLocks/>
          </p:cNvSpPr>
          <p:nvPr/>
        </p:nvSpPr>
        <p:spPr>
          <a:xfrm>
            <a:off x="118411" y="4222522"/>
            <a:ext cx="3207109" cy="42378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hlinkClick r:id="rId4" action="ppaction://hlinkfile"/>
              </a:rPr>
              <a:t>http://azure.microsoft.com/pricing/calculator/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50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9A17D1-4354-4589-B0D4-7748DA7D6E7D}"/>
              </a:ext>
            </a:extLst>
          </p:cNvPr>
          <p:cNvSpPr txBox="1"/>
          <p:nvPr/>
        </p:nvSpPr>
        <p:spPr>
          <a:xfrm>
            <a:off x="487234" y="3317203"/>
            <a:ext cx="5092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464547"/>
                </a:solidFill>
                <a:latin typeface="Arial Black"/>
              </a:rPr>
              <a:t>Azure portal</a:t>
            </a:r>
          </a:p>
        </p:txBody>
      </p:sp>
    </p:spTree>
    <p:extLst>
      <p:ext uri="{BB962C8B-B14F-4D97-AF65-F5344CB8AC3E}">
        <p14:creationId xmlns:p14="http://schemas.microsoft.com/office/powerpoint/2010/main" val="366875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31905-0D66-4644-9BBD-42F178C13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4" y="1079899"/>
            <a:ext cx="3089767" cy="1409728"/>
          </a:xfrm>
        </p:spPr>
        <p:txBody>
          <a:bodyPr>
            <a:normAutofit/>
          </a:bodyPr>
          <a:lstStyle/>
          <a:p>
            <a:r>
              <a:rPr lang="en-US" dirty="0"/>
              <a:t>Resource and subscription management</a:t>
            </a:r>
          </a:p>
          <a:p>
            <a:r>
              <a:rPr lang="en-US" dirty="0"/>
              <a:t>Resource - item that is part of your Azure solution, such as web applications or databases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406CD-0EFC-4397-9C63-6586D3071D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Azure portal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A635DC-A036-4D8E-AB4E-FC816FD14F29}"/>
              </a:ext>
            </a:extLst>
          </p:cNvPr>
          <p:cNvSpPr/>
          <p:nvPr/>
        </p:nvSpPr>
        <p:spPr>
          <a:xfrm>
            <a:off x="360364" y="4300450"/>
            <a:ext cx="2339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https://portal.azure.com/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D08657-E9F5-4A44-B773-F011202DC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975" y="722837"/>
            <a:ext cx="55340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81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0071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EF5BEB9-DAA4-4EA8-91D7-11CF0856F3E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9440" r="19440"/>
          <a:stretch>
            <a:fillRect/>
          </a:stretch>
        </p:blipFill>
        <p:spPr>
          <a:xfrm>
            <a:off x="4295706" y="699516"/>
            <a:ext cx="4575735" cy="415636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03EF-AAD7-42A0-AAA7-36BF29C5D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4" y="1079898"/>
            <a:ext cx="3935342" cy="3383280"/>
          </a:xfrm>
        </p:spPr>
        <p:txBody>
          <a:bodyPr/>
          <a:lstStyle/>
          <a:p>
            <a:r>
              <a:rPr lang="en-US" dirty="0">
                <a:hlinkClick r:id="rId4"/>
              </a:rPr>
              <a:t>Azure documentation</a:t>
            </a:r>
            <a:endParaRPr lang="en-US" dirty="0"/>
          </a:p>
          <a:p>
            <a:pPr lvl="0">
              <a:buClr>
                <a:srgbClr val="39C2D7"/>
              </a:buClr>
            </a:pPr>
            <a:r>
              <a:rPr lang="en-US">
                <a:solidFill>
                  <a:srgbClr val="464547"/>
                </a:solidFill>
                <a:hlinkClick r:id="rId5"/>
              </a:rPr>
              <a:t>MSDN </a:t>
            </a:r>
            <a:r>
              <a:rPr lang="en-US" dirty="0">
                <a:solidFill>
                  <a:srgbClr val="464547"/>
                </a:solidFill>
                <a:hlinkClick r:id="rId5"/>
              </a:rPr>
              <a:t>article on Cloud development</a:t>
            </a:r>
            <a:endParaRPr lang="en-US" dirty="0">
              <a:solidFill>
                <a:srgbClr val="464547"/>
              </a:solidFill>
            </a:endParaRPr>
          </a:p>
          <a:p>
            <a:pPr lvl="0">
              <a:buClr>
                <a:srgbClr val="39C2D7"/>
              </a:buClr>
            </a:pPr>
            <a:r>
              <a:rPr lang="en-US" dirty="0">
                <a:solidFill>
                  <a:srgbClr val="464547"/>
                </a:solidFill>
                <a:hlinkClick r:id="rId6"/>
              </a:rPr>
              <a:t>Cloud patterns</a:t>
            </a:r>
            <a:endParaRPr lang="en-US" dirty="0">
              <a:solidFill>
                <a:srgbClr val="464547"/>
              </a:solidFill>
            </a:endParaRPr>
          </a:p>
          <a:p>
            <a:pPr lvl="0">
              <a:buClr>
                <a:srgbClr val="39C2D7"/>
              </a:buClr>
            </a:pPr>
            <a:r>
              <a:rPr lang="en-US" dirty="0">
                <a:solidFill>
                  <a:srgbClr val="464547"/>
                </a:solidFill>
                <a:hlinkClick r:id="rId7"/>
              </a:rPr>
              <a:t>Azure glossary</a:t>
            </a:r>
            <a:endParaRPr lang="en-US" dirty="0"/>
          </a:p>
          <a:p>
            <a:r>
              <a:rPr lang="en-US" dirty="0">
                <a:hlinkClick r:id="rId8"/>
              </a:rPr>
              <a:t>The Developer’s Guide to Microsoft Azure </a:t>
            </a:r>
            <a:r>
              <a:rPr lang="en-US" baseline="30000" dirty="0">
                <a:hlinkClick r:id="rId8"/>
              </a:rPr>
              <a:t>SECOND EDITION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EA004-E366-47B2-81C3-8A01737B39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300170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63E7F10-0296-4842-9BCA-E7BF4E2F7E7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9440" r="19440"/>
          <a:stretch>
            <a:fillRect/>
          </a:stretch>
        </p:blipFill>
        <p:spPr>
          <a:xfrm>
            <a:off x="4170948" y="699516"/>
            <a:ext cx="4575735" cy="415636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7D13-E590-4848-812D-B9BB4653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Saratov Azure Community:</a:t>
            </a:r>
          </a:p>
          <a:p>
            <a:r>
              <a:rPr lang="en-US" dirty="0"/>
              <a:t>Dmitriy Blokhin</a:t>
            </a:r>
          </a:p>
          <a:p>
            <a:r>
              <a:rPr lang="en-US" dirty="0"/>
              <a:t>Emails: </a:t>
            </a:r>
          </a:p>
          <a:p>
            <a:pPr lvl="1"/>
            <a:r>
              <a:rPr lang="en-US" dirty="0">
                <a:hlinkClick r:id="rId3"/>
              </a:rPr>
              <a:t>OrgAzureCommunitySaratov@epam.com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Dmitriy_Blokhin@epam.com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A737B-2570-4C05-9F39-738613DC7A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62504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C1A752-D6FD-4804-96AC-5385C8431F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Classical hosting models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943ABF2-BFED-4857-A9C0-FC98087768E8}"/>
              </a:ext>
            </a:extLst>
          </p:cNvPr>
          <p:cNvSpPr/>
          <p:nvPr/>
        </p:nvSpPr>
        <p:spPr>
          <a:xfrm>
            <a:off x="986961" y="2860365"/>
            <a:ext cx="1358207" cy="442207"/>
          </a:xfrm>
          <a:custGeom>
            <a:avLst/>
            <a:gdLst>
              <a:gd name="connsiteX0" fmla="*/ 1716183 w 1810941"/>
              <a:gd name="connsiteY0" fmla="*/ 31586 h 589608"/>
              <a:gd name="connsiteX1" fmla="*/ 98970 w 1810941"/>
              <a:gd name="connsiteY1" fmla="*/ 31586 h 589608"/>
              <a:gd name="connsiteX2" fmla="*/ 31586 w 1810941"/>
              <a:gd name="connsiteY2" fmla="*/ 98970 h 589608"/>
              <a:gd name="connsiteX3" fmla="*/ 31586 w 1810941"/>
              <a:gd name="connsiteY3" fmla="*/ 507485 h 589608"/>
              <a:gd name="connsiteX4" fmla="*/ 98970 w 1810941"/>
              <a:gd name="connsiteY4" fmla="*/ 574869 h 589608"/>
              <a:gd name="connsiteX5" fmla="*/ 1716183 w 1810941"/>
              <a:gd name="connsiteY5" fmla="*/ 574869 h 589608"/>
              <a:gd name="connsiteX6" fmla="*/ 1783567 w 1810941"/>
              <a:gd name="connsiteY6" fmla="*/ 507485 h 589608"/>
              <a:gd name="connsiteX7" fmla="*/ 1783567 w 1810941"/>
              <a:gd name="connsiteY7" fmla="*/ 98970 h 589608"/>
              <a:gd name="connsiteX8" fmla="*/ 1716183 w 1810941"/>
              <a:gd name="connsiteY8" fmla="*/ 31586 h 589608"/>
              <a:gd name="connsiteX9" fmla="*/ 178988 w 1810941"/>
              <a:gd name="connsiteY9" fmla="*/ 507485 h 589608"/>
              <a:gd name="connsiteX10" fmla="*/ 115816 w 1810941"/>
              <a:gd name="connsiteY10" fmla="*/ 444312 h 589608"/>
              <a:gd name="connsiteX11" fmla="*/ 178988 w 1810941"/>
              <a:gd name="connsiteY11" fmla="*/ 381140 h 589608"/>
              <a:gd name="connsiteX12" fmla="*/ 242161 w 1810941"/>
              <a:gd name="connsiteY12" fmla="*/ 444312 h 589608"/>
              <a:gd name="connsiteX13" fmla="*/ 178988 w 1810941"/>
              <a:gd name="connsiteY13" fmla="*/ 507485 h 589608"/>
              <a:gd name="connsiteX14" fmla="*/ 1653011 w 1810941"/>
              <a:gd name="connsiteY14" fmla="*/ 486427 h 589608"/>
              <a:gd name="connsiteX15" fmla="*/ 1299246 w 1810941"/>
              <a:gd name="connsiteY15" fmla="*/ 486427 h 589608"/>
              <a:gd name="connsiteX16" fmla="*/ 1278188 w 1810941"/>
              <a:gd name="connsiteY16" fmla="*/ 465370 h 589608"/>
              <a:gd name="connsiteX17" fmla="*/ 1299246 w 1810941"/>
              <a:gd name="connsiteY17" fmla="*/ 444312 h 589608"/>
              <a:gd name="connsiteX18" fmla="*/ 1653011 w 1810941"/>
              <a:gd name="connsiteY18" fmla="*/ 444312 h 589608"/>
              <a:gd name="connsiteX19" fmla="*/ 1674069 w 1810941"/>
              <a:gd name="connsiteY19" fmla="*/ 465370 h 589608"/>
              <a:gd name="connsiteX20" fmla="*/ 1653011 w 1810941"/>
              <a:gd name="connsiteY20" fmla="*/ 486427 h 589608"/>
              <a:gd name="connsiteX21" fmla="*/ 1653011 w 1810941"/>
              <a:gd name="connsiteY21" fmla="*/ 414832 h 589608"/>
              <a:gd name="connsiteX22" fmla="*/ 1299246 w 1810941"/>
              <a:gd name="connsiteY22" fmla="*/ 414832 h 589608"/>
              <a:gd name="connsiteX23" fmla="*/ 1278188 w 1810941"/>
              <a:gd name="connsiteY23" fmla="*/ 393775 h 589608"/>
              <a:gd name="connsiteX24" fmla="*/ 1299246 w 1810941"/>
              <a:gd name="connsiteY24" fmla="*/ 372717 h 589608"/>
              <a:gd name="connsiteX25" fmla="*/ 1653011 w 1810941"/>
              <a:gd name="connsiteY25" fmla="*/ 372717 h 589608"/>
              <a:gd name="connsiteX26" fmla="*/ 1674069 w 1810941"/>
              <a:gd name="connsiteY26" fmla="*/ 393775 h 589608"/>
              <a:gd name="connsiteX27" fmla="*/ 1653011 w 1810941"/>
              <a:gd name="connsiteY27" fmla="*/ 414832 h 589608"/>
              <a:gd name="connsiteX28" fmla="*/ 1653011 w 1810941"/>
              <a:gd name="connsiteY28" fmla="*/ 347448 h 589608"/>
              <a:gd name="connsiteX29" fmla="*/ 1299246 w 1810941"/>
              <a:gd name="connsiteY29" fmla="*/ 347448 h 589608"/>
              <a:gd name="connsiteX30" fmla="*/ 1278188 w 1810941"/>
              <a:gd name="connsiteY30" fmla="*/ 326391 h 589608"/>
              <a:gd name="connsiteX31" fmla="*/ 1299246 w 1810941"/>
              <a:gd name="connsiteY31" fmla="*/ 305333 h 589608"/>
              <a:gd name="connsiteX32" fmla="*/ 1653011 w 1810941"/>
              <a:gd name="connsiteY32" fmla="*/ 305333 h 589608"/>
              <a:gd name="connsiteX33" fmla="*/ 1674069 w 1810941"/>
              <a:gd name="connsiteY33" fmla="*/ 326391 h 589608"/>
              <a:gd name="connsiteX34" fmla="*/ 1653011 w 1810941"/>
              <a:gd name="connsiteY34" fmla="*/ 347448 h 58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10941" h="589608">
                <a:moveTo>
                  <a:pt x="1716183" y="31586"/>
                </a:moveTo>
                <a:lnTo>
                  <a:pt x="98970" y="31586"/>
                </a:lnTo>
                <a:cubicBezTo>
                  <a:pt x="61067" y="31586"/>
                  <a:pt x="31586" y="61067"/>
                  <a:pt x="31586" y="98970"/>
                </a:cubicBezTo>
                <a:lnTo>
                  <a:pt x="31586" y="507485"/>
                </a:lnTo>
                <a:cubicBezTo>
                  <a:pt x="31586" y="545388"/>
                  <a:pt x="61067" y="574869"/>
                  <a:pt x="98970" y="574869"/>
                </a:cubicBezTo>
                <a:lnTo>
                  <a:pt x="1716183" y="574869"/>
                </a:lnTo>
                <a:cubicBezTo>
                  <a:pt x="1754087" y="574869"/>
                  <a:pt x="1783567" y="545388"/>
                  <a:pt x="1783567" y="507485"/>
                </a:cubicBezTo>
                <a:lnTo>
                  <a:pt x="1783567" y="98970"/>
                </a:lnTo>
                <a:cubicBezTo>
                  <a:pt x="1783567" y="61067"/>
                  <a:pt x="1754087" y="31586"/>
                  <a:pt x="1716183" y="31586"/>
                </a:cubicBezTo>
                <a:close/>
                <a:moveTo>
                  <a:pt x="178988" y="507485"/>
                </a:moveTo>
                <a:cubicBezTo>
                  <a:pt x="145297" y="507485"/>
                  <a:pt x="115816" y="478004"/>
                  <a:pt x="115816" y="444312"/>
                </a:cubicBezTo>
                <a:cubicBezTo>
                  <a:pt x="115816" y="410621"/>
                  <a:pt x="145297" y="381140"/>
                  <a:pt x="178988" y="381140"/>
                </a:cubicBezTo>
                <a:cubicBezTo>
                  <a:pt x="212680" y="381140"/>
                  <a:pt x="242161" y="410621"/>
                  <a:pt x="242161" y="444312"/>
                </a:cubicBezTo>
                <a:cubicBezTo>
                  <a:pt x="242161" y="482216"/>
                  <a:pt x="212680" y="507485"/>
                  <a:pt x="178988" y="507485"/>
                </a:cubicBezTo>
                <a:close/>
                <a:moveTo>
                  <a:pt x="1653011" y="486427"/>
                </a:moveTo>
                <a:lnTo>
                  <a:pt x="1299246" y="486427"/>
                </a:lnTo>
                <a:cubicBezTo>
                  <a:pt x="1286611" y="486427"/>
                  <a:pt x="1278188" y="478004"/>
                  <a:pt x="1278188" y="465370"/>
                </a:cubicBezTo>
                <a:cubicBezTo>
                  <a:pt x="1278188" y="452735"/>
                  <a:pt x="1286611" y="444312"/>
                  <a:pt x="1299246" y="444312"/>
                </a:cubicBezTo>
                <a:lnTo>
                  <a:pt x="1653011" y="444312"/>
                </a:lnTo>
                <a:cubicBezTo>
                  <a:pt x="1665646" y="444312"/>
                  <a:pt x="1674069" y="452735"/>
                  <a:pt x="1674069" y="465370"/>
                </a:cubicBezTo>
                <a:cubicBezTo>
                  <a:pt x="1674069" y="473793"/>
                  <a:pt x="1665646" y="486427"/>
                  <a:pt x="1653011" y="486427"/>
                </a:cubicBezTo>
                <a:close/>
                <a:moveTo>
                  <a:pt x="1653011" y="414832"/>
                </a:moveTo>
                <a:lnTo>
                  <a:pt x="1299246" y="414832"/>
                </a:lnTo>
                <a:cubicBezTo>
                  <a:pt x="1286611" y="414832"/>
                  <a:pt x="1278188" y="406409"/>
                  <a:pt x="1278188" y="393775"/>
                </a:cubicBezTo>
                <a:cubicBezTo>
                  <a:pt x="1278188" y="381140"/>
                  <a:pt x="1286611" y="372717"/>
                  <a:pt x="1299246" y="372717"/>
                </a:cubicBezTo>
                <a:lnTo>
                  <a:pt x="1653011" y="372717"/>
                </a:lnTo>
                <a:cubicBezTo>
                  <a:pt x="1665646" y="372717"/>
                  <a:pt x="1674069" y="381140"/>
                  <a:pt x="1674069" y="393775"/>
                </a:cubicBezTo>
                <a:cubicBezTo>
                  <a:pt x="1674069" y="406409"/>
                  <a:pt x="1665646" y="414832"/>
                  <a:pt x="1653011" y="414832"/>
                </a:cubicBezTo>
                <a:close/>
                <a:moveTo>
                  <a:pt x="1653011" y="347448"/>
                </a:moveTo>
                <a:lnTo>
                  <a:pt x="1299246" y="347448"/>
                </a:lnTo>
                <a:cubicBezTo>
                  <a:pt x="1286611" y="347448"/>
                  <a:pt x="1278188" y="339025"/>
                  <a:pt x="1278188" y="326391"/>
                </a:cubicBezTo>
                <a:cubicBezTo>
                  <a:pt x="1278188" y="313756"/>
                  <a:pt x="1286611" y="305333"/>
                  <a:pt x="1299246" y="305333"/>
                </a:cubicBezTo>
                <a:lnTo>
                  <a:pt x="1653011" y="305333"/>
                </a:lnTo>
                <a:cubicBezTo>
                  <a:pt x="1665646" y="305333"/>
                  <a:pt x="1674069" y="313756"/>
                  <a:pt x="1674069" y="326391"/>
                </a:cubicBezTo>
                <a:cubicBezTo>
                  <a:pt x="1674069" y="339025"/>
                  <a:pt x="1665646" y="347448"/>
                  <a:pt x="1653011" y="347448"/>
                </a:cubicBezTo>
                <a:close/>
              </a:path>
            </a:pathLst>
          </a:custGeom>
          <a:solidFill>
            <a:srgbClr val="2A328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05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2C2E2C4-285A-4D42-86A3-493893A4FD33}"/>
              </a:ext>
            </a:extLst>
          </p:cNvPr>
          <p:cNvSpPr/>
          <p:nvPr/>
        </p:nvSpPr>
        <p:spPr>
          <a:xfrm>
            <a:off x="3718424" y="2860363"/>
            <a:ext cx="1358207" cy="442207"/>
          </a:xfrm>
          <a:custGeom>
            <a:avLst/>
            <a:gdLst>
              <a:gd name="connsiteX0" fmla="*/ 1716183 w 1810941"/>
              <a:gd name="connsiteY0" fmla="*/ 31586 h 589608"/>
              <a:gd name="connsiteX1" fmla="*/ 98970 w 1810941"/>
              <a:gd name="connsiteY1" fmla="*/ 31586 h 589608"/>
              <a:gd name="connsiteX2" fmla="*/ 31586 w 1810941"/>
              <a:gd name="connsiteY2" fmla="*/ 98970 h 589608"/>
              <a:gd name="connsiteX3" fmla="*/ 31586 w 1810941"/>
              <a:gd name="connsiteY3" fmla="*/ 507485 h 589608"/>
              <a:gd name="connsiteX4" fmla="*/ 98970 w 1810941"/>
              <a:gd name="connsiteY4" fmla="*/ 574869 h 589608"/>
              <a:gd name="connsiteX5" fmla="*/ 1716183 w 1810941"/>
              <a:gd name="connsiteY5" fmla="*/ 574869 h 589608"/>
              <a:gd name="connsiteX6" fmla="*/ 1783567 w 1810941"/>
              <a:gd name="connsiteY6" fmla="*/ 507485 h 589608"/>
              <a:gd name="connsiteX7" fmla="*/ 1783567 w 1810941"/>
              <a:gd name="connsiteY7" fmla="*/ 98970 h 589608"/>
              <a:gd name="connsiteX8" fmla="*/ 1716183 w 1810941"/>
              <a:gd name="connsiteY8" fmla="*/ 31586 h 589608"/>
              <a:gd name="connsiteX9" fmla="*/ 178988 w 1810941"/>
              <a:gd name="connsiteY9" fmla="*/ 507485 h 589608"/>
              <a:gd name="connsiteX10" fmla="*/ 115816 w 1810941"/>
              <a:gd name="connsiteY10" fmla="*/ 444312 h 589608"/>
              <a:gd name="connsiteX11" fmla="*/ 178988 w 1810941"/>
              <a:gd name="connsiteY11" fmla="*/ 381140 h 589608"/>
              <a:gd name="connsiteX12" fmla="*/ 242161 w 1810941"/>
              <a:gd name="connsiteY12" fmla="*/ 444312 h 589608"/>
              <a:gd name="connsiteX13" fmla="*/ 178988 w 1810941"/>
              <a:gd name="connsiteY13" fmla="*/ 507485 h 589608"/>
              <a:gd name="connsiteX14" fmla="*/ 1653011 w 1810941"/>
              <a:gd name="connsiteY14" fmla="*/ 486427 h 589608"/>
              <a:gd name="connsiteX15" fmla="*/ 1299246 w 1810941"/>
              <a:gd name="connsiteY15" fmla="*/ 486427 h 589608"/>
              <a:gd name="connsiteX16" fmla="*/ 1278188 w 1810941"/>
              <a:gd name="connsiteY16" fmla="*/ 465370 h 589608"/>
              <a:gd name="connsiteX17" fmla="*/ 1299246 w 1810941"/>
              <a:gd name="connsiteY17" fmla="*/ 444312 h 589608"/>
              <a:gd name="connsiteX18" fmla="*/ 1653011 w 1810941"/>
              <a:gd name="connsiteY18" fmla="*/ 444312 h 589608"/>
              <a:gd name="connsiteX19" fmla="*/ 1674069 w 1810941"/>
              <a:gd name="connsiteY19" fmla="*/ 465370 h 589608"/>
              <a:gd name="connsiteX20" fmla="*/ 1653011 w 1810941"/>
              <a:gd name="connsiteY20" fmla="*/ 486427 h 589608"/>
              <a:gd name="connsiteX21" fmla="*/ 1653011 w 1810941"/>
              <a:gd name="connsiteY21" fmla="*/ 414832 h 589608"/>
              <a:gd name="connsiteX22" fmla="*/ 1299246 w 1810941"/>
              <a:gd name="connsiteY22" fmla="*/ 414832 h 589608"/>
              <a:gd name="connsiteX23" fmla="*/ 1278188 w 1810941"/>
              <a:gd name="connsiteY23" fmla="*/ 393775 h 589608"/>
              <a:gd name="connsiteX24" fmla="*/ 1299246 w 1810941"/>
              <a:gd name="connsiteY24" fmla="*/ 372717 h 589608"/>
              <a:gd name="connsiteX25" fmla="*/ 1653011 w 1810941"/>
              <a:gd name="connsiteY25" fmla="*/ 372717 h 589608"/>
              <a:gd name="connsiteX26" fmla="*/ 1674069 w 1810941"/>
              <a:gd name="connsiteY26" fmla="*/ 393775 h 589608"/>
              <a:gd name="connsiteX27" fmla="*/ 1653011 w 1810941"/>
              <a:gd name="connsiteY27" fmla="*/ 414832 h 589608"/>
              <a:gd name="connsiteX28" fmla="*/ 1653011 w 1810941"/>
              <a:gd name="connsiteY28" fmla="*/ 347448 h 589608"/>
              <a:gd name="connsiteX29" fmla="*/ 1299246 w 1810941"/>
              <a:gd name="connsiteY29" fmla="*/ 347448 h 589608"/>
              <a:gd name="connsiteX30" fmla="*/ 1278188 w 1810941"/>
              <a:gd name="connsiteY30" fmla="*/ 326391 h 589608"/>
              <a:gd name="connsiteX31" fmla="*/ 1299246 w 1810941"/>
              <a:gd name="connsiteY31" fmla="*/ 305333 h 589608"/>
              <a:gd name="connsiteX32" fmla="*/ 1653011 w 1810941"/>
              <a:gd name="connsiteY32" fmla="*/ 305333 h 589608"/>
              <a:gd name="connsiteX33" fmla="*/ 1674069 w 1810941"/>
              <a:gd name="connsiteY33" fmla="*/ 326391 h 589608"/>
              <a:gd name="connsiteX34" fmla="*/ 1653011 w 1810941"/>
              <a:gd name="connsiteY34" fmla="*/ 347448 h 58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10941" h="589608">
                <a:moveTo>
                  <a:pt x="1716183" y="31586"/>
                </a:moveTo>
                <a:lnTo>
                  <a:pt x="98970" y="31586"/>
                </a:lnTo>
                <a:cubicBezTo>
                  <a:pt x="61067" y="31586"/>
                  <a:pt x="31586" y="61067"/>
                  <a:pt x="31586" y="98970"/>
                </a:cubicBezTo>
                <a:lnTo>
                  <a:pt x="31586" y="507485"/>
                </a:lnTo>
                <a:cubicBezTo>
                  <a:pt x="31586" y="545388"/>
                  <a:pt x="61067" y="574869"/>
                  <a:pt x="98970" y="574869"/>
                </a:cubicBezTo>
                <a:lnTo>
                  <a:pt x="1716183" y="574869"/>
                </a:lnTo>
                <a:cubicBezTo>
                  <a:pt x="1754087" y="574869"/>
                  <a:pt x="1783567" y="545388"/>
                  <a:pt x="1783567" y="507485"/>
                </a:cubicBezTo>
                <a:lnTo>
                  <a:pt x="1783567" y="98970"/>
                </a:lnTo>
                <a:cubicBezTo>
                  <a:pt x="1783567" y="61067"/>
                  <a:pt x="1754087" y="31586"/>
                  <a:pt x="1716183" y="31586"/>
                </a:cubicBezTo>
                <a:close/>
                <a:moveTo>
                  <a:pt x="178988" y="507485"/>
                </a:moveTo>
                <a:cubicBezTo>
                  <a:pt x="145297" y="507485"/>
                  <a:pt x="115816" y="478004"/>
                  <a:pt x="115816" y="444312"/>
                </a:cubicBezTo>
                <a:cubicBezTo>
                  <a:pt x="115816" y="410621"/>
                  <a:pt x="145297" y="381140"/>
                  <a:pt x="178988" y="381140"/>
                </a:cubicBezTo>
                <a:cubicBezTo>
                  <a:pt x="212680" y="381140"/>
                  <a:pt x="242161" y="410621"/>
                  <a:pt x="242161" y="444312"/>
                </a:cubicBezTo>
                <a:cubicBezTo>
                  <a:pt x="242161" y="482216"/>
                  <a:pt x="212680" y="507485"/>
                  <a:pt x="178988" y="507485"/>
                </a:cubicBezTo>
                <a:close/>
                <a:moveTo>
                  <a:pt x="1653011" y="486427"/>
                </a:moveTo>
                <a:lnTo>
                  <a:pt x="1299246" y="486427"/>
                </a:lnTo>
                <a:cubicBezTo>
                  <a:pt x="1286611" y="486427"/>
                  <a:pt x="1278188" y="478004"/>
                  <a:pt x="1278188" y="465370"/>
                </a:cubicBezTo>
                <a:cubicBezTo>
                  <a:pt x="1278188" y="452735"/>
                  <a:pt x="1286611" y="444312"/>
                  <a:pt x="1299246" y="444312"/>
                </a:cubicBezTo>
                <a:lnTo>
                  <a:pt x="1653011" y="444312"/>
                </a:lnTo>
                <a:cubicBezTo>
                  <a:pt x="1665646" y="444312"/>
                  <a:pt x="1674069" y="452735"/>
                  <a:pt x="1674069" y="465370"/>
                </a:cubicBezTo>
                <a:cubicBezTo>
                  <a:pt x="1674069" y="473793"/>
                  <a:pt x="1665646" y="486427"/>
                  <a:pt x="1653011" y="486427"/>
                </a:cubicBezTo>
                <a:close/>
                <a:moveTo>
                  <a:pt x="1653011" y="414832"/>
                </a:moveTo>
                <a:lnTo>
                  <a:pt x="1299246" y="414832"/>
                </a:lnTo>
                <a:cubicBezTo>
                  <a:pt x="1286611" y="414832"/>
                  <a:pt x="1278188" y="406409"/>
                  <a:pt x="1278188" y="393775"/>
                </a:cubicBezTo>
                <a:cubicBezTo>
                  <a:pt x="1278188" y="381140"/>
                  <a:pt x="1286611" y="372717"/>
                  <a:pt x="1299246" y="372717"/>
                </a:cubicBezTo>
                <a:lnTo>
                  <a:pt x="1653011" y="372717"/>
                </a:lnTo>
                <a:cubicBezTo>
                  <a:pt x="1665646" y="372717"/>
                  <a:pt x="1674069" y="381140"/>
                  <a:pt x="1674069" y="393775"/>
                </a:cubicBezTo>
                <a:cubicBezTo>
                  <a:pt x="1674069" y="406409"/>
                  <a:pt x="1665646" y="414832"/>
                  <a:pt x="1653011" y="414832"/>
                </a:cubicBezTo>
                <a:close/>
                <a:moveTo>
                  <a:pt x="1653011" y="347448"/>
                </a:moveTo>
                <a:lnTo>
                  <a:pt x="1299246" y="347448"/>
                </a:lnTo>
                <a:cubicBezTo>
                  <a:pt x="1286611" y="347448"/>
                  <a:pt x="1278188" y="339025"/>
                  <a:pt x="1278188" y="326391"/>
                </a:cubicBezTo>
                <a:cubicBezTo>
                  <a:pt x="1278188" y="313756"/>
                  <a:pt x="1286611" y="305333"/>
                  <a:pt x="1299246" y="305333"/>
                </a:cubicBezTo>
                <a:lnTo>
                  <a:pt x="1653011" y="305333"/>
                </a:lnTo>
                <a:cubicBezTo>
                  <a:pt x="1665646" y="305333"/>
                  <a:pt x="1674069" y="313756"/>
                  <a:pt x="1674069" y="326391"/>
                </a:cubicBezTo>
                <a:cubicBezTo>
                  <a:pt x="1674069" y="339025"/>
                  <a:pt x="1665646" y="347448"/>
                  <a:pt x="1653011" y="347448"/>
                </a:cubicBezTo>
                <a:close/>
              </a:path>
            </a:pathLst>
          </a:custGeom>
          <a:solidFill>
            <a:srgbClr val="2A328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05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9CCCD7-D921-458E-9223-BE2E59115180}"/>
              </a:ext>
            </a:extLst>
          </p:cNvPr>
          <p:cNvSpPr/>
          <p:nvPr/>
        </p:nvSpPr>
        <p:spPr>
          <a:xfrm>
            <a:off x="6545206" y="2860363"/>
            <a:ext cx="1358207" cy="442207"/>
          </a:xfrm>
          <a:custGeom>
            <a:avLst/>
            <a:gdLst>
              <a:gd name="connsiteX0" fmla="*/ 1716183 w 1810941"/>
              <a:gd name="connsiteY0" fmla="*/ 31586 h 589608"/>
              <a:gd name="connsiteX1" fmla="*/ 98970 w 1810941"/>
              <a:gd name="connsiteY1" fmla="*/ 31586 h 589608"/>
              <a:gd name="connsiteX2" fmla="*/ 31586 w 1810941"/>
              <a:gd name="connsiteY2" fmla="*/ 98970 h 589608"/>
              <a:gd name="connsiteX3" fmla="*/ 31586 w 1810941"/>
              <a:gd name="connsiteY3" fmla="*/ 507485 h 589608"/>
              <a:gd name="connsiteX4" fmla="*/ 98970 w 1810941"/>
              <a:gd name="connsiteY4" fmla="*/ 574869 h 589608"/>
              <a:gd name="connsiteX5" fmla="*/ 1716183 w 1810941"/>
              <a:gd name="connsiteY5" fmla="*/ 574869 h 589608"/>
              <a:gd name="connsiteX6" fmla="*/ 1783567 w 1810941"/>
              <a:gd name="connsiteY6" fmla="*/ 507485 h 589608"/>
              <a:gd name="connsiteX7" fmla="*/ 1783567 w 1810941"/>
              <a:gd name="connsiteY7" fmla="*/ 98970 h 589608"/>
              <a:gd name="connsiteX8" fmla="*/ 1716183 w 1810941"/>
              <a:gd name="connsiteY8" fmla="*/ 31586 h 589608"/>
              <a:gd name="connsiteX9" fmla="*/ 178988 w 1810941"/>
              <a:gd name="connsiteY9" fmla="*/ 507485 h 589608"/>
              <a:gd name="connsiteX10" fmla="*/ 115816 w 1810941"/>
              <a:gd name="connsiteY10" fmla="*/ 444312 h 589608"/>
              <a:gd name="connsiteX11" fmla="*/ 178988 w 1810941"/>
              <a:gd name="connsiteY11" fmla="*/ 381140 h 589608"/>
              <a:gd name="connsiteX12" fmla="*/ 242161 w 1810941"/>
              <a:gd name="connsiteY12" fmla="*/ 444312 h 589608"/>
              <a:gd name="connsiteX13" fmla="*/ 178988 w 1810941"/>
              <a:gd name="connsiteY13" fmla="*/ 507485 h 589608"/>
              <a:gd name="connsiteX14" fmla="*/ 1653011 w 1810941"/>
              <a:gd name="connsiteY14" fmla="*/ 486427 h 589608"/>
              <a:gd name="connsiteX15" fmla="*/ 1299246 w 1810941"/>
              <a:gd name="connsiteY15" fmla="*/ 486427 h 589608"/>
              <a:gd name="connsiteX16" fmla="*/ 1278188 w 1810941"/>
              <a:gd name="connsiteY16" fmla="*/ 465370 h 589608"/>
              <a:gd name="connsiteX17" fmla="*/ 1299246 w 1810941"/>
              <a:gd name="connsiteY17" fmla="*/ 444312 h 589608"/>
              <a:gd name="connsiteX18" fmla="*/ 1653011 w 1810941"/>
              <a:gd name="connsiteY18" fmla="*/ 444312 h 589608"/>
              <a:gd name="connsiteX19" fmla="*/ 1674069 w 1810941"/>
              <a:gd name="connsiteY19" fmla="*/ 465370 h 589608"/>
              <a:gd name="connsiteX20" fmla="*/ 1653011 w 1810941"/>
              <a:gd name="connsiteY20" fmla="*/ 486427 h 589608"/>
              <a:gd name="connsiteX21" fmla="*/ 1653011 w 1810941"/>
              <a:gd name="connsiteY21" fmla="*/ 414832 h 589608"/>
              <a:gd name="connsiteX22" fmla="*/ 1299246 w 1810941"/>
              <a:gd name="connsiteY22" fmla="*/ 414832 h 589608"/>
              <a:gd name="connsiteX23" fmla="*/ 1278188 w 1810941"/>
              <a:gd name="connsiteY23" fmla="*/ 393775 h 589608"/>
              <a:gd name="connsiteX24" fmla="*/ 1299246 w 1810941"/>
              <a:gd name="connsiteY24" fmla="*/ 372717 h 589608"/>
              <a:gd name="connsiteX25" fmla="*/ 1653011 w 1810941"/>
              <a:gd name="connsiteY25" fmla="*/ 372717 h 589608"/>
              <a:gd name="connsiteX26" fmla="*/ 1674069 w 1810941"/>
              <a:gd name="connsiteY26" fmla="*/ 393775 h 589608"/>
              <a:gd name="connsiteX27" fmla="*/ 1653011 w 1810941"/>
              <a:gd name="connsiteY27" fmla="*/ 414832 h 589608"/>
              <a:gd name="connsiteX28" fmla="*/ 1653011 w 1810941"/>
              <a:gd name="connsiteY28" fmla="*/ 347448 h 589608"/>
              <a:gd name="connsiteX29" fmla="*/ 1299246 w 1810941"/>
              <a:gd name="connsiteY29" fmla="*/ 347448 h 589608"/>
              <a:gd name="connsiteX30" fmla="*/ 1278188 w 1810941"/>
              <a:gd name="connsiteY30" fmla="*/ 326391 h 589608"/>
              <a:gd name="connsiteX31" fmla="*/ 1299246 w 1810941"/>
              <a:gd name="connsiteY31" fmla="*/ 305333 h 589608"/>
              <a:gd name="connsiteX32" fmla="*/ 1653011 w 1810941"/>
              <a:gd name="connsiteY32" fmla="*/ 305333 h 589608"/>
              <a:gd name="connsiteX33" fmla="*/ 1674069 w 1810941"/>
              <a:gd name="connsiteY33" fmla="*/ 326391 h 589608"/>
              <a:gd name="connsiteX34" fmla="*/ 1653011 w 1810941"/>
              <a:gd name="connsiteY34" fmla="*/ 347448 h 58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10941" h="589608">
                <a:moveTo>
                  <a:pt x="1716183" y="31586"/>
                </a:moveTo>
                <a:lnTo>
                  <a:pt x="98970" y="31586"/>
                </a:lnTo>
                <a:cubicBezTo>
                  <a:pt x="61067" y="31586"/>
                  <a:pt x="31586" y="61067"/>
                  <a:pt x="31586" y="98970"/>
                </a:cubicBezTo>
                <a:lnTo>
                  <a:pt x="31586" y="507485"/>
                </a:lnTo>
                <a:cubicBezTo>
                  <a:pt x="31586" y="545388"/>
                  <a:pt x="61067" y="574869"/>
                  <a:pt x="98970" y="574869"/>
                </a:cubicBezTo>
                <a:lnTo>
                  <a:pt x="1716183" y="574869"/>
                </a:lnTo>
                <a:cubicBezTo>
                  <a:pt x="1754087" y="574869"/>
                  <a:pt x="1783567" y="545388"/>
                  <a:pt x="1783567" y="507485"/>
                </a:cubicBezTo>
                <a:lnTo>
                  <a:pt x="1783567" y="98970"/>
                </a:lnTo>
                <a:cubicBezTo>
                  <a:pt x="1783567" y="61067"/>
                  <a:pt x="1754087" y="31586"/>
                  <a:pt x="1716183" y="31586"/>
                </a:cubicBezTo>
                <a:close/>
                <a:moveTo>
                  <a:pt x="178988" y="507485"/>
                </a:moveTo>
                <a:cubicBezTo>
                  <a:pt x="145297" y="507485"/>
                  <a:pt x="115816" y="478004"/>
                  <a:pt x="115816" y="444312"/>
                </a:cubicBezTo>
                <a:cubicBezTo>
                  <a:pt x="115816" y="410621"/>
                  <a:pt x="145297" y="381140"/>
                  <a:pt x="178988" y="381140"/>
                </a:cubicBezTo>
                <a:cubicBezTo>
                  <a:pt x="212680" y="381140"/>
                  <a:pt x="242161" y="410621"/>
                  <a:pt x="242161" y="444312"/>
                </a:cubicBezTo>
                <a:cubicBezTo>
                  <a:pt x="242161" y="482216"/>
                  <a:pt x="212680" y="507485"/>
                  <a:pt x="178988" y="507485"/>
                </a:cubicBezTo>
                <a:close/>
                <a:moveTo>
                  <a:pt x="1653011" y="486427"/>
                </a:moveTo>
                <a:lnTo>
                  <a:pt x="1299246" y="486427"/>
                </a:lnTo>
                <a:cubicBezTo>
                  <a:pt x="1286611" y="486427"/>
                  <a:pt x="1278188" y="478004"/>
                  <a:pt x="1278188" y="465370"/>
                </a:cubicBezTo>
                <a:cubicBezTo>
                  <a:pt x="1278188" y="452735"/>
                  <a:pt x="1286611" y="444312"/>
                  <a:pt x="1299246" y="444312"/>
                </a:cubicBezTo>
                <a:lnTo>
                  <a:pt x="1653011" y="444312"/>
                </a:lnTo>
                <a:cubicBezTo>
                  <a:pt x="1665646" y="444312"/>
                  <a:pt x="1674069" y="452735"/>
                  <a:pt x="1674069" y="465370"/>
                </a:cubicBezTo>
                <a:cubicBezTo>
                  <a:pt x="1674069" y="473793"/>
                  <a:pt x="1665646" y="486427"/>
                  <a:pt x="1653011" y="486427"/>
                </a:cubicBezTo>
                <a:close/>
                <a:moveTo>
                  <a:pt x="1653011" y="414832"/>
                </a:moveTo>
                <a:lnTo>
                  <a:pt x="1299246" y="414832"/>
                </a:lnTo>
                <a:cubicBezTo>
                  <a:pt x="1286611" y="414832"/>
                  <a:pt x="1278188" y="406409"/>
                  <a:pt x="1278188" y="393775"/>
                </a:cubicBezTo>
                <a:cubicBezTo>
                  <a:pt x="1278188" y="381140"/>
                  <a:pt x="1286611" y="372717"/>
                  <a:pt x="1299246" y="372717"/>
                </a:cubicBezTo>
                <a:lnTo>
                  <a:pt x="1653011" y="372717"/>
                </a:lnTo>
                <a:cubicBezTo>
                  <a:pt x="1665646" y="372717"/>
                  <a:pt x="1674069" y="381140"/>
                  <a:pt x="1674069" y="393775"/>
                </a:cubicBezTo>
                <a:cubicBezTo>
                  <a:pt x="1674069" y="406409"/>
                  <a:pt x="1665646" y="414832"/>
                  <a:pt x="1653011" y="414832"/>
                </a:cubicBezTo>
                <a:close/>
                <a:moveTo>
                  <a:pt x="1653011" y="347448"/>
                </a:moveTo>
                <a:lnTo>
                  <a:pt x="1299246" y="347448"/>
                </a:lnTo>
                <a:cubicBezTo>
                  <a:pt x="1286611" y="347448"/>
                  <a:pt x="1278188" y="339025"/>
                  <a:pt x="1278188" y="326391"/>
                </a:cubicBezTo>
                <a:cubicBezTo>
                  <a:pt x="1278188" y="313756"/>
                  <a:pt x="1286611" y="305333"/>
                  <a:pt x="1299246" y="305333"/>
                </a:cubicBezTo>
                <a:lnTo>
                  <a:pt x="1653011" y="305333"/>
                </a:lnTo>
                <a:cubicBezTo>
                  <a:pt x="1665646" y="305333"/>
                  <a:pt x="1674069" y="313756"/>
                  <a:pt x="1674069" y="326391"/>
                </a:cubicBezTo>
                <a:cubicBezTo>
                  <a:pt x="1674069" y="339025"/>
                  <a:pt x="1665646" y="347448"/>
                  <a:pt x="1653011" y="347448"/>
                </a:cubicBezTo>
                <a:close/>
              </a:path>
            </a:pathLst>
          </a:custGeom>
          <a:solidFill>
            <a:srgbClr val="2A328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05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E3B99A4-B4A0-4297-8ABF-3C2C05615C6A}"/>
              </a:ext>
            </a:extLst>
          </p:cNvPr>
          <p:cNvSpPr/>
          <p:nvPr/>
        </p:nvSpPr>
        <p:spPr>
          <a:xfrm>
            <a:off x="1079988" y="2510309"/>
            <a:ext cx="336521" cy="305089"/>
          </a:xfrm>
          <a:custGeom>
            <a:avLst/>
            <a:gdLst>
              <a:gd name="connsiteX0" fmla="*/ 1619726 w 3238500"/>
              <a:gd name="connsiteY0" fmla="*/ 7144 h 3238500"/>
              <a:gd name="connsiteX1" fmla="*/ 7144 w 3238500"/>
              <a:gd name="connsiteY1" fmla="*/ 1619726 h 3238500"/>
              <a:gd name="connsiteX2" fmla="*/ 1619726 w 3238500"/>
              <a:gd name="connsiteY2" fmla="*/ 3232309 h 3238500"/>
              <a:gd name="connsiteX3" fmla="*/ 3232309 w 3238500"/>
              <a:gd name="connsiteY3" fmla="*/ 1619726 h 3238500"/>
              <a:gd name="connsiteX4" fmla="*/ 1619726 w 3238500"/>
              <a:gd name="connsiteY4" fmla="*/ 7144 h 3238500"/>
              <a:gd name="connsiteX5" fmla="*/ 2999899 w 3238500"/>
              <a:gd name="connsiteY5" fmla="*/ 1507331 h 3238500"/>
              <a:gd name="connsiteX6" fmla="*/ 2684621 w 3238500"/>
              <a:gd name="connsiteY6" fmla="*/ 1507331 h 3238500"/>
              <a:gd name="connsiteX7" fmla="*/ 2527459 w 3238500"/>
              <a:gd name="connsiteY7" fmla="*/ 824389 h 3238500"/>
              <a:gd name="connsiteX8" fmla="*/ 2677954 w 3238500"/>
              <a:gd name="connsiteY8" fmla="*/ 727234 h 3238500"/>
              <a:gd name="connsiteX9" fmla="*/ 2999899 w 3238500"/>
              <a:gd name="connsiteY9" fmla="*/ 1507331 h 3238500"/>
              <a:gd name="connsiteX10" fmla="*/ 2550319 w 3238500"/>
              <a:gd name="connsiteY10" fmla="*/ 591979 h 3238500"/>
              <a:gd name="connsiteX11" fmla="*/ 2445544 w 3238500"/>
              <a:gd name="connsiteY11" fmla="*/ 659606 h 3238500"/>
              <a:gd name="connsiteX12" fmla="*/ 2235041 w 3238500"/>
              <a:gd name="connsiteY12" fmla="*/ 374809 h 3238500"/>
              <a:gd name="connsiteX13" fmla="*/ 2550319 w 3238500"/>
              <a:gd name="connsiteY13" fmla="*/ 591979 h 3238500"/>
              <a:gd name="connsiteX14" fmla="*/ 1732121 w 3238500"/>
              <a:gd name="connsiteY14" fmla="*/ 299561 h 3238500"/>
              <a:gd name="connsiteX15" fmla="*/ 2279809 w 3238500"/>
              <a:gd name="connsiteY15" fmla="*/ 734854 h 3238500"/>
              <a:gd name="connsiteX16" fmla="*/ 1732121 w 3238500"/>
              <a:gd name="connsiteY16" fmla="*/ 862489 h 3238500"/>
              <a:gd name="connsiteX17" fmla="*/ 1732121 w 3238500"/>
              <a:gd name="connsiteY17" fmla="*/ 299561 h 3238500"/>
              <a:gd name="connsiteX18" fmla="*/ 1732121 w 3238500"/>
              <a:gd name="connsiteY18" fmla="*/ 1049179 h 3238500"/>
              <a:gd name="connsiteX19" fmla="*/ 2362676 w 3238500"/>
              <a:gd name="connsiteY19" fmla="*/ 898684 h 3238500"/>
              <a:gd name="connsiteX20" fmla="*/ 2497931 w 3238500"/>
              <a:gd name="connsiteY20" fmla="*/ 1498759 h 3238500"/>
              <a:gd name="connsiteX21" fmla="*/ 1733074 w 3238500"/>
              <a:gd name="connsiteY21" fmla="*/ 1498759 h 3238500"/>
              <a:gd name="connsiteX22" fmla="*/ 1732121 w 3238500"/>
              <a:gd name="connsiteY22" fmla="*/ 1049179 h 3238500"/>
              <a:gd name="connsiteX23" fmla="*/ 1732121 w 3238500"/>
              <a:gd name="connsiteY23" fmla="*/ 1049179 h 3238500"/>
              <a:gd name="connsiteX24" fmla="*/ 2497931 w 3238500"/>
              <a:gd name="connsiteY24" fmla="*/ 1732121 h 3238500"/>
              <a:gd name="connsiteX25" fmla="*/ 2355056 w 3238500"/>
              <a:gd name="connsiteY25" fmla="*/ 2339816 h 3238500"/>
              <a:gd name="connsiteX26" fmla="*/ 1732121 w 3238500"/>
              <a:gd name="connsiteY26" fmla="*/ 2182654 h 3238500"/>
              <a:gd name="connsiteX27" fmla="*/ 1732121 w 3238500"/>
              <a:gd name="connsiteY27" fmla="*/ 1725454 h 3238500"/>
              <a:gd name="connsiteX28" fmla="*/ 2496979 w 3238500"/>
              <a:gd name="connsiteY28" fmla="*/ 1725454 h 3238500"/>
              <a:gd name="connsiteX29" fmla="*/ 2496979 w 3238500"/>
              <a:gd name="connsiteY29" fmla="*/ 1732121 h 3238500"/>
              <a:gd name="connsiteX30" fmla="*/ 742474 w 3238500"/>
              <a:gd name="connsiteY30" fmla="*/ 1732121 h 3238500"/>
              <a:gd name="connsiteX31" fmla="*/ 1507331 w 3238500"/>
              <a:gd name="connsiteY31" fmla="*/ 1732121 h 3238500"/>
              <a:gd name="connsiteX32" fmla="*/ 1507331 w 3238500"/>
              <a:gd name="connsiteY32" fmla="*/ 2189321 h 3238500"/>
              <a:gd name="connsiteX33" fmla="*/ 876776 w 3238500"/>
              <a:gd name="connsiteY33" fmla="*/ 2339816 h 3238500"/>
              <a:gd name="connsiteX34" fmla="*/ 742474 w 3238500"/>
              <a:gd name="connsiteY34" fmla="*/ 1732121 h 3238500"/>
              <a:gd name="connsiteX35" fmla="*/ 742474 w 3238500"/>
              <a:gd name="connsiteY35" fmla="*/ 1507331 h 3238500"/>
              <a:gd name="connsiteX36" fmla="*/ 885349 w 3238500"/>
              <a:gd name="connsiteY36" fmla="*/ 899636 h 3238500"/>
              <a:gd name="connsiteX37" fmla="*/ 1508284 w 3238500"/>
              <a:gd name="connsiteY37" fmla="*/ 1056799 h 3238500"/>
              <a:gd name="connsiteX38" fmla="*/ 1508284 w 3238500"/>
              <a:gd name="connsiteY38" fmla="*/ 1513999 h 3238500"/>
              <a:gd name="connsiteX39" fmla="*/ 743426 w 3238500"/>
              <a:gd name="connsiteY39" fmla="*/ 1513999 h 3238500"/>
              <a:gd name="connsiteX40" fmla="*/ 743426 w 3238500"/>
              <a:gd name="connsiteY40" fmla="*/ 1507331 h 3238500"/>
              <a:gd name="connsiteX41" fmla="*/ 1507331 w 3238500"/>
              <a:gd name="connsiteY41" fmla="*/ 299561 h 3238500"/>
              <a:gd name="connsiteX42" fmla="*/ 1507331 w 3238500"/>
              <a:gd name="connsiteY42" fmla="*/ 862489 h 3238500"/>
              <a:gd name="connsiteX43" fmla="*/ 967264 w 3238500"/>
              <a:gd name="connsiteY43" fmla="*/ 727234 h 3238500"/>
              <a:gd name="connsiteX44" fmla="*/ 1507331 w 3238500"/>
              <a:gd name="connsiteY44" fmla="*/ 299561 h 3238500"/>
              <a:gd name="connsiteX45" fmla="*/ 1004411 w 3238500"/>
              <a:gd name="connsiteY45" fmla="*/ 374809 h 3238500"/>
              <a:gd name="connsiteX46" fmla="*/ 801529 w 3238500"/>
              <a:gd name="connsiteY46" fmla="*/ 645319 h 3238500"/>
              <a:gd name="connsiteX47" fmla="*/ 704374 w 3238500"/>
              <a:gd name="connsiteY47" fmla="*/ 577691 h 3238500"/>
              <a:gd name="connsiteX48" fmla="*/ 1004411 w 3238500"/>
              <a:gd name="connsiteY48" fmla="*/ 374809 h 3238500"/>
              <a:gd name="connsiteX49" fmla="*/ 569119 w 3238500"/>
              <a:gd name="connsiteY49" fmla="*/ 711994 h 3238500"/>
              <a:gd name="connsiteX50" fmla="*/ 711994 w 3238500"/>
              <a:gd name="connsiteY50" fmla="*/ 809149 h 3238500"/>
              <a:gd name="connsiteX51" fmla="*/ 547211 w 3238500"/>
              <a:gd name="connsiteY51" fmla="*/ 1507331 h 3238500"/>
              <a:gd name="connsiteX52" fmla="*/ 231934 w 3238500"/>
              <a:gd name="connsiteY52" fmla="*/ 1507331 h 3238500"/>
              <a:gd name="connsiteX53" fmla="*/ 569119 w 3238500"/>
              <a:gd name="connsiteY53" fmla="*/ 711994 h 3238500"/>
              <a:gd name="connsiteX54" fmla="*/ 554831 w 3238500"/>
              <a:gd name="connsiteY54" fmla="*/ 1732121 h 3238500"/>
              <a:gd name="connsiteX55" fmla="*/ 711994 w 3238500"/>
              <a:gd name="connsiteY55" fmla="*/ 2415064 h 3238500"/>
              <a:gd name="connsiteX56" fmla="*/ 561499 w 3238500"/>
              <a:gd name="connsiteY56" fmla="*/ 2512219 h 3238500"/>
              <a:gd name="connsiteX57" fmla="*/ 238601 w 3238500"/>
              <a:gd name="connsiteY57" fmla="*/ 1732121 h 3238500"/>
              <a:gd name="connsiteX58" fmla="*/ 554831 w 3238500"/>
              <a:gd name="connsiteY58" fmla="*/ 1732121 h 3238500"/>
              <a:gd name="connsiteX59" fmla="*/ 689134 w 3238500"/>
              <a:gd name="connsiteY59" fmla="*/ 2647474 h 3238500"/>
              <a:gd name="connsiteX60" fmla="*/ 793909 w 3238500"/>
              <a:gd name="connsiteY60" fmla="*/ 2579846 h 3238500"/>
              <a:gd name="connsiteX61" fmla="*/ 1004411 w 3238500"/>
              <a:gd name="connsiteY61" fmla="*/ 2864644 h 3238500"/>
              <a:gd name="connsiteX62" fmla="*/ 689134 w 3238500"/>
              <a:gd name="connsiteY62" fmla="*/ 2647474 h 3238500"/>
              <a:gd name="connsiteX63" fmla="*/ 959644 w 3238500"/>
              <a:gd name="connsiteY63" fmla="*/ 2497931 h 3238500"/>
              <a:gd name="connsiteX64" fmla="*/ 1507331 w 3238500"/>
              <a:gd name="connsiteY64" fmla="*/ 2370296 h 3238500"/>
              <a:gd name="connsiteX65" fmla="*/ 1507331 w 3238500"/>
              <a:gd name="connsiteY65" fmla="*/ 2933224 h 3238500"/>
              <a:gd name="connsiteX66" fmla="*/ 959644 w 3238500"/>
              <a:gd name="connsiteY66" fmla="*/ 2497931 h 3238500"/>
              <a:gd name="connsiteX67" fmla="*/ 1732121 w 3238500"/>
              <a:gd name="connsiteY67" fmla="*/ 2939891 h 3238500"/>
              <a:gd name="connsiteX68" fmla="*/ 1732121 w 3238500"/>
              <a:gd name="connsiteY68" fmla="*/ 2376964 h 3238500"/>
              <a:gd name="connsiteX69" fmla="*/ 2272189 w 3238500"/>
              <a:gd name="connsiteY69" fmla="*/ 2512219 h 3238500"/>
              <a:gd name="connsiteX70" fmla="*/ 1732121 w 3238500"/>
              <a:gd name="connsiteY70" fmla="*/ 2939891 h 3238500"/>
              <a:gd name="connsiteX71" fmla="*/ 2437924 w 3238500"/>
              <a:gd name="connsiteY71" fmla="*/ 2595086 h 3238500"/>
              <a:gd name="connsiteX72" fmla="*/ 2535079 w 3238500"/>
              <a:gd name="connsiteY72" fmla="*/ 2662714 h 3238500"/>
              <a:gd name="connsiteX73" fmla="*/ 2235041 w 3238500"/>
              <a:gd name="connsiteY73" fmla="*/ 2865596 h 3238500"/>
              <a:gd name="connsiteX74" fmla="*/ 2437924 w 3238500"/>
              <a:gd name="connsiteY74" fmla="*/ 2595086 h 3238500"/>
              <a:gd name="connsiteX75" fmla="*/ 2670334 w 3238500"/>
              <a:gd name="connsiteY75" fmla="*/ 2527459 h 3238500"/>
              <a:gd name="connsiteX76" fmla="*/ 2527459 w 3238500"/>
              <a:gd name="connsiteY76" fmla="*/ 2430304 h 3238500"/>
              <a:gd name="connsiteX77" fmla="*/ 2692241 w 3238500"/>
              <a:gd name="connsiteY77" fmla="*/ 1732121 h 3238500"/>
              <a:gd name="connsiteX78" fmla="*/ 3015139 w 3238500"/>
              <a:gd name="connsiteY78" fmla="*/ 1732121 h 3238500"/>
              <a:gd name="connsiteX79" fmla="*/ 2670334 w 3238500"/>
              <a:gd name="connsiteY79" fmla="*/ 2527459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238500" h="3238500">
                <a:moveTo>
                  <a:pt x="1619726" y="7144"/>
                </a:moveTo>
                <a:cubicBezTo>
                  <a:pt x="727234" y="7144"/>
                  <a:pt x="7144" y="727234"/>
                  <a:pt x="7144" y="1619726"/>
                </a:cubicBezTo>
                <a:cubicBezTo>
                  <a:pt x="7144" y="2512219"/>
                  <a:pt x="727234" y="3232309"/>
                  <a:pt x="1619726" y="3232309"/>
                </a:cubicBezTo>
                <a:cubicBezTo>
                  <a:pt x="2512219" y="3232309"/>
                  <a:pt x="3232309" y="2512219"/>
                  <a:pt x="3232309" y="1619726"/>
                </a:cubicBezTo>
                <a:cubicBezTo>
                  <a:pt x="3232309" y="727234"/>
                  <a:pt x="2512219" y="7144"/>
                  <a:pt x="1619726" y="7144"/>
                </a:cubicBezTo>
                <a:close/>
                <a:moveTo>
                  <a:pt x="2999899" y="1507331"/>
                </a:moveTo>
                <a:lnTo>
                  <a:pt x="2684621" y="1507331"/>
                </a:lnTo>
                <a:cubicBezTo>
                  <a:pt x="2669381" y="1259681"/>
                  <a:pt x="2616994" y="1027271"/>
                  <a:pt x="2527459" y="824389"/>
                </a:cubicBezTo>
                <a:cubicBezTo>
                  <a:pt x="2579846" y="793909"/>
                  <a:pt x="2632234" y="764381"/>
                  <a:pt x="2677954" y="727234"/>
                </a:cubicBezTo>
                <a:cubicBezTo>
                  <a:pt x="2857977" y="936784"/>
                  <a:pt x="2977991" y="1207294"/>
                  <a:pt x="2999899" y="1507331"/>
                </a:cubicBezTo>
                <a:close/>
                <a:moveTo>
                  <a:pt x="2550319" y="591979"/>
                </a:moveTo>
                <a:cubicBezTo>
                  <a:pt x="2519839" y="614839"/>
                  <a:pt x="2482691" y="636746"/>
                  <a:pt x="2445544" y="659606"/>
                </a:cubicBezTo>
                <a:cubicBezTo>
                  <a:pt x="2385536" y="554831"/>
                  <a:pt x="2310289" y="456724"/>
                  <a:pt x="2235041" y="374809"/>
                </a:cubicBezTo>
                <a:cubicBezTo>
                  <a:pt x="2347436" y="434816"/>
                  <a:pt x="2452211" y="501491"/>
                  <a:pt x="2550319" y="591979"/>
                </a:cubicBezTo>
                <a:close/>
                <a:moveTo>
                  <a:pt x="1732121" y="299561"/>
                </a:moveTo>
                <a:cubicBezTo>
                  <a:pt x="1949291" y="344329"/>
                  <a:pt x="2144554" y="502444"/>
                  <a:pt x="2279809" y="734854"/>
                </a:cubicBezTo>
                <a:cubicBezTo>
                  <a:pt x="2115026" y="802481"/>
                  <a:pt x="1927384" y="847249"/>
                  <a:pt x="1732121" y="862489"/>
                </a:cubicBezTo>
                <a:lnTo>
                  <a:pt x="1732121" y="299561"/>
                </a:lnTo>
                <a:close/>
                <a:moveTo>
                  <a:pt x="1732121" y="1049179"/>
                </a:moveTo>
                <a:cubicBezTo>
                  <a:pt x="1956911" y="1033939"/>
                  <a:pt x="2175034" y="989171"/>
                  <a:pt x="2362676" y="898684"/>
                </a:cubicBezTo>
                <a:cubicBezTo>
                  <a:pt x="2437924" y="1078706"/>
                  <a:pt x="2482691" y="1281589"/>
                  <a:pt x="2497931" y="1498759"/>
                </a:cubicBezTo>
                <a:lnTo>
                  <a:pt x="1733074" y="1498759"/>
                </a:lnTo>
                <a:lnTo>
                  <a:pt x="1732121" y="1049179"/>
                </a:lnTo>
                <a:lnTo>
                  <a:pt x="1732121" y="1049179"/>
                </a:lnTo>
                <a:close/>
                <a:moveTo>
                  <a:pt x="2497931" y="1732121"/>
                </a:moveTo>
                <a:cubicBezTo>
                  <a:pt x="2482691" y="1956911"/>
                  <a:pt x="2437924" y="2167414"/>
                  <a:pt x="2355056" y="2339816"/>
                </a:cubicBezTo>
                <a:cubicBezTo>
                  <a:pt x="2167414" y="2256949"/>
                  <a:pt x="1957864" y="2196941"/>
                  <a:pt x="1732121" y="2182654"/>
                </a:cubicBezTo>
                <a:lnTo>
                  <a:pt x="1732121" y="1725454"/>
                </a:lnTo>
                <a:lnTo>
                  <a:pt x="2496979" y="1725454"/>
                </a:lnTo>
                <a:lnTo>
                  <a:pt x="2496979" y="1732121"/>
                </a:lnTo>
                <a:close/>
                <a:moveTo>
                  <a:pt x="742474" y="1732121"/>
                </a:moveTo>
                <a:lnTo>
                  <a:pt x="1507331" y="1732121"/>
                </a:lnTo>
                <a:lnTo>
                  <a:pt x="1507331" y="2189321"/>
                </a:lnTo>
                <a:cubicBezTo>
                  <a:pt x="1282541" y="2204561"/>
                  <a:pt x="1064419" y="2249329"/>
                  <a:pt x="876776" y="2339816"/>
                </a:cubicBezTo>
                <a:cubicBezTo>
                  <a:pt x="802481" y="2159794"/>
                  <a:pt x="756761" y="1950244"/>
                  <a:pt x="742474" y="1732121"/>
                </a:cubicBezTo>
                <a:close/>
                <a:moveTo>
                  <a:pt x="742474" y="1507331"/>
                </a:moveTo>
                <a:cubicBezTo>
                  <a:pt x="757714" y="1282541"/>
                  <a:pt x="802481" y="1072039"/>
                  <a:pt x="885349" y="899636"/>
                </a:cubicBezTo>
                <a:cubicBezTo>
                  <a:pt x="1072991" y="982504"/>
                  <a:pt x="1282541" y="1042511"/>
                  <a:pt x="1508284" y="1056799"/>
                </a:cubicBezTo>
                <a:lnTo>
                  <a:pt x="1508284" y="1513999"/>
                </a:lnTo>
                <a:lnTo>
                  <a:pt x="743426" y="1513999"/>
                </a:lnTo>
                <a:lnTo>
                  <a:pt x="743426" y="1507331"/>
                </a:lnTo>
                <a:close/>
                <a:moveTo>
                  <a:pt x="1507331" y="299561"/>
                </a:moveTo>
                <a:lnTo>
                  <a:pt x="1507331" y="862489"/>
                </a:lnTo>
                <a:cubicBezTo>
                  <a:pt x="1312069" y="847249"/>
                  <a:pt x="1132046" y="802481"/>
                  <a:pt x="967264" y="727234"/>
                </a:cubicBezTo>
                <a:cubicBezTo>
                  <a:pt x="1102519" y="501491"/>
                  <a:pt x="1296829" y="344329"/>
                  <a:pt x="1507331" y="299561"/>
                </a:cubicBezTo>
                <a:close/>
                <a:moveTo>
                  <a:pt x="1004411" y="374809"/>
                </a:moveTo>
                <a:cubicBezTo>
                  <a:pt x="929164" y="450056"/>
                  <a:pt x="861536" y="539591"/>
                  <a:pt x="801529" y="645319"/>
                </a:cubicBezTo>
                <a:cubicBezTo>
                  <a:pt x="764381" y="622459"/>
                  <a:pt x="733901" y="600551"/>
                  <a:pt x="704374" y="577691"/>
                </a:cubicBezTo>
                <a:cubicBezTo>
                  <a:pt x="794861" y="501491"/>
                  <a:pt x="899636" y="427196"/>
                  <a:pt x="1004411" y="374809"/>
                </a:cubicBezTo>
                <a:close/>
                <a:moveTo>
                  <a:pt x="569119" y="711994"/>
                </a:moveTo>
                <a:cubicBezTo>
                  <a:pt x="613886" y="749141"/>
                  <a:pt x="666274" y="779621"/>
                  <a:pt x="711994" y="809149"/>
                </a:cubicBezTo>
                <a:cubicBezTo>
                  <a:pt x="621506" y="1012031"/>
                  <a:pt x="561499" y="1252061"/>
                  <a:pt x="547211" y="1507331"/>
                </a:cubicBezTo>
                <a:lnTo>
                  <a:pt x="231934" y="1507331"/>
                </a:lnTo>
                <a:cubicBezTo>
                  <a:pt x="261461" y="1207294"/>
                  <a:pt x="381476" y="929164"/>
                  <a:pt x="569119" y="711994"/>
                </a:cubicBezTo>
                <a:close/>
                <a:moveTo>
                  <a:pt x="554831" y="1732121"/>
                </a:moveTo>
                <a:cubicBezTo>
                  <a:pt x="570071" y="1979771"/>
                  <a:pt x="622459" y="2212181"/>
                  <a:pt x="711994" y="2415064"/>
                </a:cubicBezTo>
                <a:cubicBezTo>
                  <a:pt x="659606" y="2445544"/>
                  <a:pt x="607219" y="2475071"/>
                  <a:pt x="561499" y="2512219"/>
                </a:cubicBezTo>
                <a:cubicBezTo>
                  <a:pt x="381476" y="2295049"/>
                  <a:pt x="261461" y="2024539"/>
                  <a:pt x="238601" y="1732121"/>
                </a:cubicBezTo>
                <a:lnTo>
                  <a:pt x="554831" y="1732121"/>
                </a:lnTo>
                <a:close/>
                <a:moveTo>
                  <a:pt x="689134" y="2647474"/>
                </a:moveTo>
                <a:cubicBezTo>
                  <a:pt x="719614" y="2624614"/>
                  <a:pt x="756761" y="2602706"/>
                  <a:pt x="793909" y="2579846"/>
                </a:cubicBezTo>
                <a:cubicBezTo>
                  <a:pt x="853916" y="2684621"/>
                  <a:pt x="929164" y="2782729"/>
                  <a:pt x="1004411" y="2864644"/>
                </a:cubicBezTo>
                <a:cubicBezTo>
                  <a:pt x="892016" y="2805589"/>
                  <a:pt x="787241" y="2730341"/>
                  <a:pt x="689134" y="2647474"/>
                </a:cubicBezTo>
                <a:close/>
                <a:moveTo>
                  <a:pt x="959644" y="2497931"/>
                </a:moveTo>
                <a:cubicBezTo>
                  <a:pt x="1124426" y="2430304"/>
                  <a:pt x="1312069" y="2385536"/>
                  <a:pt x="1507331" y="2370296"/>
                </a:cubicBezTo>
                <a:lnTo>
                  <a:pt x="1507331" y="2933224"/>
                </a:lnTo>
                <a:cubicBezTo>
                  <a:pt x="1289209" y="2895124"/>
                  <a:pt x="1102519" y="2737961"/>
                  <a:pt x="959644" y="2497931"/>
                </a:cubicBezTo>
                <a:close/>
                <a:moveTo>
                  <a:pt x="1732121" y="2939891"/>
                </a:moveTo>
                <a:lnTo>
                  <a:pt x="1732121" y="2376964"/>
                </a:lnTo>
                <a:cubicBezTo>
                  <a:pt x="1927384" y="2392204"/>
                  <a:pt x="2107406" y="2436971"/>
                  <a:pt x="2272189" y="2512219"/>
                </a:cubicBezTo>
                <a:cubicBezTo>
                  <a:pt x="2137886" y="2737961"/>
                  <a:pt x="1942624" y="2895124"/>
                  <a:pt x="1732121" y="2939891"/>
                </a:cubicBezTo>
                <a:close/>
                <a:moveTo>
                  <a:pt x="2437924" y="2595086"/>
                </a:moveTo>
                <a:cubicBezTo>
                  <a:pt x="2475071" y="2617946"/>
                  <a:pt x="2505551" y="2639854"/>
                  <a:pt x="2535079" y="2662714"/>
                </a:cubicBezTo>
                <a:cubicBezTo>
                  <a:pt x="2444591" y="2745581"/>
                  <a:pt x="2339816" y="2812256"/>
                  <a:pt x="2235041" y="2865596"/>
                </a:cubicBezTo>
                <a:cubicBezTo>
                  <a:pt x="2310289" y="2790349"/>
                  <a:pt x="2377916" y="2692241"/>
                  <a:pt x="2437924" y="2595086"/>
                </a:cubicBezTo>
                <a:close/>
                <a:moveTo>
                  <a:pt x="2670334" y="2527459"/>
                </a:moveTo>
                <a:cubicBezTo>
                  <a:pt x="2625566" y="2490311"/>
                  <a:pt x="2573179" y="2459831"/>
                  <a:pt x="2527459" y="2430304"/>
                </a:cubicBezTo>
                <a:cubicBezTo>
                  <a:pt x="2617946" y="2227421"/>
                  <a:pt x="2677954" y="1987391"/>
                  <a:pt x="2692241" y="1732121"/>
                </a:cubicBezTo>
                <a:lnTo>
                  <a:pt x="3015139" y="1732121"/>
                </a:lnTo>
                <a:cubicBezTo>
                  <a:pt x="2977991" y="2032159"/>
                  <a:pt x="2857977" y="2310289"/>
                  <a:pt x="2670334" y="25274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F5D51E1-9C03-495D-8EB0-B8D287F9EAD3}"/>
              </a:ext>
            </a:extLst>
          </p:cNvPr>
          <p:cNvSpPr/>
          <p:nvPr/>
        </p:nvSpPr>
        <p:spPr>
          <a:xfrm>
            <a:off x="1511062" y="2510308"/>
            <a:ext cx="336521" cy="305089"/>
          </a:xfrm>
          <a:custGeom>
            <a:avLst/>
            <a:gdLst>
              <a:gd name="connsiteX0" fmla="*/ 1619726 w 3238500"/>
              <a:gd name="connsiteY0" fmla="*/ 7144 h 3238500"/>
              <a:gd name="connsiteX1" fmla="*/ 7144 w 3238500"/>
              <a:gd name="connsiteY1" fmla="*/ 1619726 h 3238500"/>
              <a:gd name="connsiteX2" fmla="*/ 1619726 w 3238500"/>
              <a:gd name="connsiteY2" fmla="*/ 3232309 h 3238500"/>
              <a:gd name="connsiteX3" fmla="*/ 3232309 w 3238500"/>
              <a:gd name="connsiteY3" fmla="*/ 1619726 h 3238500"/>
              <a:gd name="connsiteX4" fmla="*/ 1619726 w 3238500"/>
              <a:gd name="connsiteY4" fmla="*/ 7144 h 3238500"/>
              <a:gd name="connsiteX5" fmla="*/ 2999899 w 3238500"/>
              <a:gd name="connsiteY5" fmla="*/ 1507331 h 3238500"/>
              <a:gd name="connsiteX6" fmla="*/ 2684621 w 3238500"/>
              <a:gd name="connsiteY6" fmla="*/ 1507331 h 3238500"/>
              <a:gd name="connsiteX7" fmla="*/ 2527459 w 3238500"/>
              <a:gd name="connsiteY7" fmla="*/ 824389 h 3238500"/>
              <a:gd name="connsiteX8" fmla="*/ 2677954 w 3238500"/>
              <a:gd name="connsiteY8" fmla="*/ 727234 h 3238500"/>
              <a:gd name="connsiteX9" fmla="*/ 2999899 w 3238500"/>
              <a:gd name="connsiteY9" fmla="*/ 1507331 h 3238500"/>
              <a:gd name="connsiteX10" fmla="*/ 2550319 w 3238500"/>
              <a:gd name="connsiteY10" fmla="*/ 591979 h 3238500"/>
              <a:gd name="connsiteX11" fmla="*/ 2445544 w 3238500"/>
              <a:gd name="connsiteY11" fmla="*/ 659606 h 3238500"/>
              <a:gd name="connsiteX12" fmla="*/ 2235041 w 3238500"/>
              <a:gd name="connsiteY12" fmla="*/ 374809 h 3238500"/>
              <a:gd name="connsiteX13" fmla="*/ 2550319 w 3238500"/>
              <a:gd name="connsiteY13" fmla="*/ 591979 h 3238500"/>
              <a:gd name="connsiteX14" fmla="*/ 1732121 w 3238500"/>
              <a:gd name="connsiteY14" fmla="*/ 299561 h 3238500"/>
              <a:gd name="connsiteX15" fmla="*/ 2279809 w 3238500"/>
              <a:gd name="connsiteY15" fmla="*/ 734854 h 3238500"/>
              <a:gd name="connsiteX16" fmla="*/ 1732121 w 3238500"/>
              <a:gd name="connsiteY16" fmla="*/ 862489 h 3238500"/>
              <a:gd name="connsiteX17" fmla="*/ 1732121 w 3238500"/>
              <a:gd name="connsiteY17" fmla="*/ 299561 h 3238500"/>
              <a:gd name="connsiteX18" fmla="*/ 1732121 w 3238500"/>
              <a:gd name="connsiteY18" fmla="*/ 1049179 h 3238500"/>
              <a:gd name="connsiteX19" fmla="*/ 2362676 w 3238500"/>
              <a:gd name="connsiteY19" fmla="*/ 898684 h 3238500"/>
              <a:gd name="connsiteX20" fmla="*/ 2497931 w 3238500"/>
              <a:gd name="connsiteY20" fmla="*/ 1498759 h 3238500"/>
              <a:gd name="connsiteX21" fmla="*/ 1733074 w 3238500"/>
              <a:gd name="connsiteY21" fmla="*/ 1498759 h 3238500"/>
              <a:gd name="connsiteX22" fmla="*/ 1732121 w 3238500"/>
              <a:gd name="connsiteY22" fmla="*/ 1049179 h 3238500"/>
              <a:gd name="connsiteX23" fmla="*/ 1732121 w 3238500"/>
              <a:gd name="connsiteY23" fmla="*/ 1049179 h 3238500"/>
              <a:gd name="connsiteX24" fmla="*/ 2497931 w 3238500"/>
              <a:gd name="connsiteY24" fmla="*/ 1732121 h 3238500"/>
              <a:gd name="connsiteX25" fmla="*/ 2355056 w 3238500"/>
              <a:gd name="connsiteY25" fmla="*/ 2339816 h 3238500"/>
              <a:gd name="connsiteX26" fmla="*/ 1732121 w 3238500"/>
              <a:gd name="connsiteY26" fmla="*/ 2182654 h 3238500"/>
              <a:gd name="connsiteX27" fmla="*/ 1732121 w 3238500"/>
              <a:gd name="connsiteY27" fmla="*/ 1725454 h 3238500"/>
              <a:gd name="connsiteX28" fmla="*/ 2496979 w 3238500"/>
              <a:gd name="connsiteY28" fmla="*/ 1725454 h 3238500"/>
              <a:gd name="connsiteX29" fmla="*/ 2496979 w 3238500"/>
              <a:gd name="connsiteY29" fmla="*/ 1732121 h 3238500"/>
              <a:gd name="connsiteX30" fmla="*/ 742474 w 3238500"/>
              <a:gd name="connsiteY30" fmla="*/ 1732121 h 3238500"/>
              <a:gd name="connsiteX31" fmla="*/ 1507331 w 3238500"/>
              <a:gd name="connsiteY31" fmla="*/ 1732121 h 3238500"/>
              <a:gd name="connsiteX32" fmla="*/ 1507331 w 3238500"/>
              <a:gd name="connsiteY32" fmla="*/ 2189321 h 3238500"/>
              <a:gd name="connsiteX33" fmla="*/ 876776 w 3238500"/>
              <a:gd name="connsiteY33" fmla="*/ 2339816 h 3238500"/>
              <a:gd name="connsiteX34" fmla="*/ 742474 w 3238500"/>
              <a:gd name="connsiteY34" fmla="*/ 1732121 h 3238500"/>
              <a:gd name="connsiteX35" fmla="*/ 742474 w 3238500"/>
              <a:gd name="connsiteY35" fmla="*/ 1507331 h 3238500"/>
              <a:gd name="connsiteX36" fmla="*/ 885349 w 3238500"/>
              <a:gd name="connsiteY36" fmla="*/ 899636 h 3238500"/>
              <a:gd name="connsiteX37" fmla="*/ 1508284 w 3238500"/>
              <a:gd name="connsiteY37" fmla="*/ 1056799 h 3238500"/>
              <a:gd name="connsiteX38" fmla="*/ 1508284 w 3238500"/>
              <a:gd name="connsiteY38" fmla="*/ 1513999 h 3238500"/>
              <a:gd name="connsiteX39" fmla="*/ 743426 w 3238500"/>
              <a:gd name="connsiteY39" fmla="*/ 1513999 h 3238500"/>
              <a:gd name="connsiteX40" fmla="*/ 743426 w 3238500"/>
              <a:gd name="connsiteY40" fmla="*/ 1507331 h 3238500"/>
              <a:gd name="connsiteX41" fmla="*/ 1507331 w 3238500"/>
              <a:gd name="connsiteY41" fmla="*/ 299561 h 3238500"/>
              <a:gd name="connsiteX42" fmla="*/ 1507331 w 3238500"/>
              <a:gd name="connsiteY42" fmla="*/ 862489 h 3238500"/>
              <a:gd name="connsiteX43" fmla="*/ 967264 w 3238500"/>
              <a:gd name="connsiteY43" fmla="*/ 727234 h 3238500"/>
              <a:gd name="connsiteX44" fmla="*/ 1507331 w 3238500"/>
              <a:gd name="connsiteY44" fmla="*/ 299561 h 3238500"/>
              <a:gd name="connsiteX45" fmla="*/ 1004411 w 3238500"/>
              <a:gd name="connsiteY45" fmla="*/ 374809 h 3238500"/>
              <a:gd name="connsiteX46" fmla="*/ 801529 w 3238500"/>
              <a:gd name="connsiteY46" fmla="*/ 645319 h 3238500"/>
              <a:gd name="connsiteX47" fmla="*/ 704374 w 3238500"/>
              <a:gd name="connsiteY47" fmla="*/ 577691 h 3238500"/>
              <a:gd name="connsiteX48" fmla="*/ 1004411 w 3238500"/>
              <a:gd name="connsiteY48" fmla="*/ 374809 h 3238500"/>
              <a:gd name="connsiteX49" fmla="*/ 569119 w 3238500"/>
              <a:gd name="connsiteY49" fmla="*/ 711994 h 3238500"/>
              <a:gd name="connsiteX50" fmla="*/ 711994 w 3238500"/>
              <a:gd name="connsiteY50" fmla="*/ 809149 h 3238500"/>
              <a:gd name="connsiteX51" fmla="*/ 547211 w 3238500"/>
              <a:gd name="connsiteY51" fmla="*/ 1507331 h 3238500"/>
              <a:gd name="connsiteX52" fmla="*/ 231934 w 3238500"/>
              <a:gd name="connsiteY52" fmla="*/ 1507331 h 3238500"/>
              <a:gd name="connsiteX53" fmla="*/ 569119 w 3238500"/>
              <a:gd name="connsiteY53" fmla="*/ 711994 h 3238500"/>
              <a:gd name="connsiteX54" fmla="*/ 554831 w 3238500"/>
              <a:gd name="connsiteY54" fmla="*/ 1732121 h 3238500"/>
              <a:gd name="connsiteX55" fmla="*/ 711994 w 3238500"/>
              <a:gd name="connsiteY55" fmla="*/ 2415064 h 3238500"/>
              <a:gd name="connsiteX56" fmla="*/ 561499 w 3238500"/>
              <a:gd name="connsiteY56" fmla="*/ 2512219 h 3238500"/>
              <a:gd name="connsiteX57" fmla="*/ 238601 w 3238500"/>
              <a:gd name="connsiteY57" fmla="*/ 1732121 h 3238500"/>
              <a:gd name="connsiteX58" fmla="*/ 554831 w 3238500"/>
              <a:gd name="connsiteY58" fmla="*/ 1732121 h 3238500"/>
              <a:gd name="connsiteX59" fmla="*/ 689134 w 3238500"/>
              <a:gd name="connsiteY59" fmla="*/ 2647474 h 3238500"/>
              <a:gd name="connsiteX60" fmla="*/ 793909 w 3238500"/>
              <a:gd name="connsiteY60" fmla="*/ 2579846 h 3238500"/>
              <a:gd name="connsiteX61" fmla="*/ 1004411 w 3238500"/>
              <a:gd name="connsiteY61" fmla="*/ 2864644 h 3238500"/>
              <a:gd name="connsiteX62" fmla="*/ 689134 w 3238500"/>
              <a:gd name="connsiteY62" fmla="*/ 2647474 h 3238500"/>
              <a:gd name="connsiteX63" fmla="*/ 959644 w 3238500"/>
              <a:gd name="connsiteY63" fmla="*/ 2497931 h 3238500"/>
              <a:gd name="connsiteX64" fmla="*/ 1507331 w 3238500"/>
              <a:gd name="connsiteY64" fmla="*/ 2370296 h 3238500"/>
              <a:gd name="connsiteX65" fmla="*/ 1507331 w 3238500"/>
              <a:gd name="connsiteY65" fmla="*/ 2933224 h 3238500"/>
              <a:gd name="connsiteX66" fmla="*/ 959644 w 3238500"/>
              <a:gd name="connsiteY66" fmla="*/ 2497931 h 3238500"/>
              <a:gd name="connsiteX67" fmla="*/ 1732121 w 3238500"/>
              <a:gd name="connsiteY67" fmla="*/ 2939891 h 3238500"/>
              <a:gd name="connsiteX68" fmla="*/ 1732121 w 3238500"/>
              <a:gd name="connsiteY68" fmla="*/ 2376964 h 3238500"/>
              <a:gd name="connsiteX69" fmla="*/ 2272189 w 3238500"/>
              <a:gd name="connsiteY69" fmla="*/ 2512219 h 3238500"/>
              <a:gd name="connsiteX70" fmla="*/ 1732121 w 3238500"/>
              <a:gd name="connsiteY70" fmla="*/ 2939891 h 3238500"/>
              <a:gd name="connsiteX71" fmla="*/ 2437924 w 3238500"/>
              <a:gd name="connsiteY71" fmla="*/ 2595086 h 3238500"/>
              <a:gd name="connsiteX72" fmla="*/ 2535079 w 3238500"/>
              <a:gd name="connsiteY72" fmla="*/ 2662714 h 3238500"/>
              <a:gd name="connsiteX73" fmla="*/ 2235041 w 3238500"/>
              <a:gd name="connsiteY73" fmla="*/ 2865596 h 3238500"/>
              <a:gd name="connsiteX74" fmla="*/ 2437924 w 3238500"/>
              <a:gd name="connsiteY74" fmla="*/ 2595086 h 3238500"/>
              <a:gd name="connsiteX75" fmla="*/ 2670334 w 3238500"/>
              <a:gd name="connsiteY75" fmla="*/ 2527459 h 3238500"/>
              <a:gd name="connsiteX76" fmla="*/ 2527459 w 3238500"/>
              <a:gd name="connsiteY76" fmla="*/ 2430304 h 3238500"/>
              <a:gd name="connsiteX77" fmla="*/ 2692241 w 3238500"/>
              <a:gd name="connsiteY77" fmla="*/ 1732121 h 3238500"/>
              <a:gd name="connsiteX78" fmla="*/ 3015139 w 3238500"/>
              <a:gd name="connsiteY78" fmla="*/ 1732121 h 3238500"/>
              <a:gd name="connsiteX79" fmla="*/ 2670334 w 3238500"/>
              <a:gd name="connsiteY79" fmla="*/ 2527459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238500" h="3238500">
                <a:moveTo>
                  <a:pt x="1619726" y="7144"/>
                </a:moveTo>
                <a:cubicBezTo>
                  <a:pt x="727234" y="7144"/>
                  <a:pt x="7144" y="727234"/>
                  <a:pt x="7144" y="1619726"/>
                </a:cubicBezTo>
                <a:cubicBezTo>
                  <a:pt x="7144" y="2512219"/>
                  <a:pt x="727234" y="3232309"/>
                  <a:pt x="1619726" y="3232309"/>
                </a:cubicBezTo>
                <a:cubicBezTo>
                  <a:pt x="2512219" y="3232309"/>
                  <a:pt x="3232309" y="2512219"/>
                  <a:pt x="3232309" y="1619726"/>
                </a:cubicBezTo>
                <a:cubicBezTo>
                  <a:pt x="3232309" y="727234"/>
                  <a:pt x="2512219" y="7144"/>
                  <a:pt x="1619726" y="7144"/>
                </a:cubicBezTo>
                <a:close/>
                <a:moveTo>
                  <a:pt x="2999899" y="1507331"/>
                </a:moveTo>
                <a:lnTo>
                  <a:pt x="2684621" y="1507331"/>
                </a:lnTo>
                <a:cubicBezTo>
                  <a:pt x="2669381" y="1259681"/>
                  <a:pt x="2616994" y="1027271"/>
                  <a:pt x="2527459" y="824389"/>
                </a:cubicBezTo>
                <a:cubicBezTo>
                  <a:pt x="2579846" y="793909"/>
                  <a:pt x="2632234" y="764381"/>
                  <a:pt x="2677954" y="727234"/>
                </a:cubicBezTo>
                <a:cubicBezTo>
                  <a:pt x="2857977" y="936784"/>
                  <a:pt x="2977991" y="1207294"/>
                  <a:pt x="2999899" y="1507331"/>
                </a:cubicBezTo>
                <a:close/>
                <a:moveTo>
                  <a:pt x="2550319" y="591979"/>
                </a:moveTo>
                <a:cubicBezTo>
                  <a:pt x="2519839" y="614839"/>
                  <a:pt x="2482691" y="636746"/>
                  <a:pt x="2445544" y="659606"/>
                </a:cubicBezTo>
                <a:cubicBezTo>
                  <a:pt x="2385536" y="554831"/>
                  <a:pt x="2310289" y="456724"/>
                  <a:pt x="2235041" y="374809"/>
                </a:cubicBezTo>
                <a:cubicBezTo>
                  <a:pt x="2347436" y="434816"/>
                  <a:pt x="2452211" y="501491"/>
                  <a:pt x="2550319" y="591979"/>
                </a:cubicBezTo>
                <a:close/>
                <a:moveTo>
                  <a:pt x="1732121" y="299561"/>
                </a:moveTo>
                <a:cubicBezTo>
                  <a:pt x="1949291" y="344329"/>
                  <a:pt x="2144554" y="502444"/>
                  <a:pt x="2279809" y="734854"/>
                </a:cubicBezTo>
                <a:cubicBezTo>
                  <a:pt x="2115026" y="802481"/>
                  <a:pt x="1927384" y="847249"/>
                  <a:pt x="1732121" y="862489"/>
                </a:cubicBezTo>
                <a:lnTo>
                  <a:pt x="1732121" y="299561"/>
                </a:lnTo>
                <a:close/>
                <a:moveTo>
                  <a:pt x="1732121" y="1049179"/>
                </a:moveTo>
                <a:cubicBezTo>
                  <a:pt x="1956911" y="1033939"/>
                  <a:pt x="2175034" y="989171"/>
                  <a:pt x="2362676" y="898684"/>
                </a:cubicBezTo>
                <a:cubicBezTo>
                  <a:pt x="2437924" y="1078706"/>
                  <a:pt x="2482691" y="1281589"/>
                  <a:pt x="2497931" y="1498759"/>
                </a:cubicBezTo>
                <a:lnTo>
                  <a:pt x="1733074" y="1498759"/>
                </a:lnTo>
                <a:lnTo>
                  <a:pt x="1732121" y="1049179"/>
                </a:lnTo>
                <a:lnTo>
                  <a:pt x="1732121" y="1049179"/>
                </a:lnTo>
                <a:close/>
                <a:moveTo>
                  <a:pt x="2497931" y="1732121"/>
                </a:moveTo>
                <a:cubicBezTo>
                  <a:pt x="2482691" y="1956911"/>
                  <a:pt x="2437924" y="2167414"/>
                  <a:pt x="2355056" y="2339816"/>
                </a:cubicBezTo>
                <a:cubicBezTo>
                  <a:pt x="2167414" y="2256949"/>
                  <a:pt x="1957864" y="2196941"/>
                  <a:pt x="1732121" y="2182654"/>
                </a:cubicBezTo>
                <a:lnTo>
                  <a:pt x="1732121" y="1725454"/>
                </a:lnTo>
                <a:lnTo>
                  <a:pt x="2496979" y="1725454"/>
                </a:lnTo>
                <a:lnTo>
                  <a:pt x="2496979" y="1732121"/>
                </a:lnTo>
                <a:close/>
                <a:moveTo>
                  <a:pt x="742474" y="1732121"/>
                </a:moveTo>
                <a:lnTo>
                  <a:pt x="1507331" y="1732121"/>
                </a:lnTo>
                <a:lnTo>
                  <a:pt x="1507331" y="2189321"/>
                </a:lnTo>
                <a:cubicBezTo>
                  <a:pt x="1282541" y="2204561"/>
                  <a:pt x="1064419" y="2249329"/>
                  <a:pt x="876776" y="2339816"/>
                </a:cubicBezTo>
                <a:cubicBezTo>
                  <a:pt x="802481" y="2159794"/>
                  <a:pt x="756761" y="1950244"/>
                  <a:pt x="742474" y="1732121"/>
                </a:cubicBezTo>
                <a:close/>
                <a:moveTo>
                  <a:pt x="742474" y="1507331"/>
                </a:moveTo>
                <a:cubicBezTo>
                  <a:pt x="757714" y="1282541"/>
                  <a:pt x="802481" y="1072039"/>
                  <a:pt x="885349" y="899636"/>
                </a:cubicBezTo>
                <a:cubicBezTo>
                  <a:pt x="1072991" y="982504"/>
                  <a:pt x="1282541" y="1042511"/>
                  <a:pt x="1508284" y="1056799"/>
                </a:cubicBezTo>
                <a:lnTo>
                  <a:pt x="1508284" y="1513999"/>
                </a:lnTo>
                <a:lnTo>
                  <a:pt x="743426" y="1513999"/>
                </a:lnTo>
                <a:lnTo>
                  <a:pt x="743426" y="1507331"/>
                </a:lnTo>
                <a:close/>
                <a:moveTo>
                  <a:pt x="1507331" y="299561"/>
                </a:moveTo>
                <a:lnTo>
                  <a:pt x="1507331" y="862489"/>
                </a:lnTo>
                <a:cubicBezTo>
                  <a:pt x="1312069" y="847249"/>
                  <a:pt x="1132046" y="802481"/>
                  <a:pt x="967264" y="727234"/>
                </a:cubicBezTo>
                <a:cubicBezTo>
                  <a:pt x="1102519" y="501491"/>
                  <a:pt x="1296829" y="344329"/>
                  <a:pt x="1507331" y="299561"/>
                </a:cubicBezTo>
                <a:close/>
                <a:moveTo>
                  <a:pt x="1004411" y="374809"/>
                </a:moveTo>
                <a:cubicBezTo>
                  <a:pt x="929164" y="450056"/>
                  <a:pt x="861536" y="539591"/>
                  <a:pt x="801529" y="645319"/>
                </a:cubicBezTo>
                <a:cubicBezTo>
                  <a:pt x="764381" y="622459"/>
                  <a:pt x="733901" y="600551"/>
                  <a:pt x="704374" y="577691"/>
                </a:cubicBezTo>
                <a:cubicBezTo>
                  <a:pt x="794861" y="501491"/>
                  <a:pt x="899636" y="427196"/>
                  <a:pt x="1004411" y="374809"/>
                </a:cubicBezTo>
                <a:close/>
                <a:moveTo>
                  <a:pt x="569119" y="711994"/>
                </a:moveTo>
                <a:cubicBezTo>
                  <a:pt x="613886" y="749141"/>
                  <a:pt x="666274" y="779621"/>
                  <a:pt x="711994" y="809149"/>
                </a:cubicBezTo>
                <a:cubicBezTo>
                  <a:pt x="621506" y="1012031"/>
                  <a:pt x="561499" y="1252061"/>
                  <a:pt x="547211" y="1507331"/>
                </a:cubicBezTo>
                <a:lnTo>
                  <a:pt x="231934" y="1507331"/>
                </a:lnTo>
                <a:cubicBezTo>
                  <a:pt x="261461" y="1207294"/>
                  <a:pt x="381476" y="929164"/>
                  <a:pt x="569119" y="711994"/>
                </a:cubicBezTo>
                <a:close/>
                <a:moveTo>
                  <a:pt x="554831" y="1732121"/>
                </a:moveTo>
                <a:cubicBezTo>
                  <a:pt x="570071" y="1979771"/>
                  <a:pt x="622459" y="2212181"/>
                  <a:pt x="711994" y="2415064"/>
                </a:cubicBezTo>
                <a:cubicBezTo>
                  <a:pt x="659606" y="2445544"/>
                  <a:pt x="607219" y="2475071"/>
                  <a:pt x="561499" y="2512219"/>
                </a:cubicBezTo>
                <a:cubicBezTo>
                  <a:pt x="381476" y="2295049"/>
                  <a:pt x="261461" y="2024539"/>
                  <a:pt x="238601" y="1732121"/>
                </a:cubicBezTo>
                <a:lnTo>
                  <a:pt x="554831" y="1732121"/>
                </a:lnTo>
                <a:close/>
                <a:moveTo>
                  <a:pt x="689134" y="2647474"/>
                </a:moveTo>
                <a:cubicBezTo>
                  <a:pt x="719614" y="2624614"/>
                  <a:pt x="756761" y="2602706"/>
                  <a:pt x="793909" y="2579846"/>
                </a:cubicBezTo>
                <a:cubicBezTo>
                  <a:pt x="853916" y="2684621"/>
                  <a:pt x="929164" y="2782729"/>
                  <a:pt x="1004411" y="2864644"/>
                </a:cubicBezTo>
                <a:cubicBezTo>
                  <a:pt x="892016" y="2805589"/>
                  <a:pt x="787241" y="2730341"/>
                  <a:pt x="689134" y="2647474"/>
                </a:cubicBezTo>
                <a:close/>
                <a:moveTo>
                  <a:pt x="959644" y="2497931"/>
                </a:moveTo>
                <a:cubicBezTo>
                  <a:pt x="1124426" y="2430304"/>
                  <a:pt x="1312069" y="2385536"/>
                  <a:pt x="1507331" y="2370296"/>
                </a:cubicBezTo>
                <a:lnTo>
                  <a:pt x="1507331" y="2933224"/>
                </a:lnTo>
                <a:cubicBezTo>
                  <a:pt x="1289209" y="2895124"/>
                  <a:pt x="1102519" y="2737961"/>
                  <a:pt x="959644" y="2497931"/>
                </a:cubicBezTo>
                <a:close/>
                <a:moveTo>
                  <a:pt x="1732121" y="2939891"/>
                </a:moveTo>
                <a:lnTo>
                  <a:pt x="1732121" y="2376964"/>
                </a:lnTo>
                <a:cubicBezTo>
                  <a:pt x="1927384" y="2392204"/>
                  <a:pt x="2107406" y="2436971"/>
                  <a:pt x="2272189" y="2512219"/>
                </a:cubicBezTo>
                <a:cubicBezTo>
                  <a:pt x="2137886" y="2737961"/>
                  <a:pt x="1942624" y="2895124"/>
                  <a:pt x="1732121" y="2939891"/>
                </a:cubicBezTo>
                <a:close/>
                <a:moveTo>
                  <a:pt x="2437924" y="2595086"/>
                </a:moveTo>
                <a:cubicBezTo>
                  <a:pt x="2475071" y="2617946"/>
                  <a:pt x="2505551" y="2639854"/>
                  <a:pt x="2535079" y="2662714"/>
                </a:cubicBezTo>
                <a:cubicBezTo>
                  <a:pt x="2444591" y="2745581"/>
                  <a:pt x="2339816" y="2812256"/>
                  <a:pt x="2235041" y="2865596"/>
                </a:cubicBezTo>
                <a:cubicBezTo>
                  <a:pt x="2310289" y="2790349"/>
                  <a:pt x="2377916" y="2692241"/>
                  <a:pt x="2437924" y="2595086"/>
                </a:cubicBezTo>
                <a:close/>
                <a:moveTo>
                  <a:pt x="2670334" y="2527459"/>
                </a:moveTo>
                <a:cubicBezTo>
                  <a:pt x="2625566" y="2490311"/>
                  <a:pt x="2573179" y="2459831"/>
                  <a:pt x="2527459" y="2430304"/>
                </a:cubicBezTo>
                <a:cubicBezTo>
                  <a:pt x="2617946" y="2227421"/>
                  <a:pt x="2677954" y="1987391"/>
                  <a:pt x="2692241" y="1732121"/>
                </a:cubicBezTo>
                <a:lnTo>
                  <a:pt x="3015139" y="1732121"/>
                </a:lnTo>
                <a:cubicBezTo>
                  <a:pt x="2977991" y="2032159"/>
                  <a:pt x="2857977" y="2310289"/>
                  <a:pt x="2670334" y="25274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44919AB-1CD3-4364-99DB-0EA7BF0E57B3}"/>
              </a:ext>
            </a:extLst>
          </p:cNvPr>
          <p:cNvSpPr/>
          <p:nvPr/>
        </p:nvSpPr>
        <p:spPr>
          <a:xfrm>
            <a:off x="1942137" y="2510308"/>
            <a:ext cx="336521" cy="305089"/>
          </a:xfrm>
          <a:custGeom>
            <a:avLst/>
            <a:gdLst>
              <a:gd name="connsiteX0" fmla="*/ 1619726 w 3238500"/>
              <a:gd name="connsiteY0" fmla="*/ 7144 h 3238500"/>
              <a:gd name="connsiteX1" fmla="*/ 7144 w 3238500"/>
              <a:gd name="connsiteY1" fmla="*/ 1619726 h 3238500"/>
              <a:gd name="connsiteX2" fmla="*/ 1619726 w 3238500"/>
              <a:gd name="connsiteY2" fmla="*/ 3232309 h 3238500"/>
              <a:gd name="connsiteX3" fmla="*/ 3232309 w 3238500"/>
              <a:gd name="connsiteY3" fmla="*/ 1619726 h 3238500"/>
              <a:gd name="connsiteX4" fmla="*/ 1619726 w 3238500"/>
              <a:gd name="connsiteY4" fmla="*/ 7144 h 3238500"/>
              <a:gd name="connsiteX5" fmla="*/ 2999899 w 3238500"/>
              <a:gd name="connsiteY5" fmla="*/ 1507331 h 3238500"/>
              <a:gd name="connsiteX6" fmla="*/ 2684621 w 3238500"/>
              <a:gd name="connsiteY6" fmla="*/ 1507331 h 3238500"/>
              <a:gd name="connsiteX7" fmla="*/ 2527459 w 3238500"/>
              <a:gd name="connsiteY7" fmla="*/ 824389 h 3238500"/>
              <a:gd name="connsiteX8" fmla="*/ 2677954 w 3238500"/>
              <a:gd name="connsiteY8" fmla="*/ 727234 h 3238500"/>
              <a:gd name="connsiteX9" fmla="*/ 2999899 w 3238500"/>
              <a:gd name="connsiteY9" fmla="*/ 1507331 h 3238500"/>
              <a:gd name="connsiteX10" fmla="*/ 2550319 w 3238500"/>
              <a:gd name="connsiteY10" fmla="*/ 591979 h 3238500"/>
              <a:gd name="connsiteX11" fmla="*/ 2445544 w 3238500"/>
              <a:gd name="connsiteY11" fmla="*/ 659606 h 3238500"/>
              <a:gd name="connsiteX12" fmla="*/ 2235041 w 3238500"/>
              <a:gd name="connsiteY12" fmla="*/ 374809 h 3238500"/>
              <a:gd name="connsiteX13" fmla="*/ 2550319 w 3238500"/>
              <a:gd name="connsiteY13" fmla="*/ 591979 h 3238500"/>
              <a:gd name="connsiteX14" fmla="*/ 1732121 w 3238500"/>
              <a:gd name="connsiteY14" fmla="*/ 299561 h 3238500"/>
              <a:gd name="connsiteX15" fmla="*/ 2279809 w 3238500"/>
              <a:gd name="connsiteY15" fmla="*/ 734854 h 3238500"/>
              <a:gd name="connsiteX16" fmla="*/ 1732121 w 3238500"/>
              <a:gd name="connsiteY16" fmla="*/ 862489 h 3238500"/>
              <a:gd name="connsiteX17" fmla="*/ 1732121 w 3238500"/>
              <a:gd name="connsiteY17" fmla="*/ 299561 h 3238500"/>
              <a:gd name="connsiteX18" fmla="*/ 1732121 w 3238500"/>
              <a:gd name="connsiteY18" fmla="*/ 1049179 h 3238500"/>
              <a:gd name="connsiteX19" fmla="*/ 2362676 w 3238500"/>
              <a:gd name="connsiteY19" fmla="*/ 898684 h 3238500"/>
              <a:gd name="connsiteX20" fmla="*/ 2497931 w 3238500"/>
              <a:gd name="connsiteY20" fmla="*/ 1498759 h 3238500"/>
              <a:gd name="connsiteX21" fmla="*/ 1733074 w 3238500"/>
              <a:gd name="connsiteY21" fmla="*/ 1498759 h 3238500"/>
              <a:gd name="connsiteX22" fmla="*/ 1732121 w 3238500"/>
              <a:gd name="connsiteY22" fmla="*/ 1049179 h 3238500"/>
              <a:gd name="connsiteX23" fmla="*/ 1732121 w 3238500"/>
              <a:gd name="connsiteY23" fmla="*/ 1049179 h 3238500"/>
              <a:gd name="connsiteX24" fmla="*/ 2497931 w 3238500"/>
              <a:gd name="connsiteY24" fmla="*/ 1732121 h 3238500"/>
              <a:gd name="connsiteX25" fmla="*/ 2355056 w 3238500"/>
              <a:gd name="connsiteY25" fmla="*/ 2339816 h 3238500"/>
              <a:gd name="connsiteX26" fmla="*/ 1732121 w 3238500"/>
              <a:gd name="connsiteY26" fmla="*/ 2182654 h 3238500"/>
              <a:gd name="connsiteX27" fmla="*/ 1732121 w 3238500"/>
              <a:gd name="connsiteY27" fmla="*/ 1725454 h 3238500"/>
              <a:gd name="connsiteX28" fmla="*/ 2496979 w 3238500"/>
              <a:gd name="connsiteY28" fmla="*/ 1725454 h 3238500"/>
              <a:gd name="connsiteX29" fmla="*/ 2496979 w 3238500"/>
              <a:gd name="connsiteY29" fmla="*/ 1732121 h 3238500"/>
              <a:gd name="connsiteX30" fmla="*/ 742474 w 3238500"/>
              <a:gd name="connsiteY30" fmla="*/ 1732121 h 3238500"/>
              <a:gd name="connsiteX31" fmla="*/ 1507331 w 3238500"/>
              <a:gd name="connsiteY31" fmla="*/ 1732121 h 3238500"/>
              <a:gd name="connsiteX32" fmla="*/ 1507331 w 3238500"/>
              <a:gd name="connsiteY32" fmla="*/ 2189321 h 3238500"/>
              <a:gd name="connsiteX33" fmla="*/ 876776 w 3238500"/>
              <a:gd name="connsiteY33" fmla="*/ 2339816 h 3238500"/>
              <a:gd name="connsiteX34" fmla="*/ 742474 w 3238500"/>
              <a:gd name="connsiteY34" fmla="*/ 1732121 h 3238500"/>
              <a:gd name="connsiteX35" fmla="*/ 742474 w 3238500"/>
              <a:gd name="connsiteY35" fmla="*/ 1507331 h 3238500"/>
              <a:gd name="connsiteX36" fmla="*/ 885349 w 3238500"/>
              <a:gd name="connsiteY36" fmla="*/ 899636 h 3238500"/>
              <a:gd name="connsiteX37" fmla="*/ 1508284 w 3238500"/>
              <a:gd name="connsiteY37" fmla="*/ 1056799 h 3238500"/>
              <a:gd name="connsiteX38" fmla="*/ 1508284 w 3238500"/>
              <a:gd name="connsiteY38" fmla="*/ 1513999 h 3238500"/>
              <a:gd name="connsiteX39" fmla="*/ 743426 w 3238500"/>
              <a:gd name="connsiteY39" fmla="*/ 1513999 h 3238500"/>
              <a:gd name="connsiteX40" fmla="*/ 743426 w 3238500"/>
              <a:gd name="connsiteY40" fmla="*/ 1507331 h 3238500"/>
              <a:gd name="connsiteX41" fmla="*/ 1507331 w 3238500"/>
              <a:gd name="connsiteY41" fmla="*/ 299561 h 3238500"/>
              <a:gd name="connsiteX42" fmla="*/ 1507331 w 3238500"/>
              <a:gd name="connsiteY42" fmla="*/ 862489 h 3238500"/>
              <a:gd name="connsiteX43" fmla="*/ 967264 w 3238500"/>
              <a:gd name="connsiteY43" fmla="*/ 727234 h 3238500"/>
              <a:gd name="connsiteX44" fmla="*/ 1507331 w 3238500"/>
              <a:gd name="connsiteY44" fmla="*/ 299561 h 3238500"/>
              <a:gd name="connsiteX45" fmla="*/ 1004411 w 3238500"/>
              <a:gd name="connsiteY45" fmla="*/ 374809 h 3238500"/>
              <a:gd name="connsiteX46" fmla="*/ 801529 w 3238500"/>
              <a:gd name="connsiteY46" fmla="*/ 645319 h 3238500"/>
              <a:gd name="connsiteX47" fmla="*/ 704374 w 3238500"/>
              <a:gd name="connsiteY47" fmla="*/ 577691 h 3238500"/>
              <a:gd name="connsiteX48" fmla="*/ 1004411 w 3238500"/>
              <a:gd name="connsiteY48" fmla="*/ 374809 h 3238500"/>
              <a:gd name="connsiteX49" fmla="*/ 569119 w 3238500"/>
              <a:gd name="connsiteY49" fmla="*/ 711994 h 3238500"/>
              <a:gd name="connsiteX50" fmla="*/ 711994 w 3238500"/>
              <a:gd name="connsiteY50" fmla="*/ 809149 h 3238500"/>
              <a:gd name="connsiteX51" fmla="*/ 547211 w 3238500"/>
              <a:gd name="connsiteY51" fmla="*/ 1507331 h 3238500"/>
              <a:gd name="connsiteX52" fmla="*/ 231934 w 3238500"/>
              <a:gd name="connsiteY52" fmla="*/ 1507331 h 3238500"/>
              <a:gd name="connsiteX53" fmla="*/ 569119 w 3238500"/>
              <a:gd name="connsiteY53" fmla="*/ 711994 h 3238500"/>
              <a:gd name="connsiteX54" fmla="*/ 554831 w 3238500"/>
              <a:gd name="connsiteY54" fmla="*/ 1732121 h 3238500"/>
              <a:gd name="connsiteX55" fmla="*/ 711994 w 3238500"/>
              <a:gd name="connsiteY55" fmla="*/ 2415064 h 3238500"/>
              <a:gd name="connsiteX56" fmla="*/ 561499 w 3238500"/>
              <a:gd name="connsiteY56" fmla="*/ 2512219 h 3238500"/>
              <a:gd name="connsiteX57" fmla="*/ 238601 w 3238500"/>
              <a:gd name="connsiteY57" fmla="*/ 1732121 h 3238500"/>
              <a:gd name="connsiteX58" fmla="*/ 554831 w 3238500"/>
              <a:gd name="connsiteY58" fmla="*/ 1732121 h 3238500"/>
              <a:gd name="connsiteX59" fmla="*/ 689134 w 3238500"/>
              <a:gd name="connsiteY59" fmla="*/ 2647474 h 3238500"/>
              <a:gd name="connsiteX60" fmla="*/ 793909 w 3238500"/>
              <a:gd name="connsiteY60" fmla="*/ 2579846 h 3238500"/>
              <a:gd name="connsiteX61" fmla="*/ 1004411 w 3238500"/>
              <a:gd name="connsiteY61" fmla="*/ 2864644 h 3238500"/>
              <a:gd name="connsiteX62" fmla="*/ 689134 w 3238500"/>
              <a:gd name="connsiteY62" fmla="*/ 2647474 h 3238500"/>
              <a:gd name="connsiteX63" fmla="*/ 959644 w 3238500"/>
              <a:gd name="connsiteY63" fmla="*/ 2497931 h 3238500"/>
              <a:gd name="connsiteX64" fmla="*/ 1507331 w 3238500"/>
              <a:gd name="connsiteY64" fmla="*/ 2370296 h 3238500"/>
              <a:gd name="connsiteX65" fmla="*/ 1507331 w 3238500"/>
              <a:gd name="connsiteY65" fmla="*/ 2933224 h 3238500"/>
              <a:gd name="connsiteX66" fmla="*/ 959644 w 3238500"/>
              <a:gd name="connsiteY66" fmla="*/ 2497931 h 3238500"/>
              <a:gd name="connsiteX67" fmla="*/ 1732121 w 3238500"/>
              <a:gd name="connsiteY67" fmla="*/ 2939891 h 3238500"/>
              <a:gd name="connsiteX68" fmla="*/ 1732121 w 3238500"/>
              <a:gd name="connsiteY68" fmla="*/ 2376964 h 3238500"/>
              <a:gd name="connsiteX69" fmla="*/ 2272189 w 3238500"/>
              <a:gd name="connsiteY69" fmla="*/ 2512219 h 3238500"/>
              <a:gd name="connsiteX70" fmla="*/ 1732121 w 3238500"/>
              <a:gd name="connsiteY70" fmla="*/ 2939891 h 3238500"/>
              <a:gd name="connsiteX71" fmla="*/ 2437924 w 3238500"/>
              <a:gd name="connsiteY71" fmla="*/ 2595086 h 3238500"/>
              <a:gd name="connsiteX72" fmla="*/ 2535079 w 3238500"/>
              <a:gd name="connsiteY72" fmla="*/ 2662714 h 3238500"/>
              <a:gd name="connsiteX73" fmla="*/ 2235041 w 3238500"/>
              <a:gd name="connsiteY73" fmla="*/ 2865596 h 3238500"/>
              <a:gd name="connsiteX74" fmla="*/ 2437924 w 3238500"/>
              <a:gd name="connsiteY74" fmla="*/ 2595086 h 3238500"/>
              <a:gd name="connsiteX75" fmla="*/ 2670334 w 3238500"/>
              <a:gd name="connsiteY75" fmla="*/ 2527459 h 3238500"/>
              <a:gd name="connsiteX76" fmla="*/ 2527459 w 3238500"/>
              <a:gd name="connsiteY76" fmla="*/ 2430304 h 3238500"/>
              <a:gd name="connsiteX77" fmla="*/ 2692241 w 3238500"/>
              <a:gd name="connsiteY77" fmla="*/ 1732121 h 3238500"/>
              <a:gd name="connsiteX78" fmla="*/ 3015139 w 3238500"/>
              <a:gd name="connsiteY78" fmla="*/ 1732121 h 3238500"/>
              <a:gd name="connsiteX79" fmla="*/ 2670334 w 3238500"/>
              <a:gd name="connsiteY79" fmla="*/ 2527459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238500" h="3238500">
                <a:moveTo>
                  <a:pt x="1619726" y="7144"/>
                </a:moveTo>
                <a:cubicBezTo>
                  <a:pt x="727234" y="7144"/>
                  <a:pt x="7144" y="727234"/>
                  <a:pt x="7144" y="1619726"/>
                </a:cubicBezTo>
                <a:cubicBezTo>
                  <a:pt x="7144" y="2512219"/>
                  <a:pt x="727234" y="3232309"/>
                  <a:pt x="1619726" y="3232309"/>
                </a:cubicBezTo>
                <a:cubicBezTo>
                  <a:pt x="2512219" y="3232309"/>
                  <a:pt x="3232309" y="2512219"/>
                  <a:pt x="3232309" y="1619726"/>
                </a:cubicBezTo>
                <a:cubicBezTo>
                  <a:pt x="3232309" y="727234"/>
                  <a:pt x="2512219" y="7144"/>
                  <a:pt x="1619726" y="7144"/>
                </a:cubicBezTo>
                <a:close/>
                <a:moveTo>
                  <a:pt x="2999899" y="1507331"/>
                </a:moveTo>
                <a:lnTo>
                  <a:pt x="2684621" y="1507331"/>
                </a:lnTo>
                <a:cubicBezTo>
                  <a:pt x="2669381" y="1259681"/>
                  <a:pt x="2616994" y="1027271"/>
                  <a:pt x="2527459" y="824389"/>
                </a:cubicBezTo>
                <a:cubicBezTo>
                  <a:pt x="2579846" y="793909"/>
                  <a:pt x="2632234" y="764381"/>
                  <a:pt x="2677954" y="727234"/>
                </a:cubicBezTo>
                <a:cubicBezTo>
                  <a:pt x="2857977" y="936784"/>
                  <a:pt x="2977991" y="1207294"/>
                  <a:pt x="2999899" y="1507331"/>
                </a:cubicBezTo>
                <a:close/>
                <a:moveTo>
                  <a:pt x="2550319" y="591979"/>
                </a:moveTo>
                <a:cubicBezTo>
                  <a:pt x="2519839" y="614839"/>
                  <a:pt x="2482691" y="636746"/>
                  <a:pt x="2445544" y="659606"/>
                </a:cubicBezTo>
                <a:cubicBezTo>
                  <a:pt x="2385536" y="554831"/>
                  <a:pt x="2310289" y="456724"/>
                  <a:pt x="2235041" y="374809"/>
                </a:cubicBezTo>
                <a:cubicBezTo>
                  <a:pt x="2347436" y="434816"/>
                  <a:pt x="2452211" y="501491"/>
                  <a:pt x="2550319" y="591979"/>
                </a:cubicBezTo>
                <a:close/>
                <a:moveTo>
                  <a:pt x="1732121" y="299561"/>
                </a:moveTo>
                <a:cubicBezTo>
                  <a:pt x="1949291" y="344329"/>
                  <a:pt x="2144554" y="502444"/>
                  <a:pt x="2279809" y="734854"/>
                </a:cubicBezTo>
                <a:cubicBezTo>
                  <a:pt x="2115026" y="802481"/>
                  <a:pt x="1927384" y="847249"/>
                  <a:pt x="1732121" y="862489"/>
                </a:cubicBezTo>
                <a:lnTo>
                  <a:pt x="1732121" y="299561"/>
                </a:lnTo>
                <a:close/>
                <a:moveTo>
                  <a:pt x="1732121" y="1049179"/>
                </a:moveTo>
                <a:cubicBezTo>
                  <a:pt x="1956911" y="1033939"/>
                  <a:pt x="2175034" y="989171"/>
                  <a:pt x="2362676" y="898684"/>
                </a:cubicBezTo>
                <a:cubicBezTo>
                  <a:pt x="2437924" y="1078706"/>
                  <a:pt x="2482691" y="1281589"/>
                  <a:pt x="2497931" y="1498759"/>
                </a:cubicBezTo>
                <a:lnTo>
                  <a:pt x="1733074" y="1498759"/>
                </a:lnTo>
                <a:lnTo>
                  <a:pt x="1732121" y="1049179"/>
                </a:lnTo>
                <a:lnTo>
                  <a:pt x="1732121" y="1049179"/>
                </a:lnTo>
                <a:close/>
                <a:moveTo>
                  <a:pt x="2497931" y="1732121"/>
                </a:moveTo>
                <a:cubicBezTo>
                  <a:pt x="2482691" y="1956911"/>
                  <a:pt x="2437924" y="2167414"/>
                  <a:pt x="2355056" y="2339816"/>
                </a:cubicBezTo>
                <a:cubicBezTo>
                  <a:pt x="2167414" y="2256949"/>
                  <a:pt x="1957864" y="2196941"/>
                  <a:pt x="1732121" y="2182654"/>
                </a:cubicBezTo>
                <a:lnTo>
                  <a:pt x="1732121" y="1725454"/>
                </a:lnTo>
                <a:lnTo>
                  <a:pt x="2496979" y="1725454"/>
                </a:lnTo>
                <a:lnTo>
                  <a:pt x="2496979" y="1732121"/>
                </a:lnTo>
                <a:close/>
                <a:moveTo>
                  <a:pt x="742474" y="1732121"/>
                </a:moveTo>
                <a:lnTo>
                  <a:pt x="1507331" y="1732121"/>
                </a:lnTo>
                <a:lnTo>
                  <a:pt x="1507331" y="2189321"/>
                </a:lnTo>
                <a:cubicBezTo>
                  <a:pt x="1282541" y="2204561"/>
                  <a:pt x="1064419" y="2249329"/>
                  <a:pt x="876776" y="2339816"/>
                </a:cubicBezTo>
                <a:cubicBezTo>
                  <a:pt x="802481" y="2159794"/>
                  <a:pt x="756761" y="1950244"/>
                  <a:pt x="742474" y="1732121"/>
                </a:cubicBezTo>
                <a:close/>
                <a:moveTo>
                  <a:pt x="742474" y="1507331"/>
                </a:moveTo>
                <a:cubicBezTo>
                  <a:pt x="757714" y="1282541"/>
                  <a:pt x="802481" y="1072039"/>
                  <a:pt x="885349" y="899636"/>
                </a:cubicBezTo>
                <a:cubicBezTo>
                  <a:pt x="1072991" y="982504"/>
                  <a:pt x="1282541" y="1042511"/>
                  <a:pt x="1508284" y="1056799"/>
                </a:cubicBezTo>
                <a:lnTo>
                  <a:pt x="1508284" y="1513999"/>
                </a:lnTo>
                <a:lnTo>
                  <a:pt x="743426" y="1513999"/>
                </a:lnTo>
                <a:lnTo>
                  <a:pt x="743426" y="1507331"/>
                </a:lnTo>
                <a:close/>
                <a:moveTo>
                  <a:pt x="1507331" y="299561"/>
                </a:moveTo>
                <a:lnTo>
                  <a:pt x="1507331" y="862489"/>
                </a:lnTo>
                <a:cubicBezTo>
                  <a:pt x="1312069" y="847249"/>
                  <a:pt x="1132046" y="802481"/>
                  <a:pt x="967264" y="727234"/>
                </a:cubicBezTo>
                <a:cubicBezTo>
                  <a:pt x="1102519" y="501491"/>
                  <a:pt x="1296829" y="344329"/>
                  <a:pt x="1507331" y="299561"/>
                </a:cubicBezTo>
                <a:close/>
                <a:moveTo>
                  <a:pt x="1004411" y="374809"/>
                </a:moveTo>
                <a:cubicBezTo>
                  <a:pt x="929164" y="450056"/>
                  <a:pt x="861536" y="539591"/>
                  <a:pt x="801529" y="645319"/>
                </a:cubicBezTo>
                <a:cubicBezTo>
                  <a:pt x="764381" y="622459"/>
                  <a:pt x="733901" y="600551"/>
                  <a:pt x="704374" y="577691"/>
                </a:cubicBezTo>
                <a:cubicBezTo>
                  <a:pt x="794861" y="501491"/>
                  <a:pt x="899636" y="427196"/>
                  <a:pt x="1004411" y="374809"/>
                </a:cubicBezTo>
                <a:close/>
                <a:moveTo>
                  <a:pt x="569119" y="711994"/>
                </a:moveTo>
                <a:cubicBezTo>
                  <a:pt x="613886" y="749141"/>
                  <a:pt x="666274" y="779621"/>
                  <a:pt x="711994" y="809149"/>
                </a:cubicBezTo>
                <a:cubicBezTo>
                  <a:pt x="621506" y="1012031"/>
                  <a:pt x="561499" y="1252061"/>
                  <a:pt x="547211" y="1507331"/>
                </a:cubicBezTo>
                <a:lnTo>
                  <a:pt x="231934" y="1507331"/>
                </a:lnTo>
                <a:cubicBezTo>
                  <a:pt x="261461" y="1207294"/>
                  <a:pt x="381476" y="929164"/>
                  <a:pt x="569119" y="711994"/>
                </a:cubicBezTo>
                <a:close/>
                <a:moveTo>
                  <a:pt x="554831" y="1732121"/>
                </a:moveTo>
                <a:cubicBezTo>
                  <a:pt x="570071" y="1979771"/>
                  <a:pt x="622459" y="2212181"/>
                  <a:pt x="711994" y="2415064"/>
                </a:cubicBezTo>
                <a:cubicBezTo>
                  <a:pt x="659606" y="2445544"/>
                  <a:pt x="607219" y="2475071"/>
                  <a:pt x="561499" y="2512219"/>
                </a:cubicBezTo>
                <a:cubicBezTo>
                  <a:pt x="381476" y="2295049"/>
                  <a:pt x="261461" y="2024539"/>
                  <a:pt x="238601" y="1732121"/>
                </a:cubicBezTo>
                <a:lnTo>
                  <a:pt x="554831" y="1732121"/>
                </a:lnTo>
                <a:close/>
                <a:moveTo>
                  <a:pt x="689134" y="2647474"/>
                </a:moveTo>
                <a:cubicBezTo>
                  <a:pt x="719614" y="2624614"/>
                  <a:pt x="756761" y="2602706"/>
                  <a:pt x="793909" y="2579846"/>
                </a:cubicBezTo>
                <a:cubicBezTo>
                  <a:pt x="853916" y="2684621"/>
                  <a:pt x="929164" y="2782729"/>
                  <a:pt x="1004411" y="2864644"/>
                </a:cubicBezTo>
                <a:cubicBezTo>
                  <a:pt x="892016" y="2805589"/>
                  <a:pt x="787241" y="2730341"/>
                  <a:pt x="689134" y="2647474"/>
                </a:cubicBezTo>
                <a:close/>
                <a:moveTo>
                  <a:pt x="959644" y="2497931"/>
                </a:moveTo>
                <a:cubicBezTo>
                  <a:pt x="1124426" y="2430304"/>
                  <a:pt x="1312069" y="2385536"/>
                  <a:pt x="1507331" y="2370296"/>
                </a:cubicBezTo>
                <a:lnTo>
                  <a:pt x="1507331" y="2933224"/>
                </a:lnTo>
                <a:cubicBezTo>
                  <a:pt x="1289209" y="2895124"/>
                  <a:pt x="1102519" y="2737961"/>
                  <a:pt x="959644" y="2497931"/>
                </a:cubicBezTo>
                <a:close/>
                <a:moveTo>
                  <a:pt x="1732121" y="2939891"/>
                </a:moveTo>
                <a:lnTo>
                  <a:pt x="1732121" y="2376964"/>
                </a:lnTo>
                <a:cubicBezTo>
                  <a:pt x="1927384" y="2392204"/>
                  <a:pt x="2107406" y="2436971"/>
                  <a:pt x="2272189" y="2512219"/>
                </a:cubicBezTo>
                <a:cubicBezTo>
                  <a:pt x="2137886" y="2737961"/>
                  <a:pt x="1942624" y="2895124"/>
                  <a:pt x="1732121" y="2939891"/>
                </a:cubicBezTo>
                <a:close/>
                <a:moveTo>
                  <a:pt x="2437924" y="2595086"/>
                </a:moveTo>
                <a:cubicBezTo>
                  <a:pt x="2475071" y="2617946"/>
                  <a:pt x="2505551" y="2639854"/>
                  <a:pt x="2535079" y="2662714"/>
                </a:cubicBezTo>
                <a:cubicBezTo>
                  <a:pt x="2444591" y="2745581"/>
                  <a:pt x="2339816" y="2812256"/>
                  <a:pt x="2235041" y="2865596"/>
                </a:cubicBezTo>
                <a:cubicBezTo>
                  <a:pt x="2310289" y="2790349"/>
                  <a:pt x="2377916" y="2692241"/>
                  <a:pt x="2437924" y="2595086"/>
                </a:cubicBezTo>
                <a:close/>
                <a:moveTo>
                  <a:pt x="2670334" y="2527459"/>
                </a:moveTo>
                <a:cubicBezTo>
                  <a:pt x="2625566" y="2490311"/>
                  <a:pt x="2573179" y="2459831"/>
                  <a:pt x="2527459" y="2430304"/>
                </a:cubicBezTo>
                <a:cubicBezTo>
                  <a:pt x="2617946" y="2227421"/>
                  <a:pt x="2677954" y="1987391"/>
                  <a:pt x="2692241" y="1732121"/>
                </a:cubicBezTo>
                <a:lnTo>
                  <a:pt x="3015139" y="1732121"/>
                </a:lnTo>
                <a:cubicBezTo>
                  <a:pt x="2977991" y="2032159"/>
                  <a:pt x="2857977" y="2310289"/>
                  <a:pt x="2670334" y="25274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724CBF5-E37D-4D1E-819F-8F5FF334800E}"/>
              </a:ext>
            </a:extLst>
          </p:cNvPr>
          <p:cNvSpPr/>
          <p:nvPr/>
        </p:nvSpPr>
        <p:spPr>
          <a:xfrm>
            <a:off x="1079988" y="2138110"/>
            <a:ext cx="336521" cy="305089"/>
          </a:xfrm>
          <a:custGeom>
            <a:avLst/>
            <a:gdLst>
              <a:gd name="connsiteX0" fmla="*/ 1619726 w 3238500"/>
              <a:gd name="connsiteY0" fmla="*/ 7144 h 3238500"/>
              <a:gd name="connsiteX1" fmla="*/ 7144 w 3238500"/>
              <a:gd name="connsiteY1" fmla="*/ 1619726 h 3238500"/>
              <a:gd name="connsiteX2" fmla="*/ 1619726 w 3238500"/>
              <a:gd name="connsiteY2" fmla="*/ 3232309 h 3238500"/>
              <a:gd name="connsiteX3" fmla="*/ 3232309 w 3238500"/>
              <a:gd name="connsiteY3" fmla="*/ 1619726 h 3238500"/>
              <a:gd name="connsiteX4" fmla="*/ 1619726 w 3238500"/>
              <a:gd name="connsiteY4" fmla="*/ 7144 h 3238500"/>
              <a:gd name="connsiteX5" fmla="*/ 2999899 w 3238500"/>
              <a:gd name="connsiteY5" fmla="*/ 1507331 h 3238500"/>
              <a:gd name="connsiteX6" fmla="*/ 2684621 w 3238500"/>
              <a:gd name="connsiteY6" fmla="*/ 1507331 h 3238500"/>
              <a:gd name="connsiteX7" fmla="*/ 2527459 w 3238500"/>
              <a:gd name="connsiteY7" fmla="*/ 824389 h 3238500"/>
              <a:gd name="connsiteX8" fmla="*/ 2677954 w 3238500"/>
              <a:gd name="connsiteY8" fmla="*/ 727234 h 3238500"/>
              <a:gd name="connsiteX9" fmla="*/ 2999899 w 3238500"/>
              <a:gd name="connsiteY9" fmla="*/ 1507331 h 3238500"/>
              <a:gd name="connsiteX10" fmla="*/ 2550319 w 3238500"/>
              <a:gd name="connsiteY10" fmla="*/ 591979 h 3238500"/>
              <a:gd name="connsiteX11" fmla="*/ 2445544 w 3238500"/>
              <a:gd name="connsiteY11" fmla="*/ 659606 h 3238500"/>
              <a:gd name="connsiteX12" fmla="*/ 2235041 w 3238500"/>
              <a:gd name="connsiteY12" fmla="*/ 374809 h 3238500"/>
              <a:gd name="connsiteX13" fmla="*/ 2550319 w 3238500"/>
              <a:gd name="connsiteY13" fmla="*/ 591979 h 3238500"/>
              <a:gd name="connsiteX14" fmla="*/ 1732121 w 3238500"/>
              <a:gd name="connsiteY14" fmla="*/ 299561 h 3238500"/>
              <a:gd name="connsiteX15" fmla="*/ 2279809 w 3238500"/>
              <a:gd name="connsiteY15" fmla="*/ 734854 h 3238500"/>
              <a:gd name="connsiteX16" fmla="*/ 1732121 w 3238500"/>
              <a:gd name="connsiteY16" fmla="*/ 862489 h 3238500"/>
              <a:gd name="connsiteX17" fmla="*/ 1732121 w 3238500"/>
              <a:gd name="connsiteY17" fmla="*/ 299561 h 3238500"/>
              <a:gd name="connsiteX18" fmla="*/ 1732121 w 3238500"/>
              <a:gd name="connsiteY18" fmla="*/ 1049179 h 3238500"/>
              <a:gd name="connsiteX19" fmla="*/ 2362676 w 3238500"/>
              <a:gd name="connsiteY19" fmla="*/ 898684 h 3238500"/>
              <a:gd name="connsiteX20" fmla="*/ 2497931 w 3238500"/>
              <a:gd name="connsiteY20" fmla="*/ 1498759 h 3238500"/>
              <a:gd name="connsiteX21" fmla="*/ 1733074 w 3238500"/>
              <a:gd name="connsiteY21" fmla="*/ 1498759 h 3238500"/>
              <a:gd name="connsiteX22" fmla="*/ 1732121 w 3238500"/>
              <a:gd name="connsiteY22" fmla="*/ 1049179 h 3238500"/>
              <a:gd name="connsiteX23" fmla="*/ 1732121 w 3238500"/>
              <a:gd name="connsiteY23" fmla="*/ 1049179 h 3238500"/>
              <a:gd name="connsiteX24" fmla="*/ 2497931 w 3238500"/>
              <a:gd name="connsiteY24" fmla="*/ 1732121 h 3238500"/>
              <a:gd name="connsiteX25" fmla="*/ 2355056 w 3238500"/>
              <a:gd name="connsiteY25" fmla="*/ 2339816 h 3238500"/>
              <a:gd name="connsiteX26" fmla="*/ 1732121 w 3238500"/>
              <a:gd name="connsiteY26" fmla="*/ 2182654 h 3238500"/>
              <a:gd name="connsiteX27" fmla="*/ 1732121 w 3238500"/>
              <a:gd name="connsiteY27" fmla="*/ 1725454 h 3238500"/>
              <a:gd name="connsiteX28" fmla="*/ 2496979 w 3238500"/>
              <a:gd name="connsiteY28" fmla="*/ 1725454 h 3238500"/>
              <a:gd name="connsiteX29" fmla="*/ 2496979 w 3238500"/>
              <a:gd name="connsiteY29" fmla="*/ 1732121 h 3238500"/>
              <a:gd name="connsiteX30" fmla="*/ 742474 w 3238500"/>
              <a:gd name="connsiteY30" fmla="*/ 1732121 h 3238500"/>
              <a:gd name="connsiteX31" fmla="*/ 1507331 w 3238500"/>
              <a:gd name="connsiteY31" fmla="*/ 1732121 h 3238500"/>
              <a:gd name="connsiteX32" fmla="*/ 1507331 w 3238500"/>
              <a:gd name="connsiteY32" fmla="*/ 2189321 h 3238500"/>
              <a:gd name="connsiteX33" fmla="*/ 876776 w 3238500"/>
              <a:gd name="connsiteY33" fmla="*/ 2339816 h 3238500"/>
              <a:gd name="connsiteX34" fmla="*/ 742474 w 3238500"/>
              <a:gd name="connsiteY34" fmla="*/ 1732121 h 3238500"/>
              <a:gd name="connsiteX35" fmla="*/ 742474 w 3238500"/>
              <a:gd name="connsiteY35" fmla="*/ 1507331 h 3238500"/>
              <a:gd name="connsiteX36" fmla="*/ 885349 w 3238500"/>
              <a:gd name="connsiteY36" fmla="*/ 899636 h 3238500"/>
              <a:gd name="connsiteX37" fmla="*/ 1508284 w 3238500"/>
              <a:gd name="connsiteY37" fmla="*/ 1056799 h 3238500"/>
              <a:gd name="connsiteX38" fmla="*/ 1508284 w 3238500"/>
              <a:gd name="connsiteY38" fmla="*/ 1513999 h 3238500"/>
              <a:gd name="connsiteX39" fmla="*/ 743426 w 3238500"/>
              <a:gd name="connsiteY39" fmla="*/ 1513999 h 3238500"/>
              <a:gd name="connsiteX40" fmla="*/ 743426 w 3238500"/>
              <a:gd name="connsiteY40" fmla="*/ 1507331 h 3238500"/>
              <a:gd name="connsiteX41" fmla="*/ 1507331 w 3238500"/>
              <a:gd name="connsiteY41" fmla="*/ 299561 h 3238500"/>
              <a:gd name="connsiteX42" fmla="*/ 1507331 w 3238500"/>
              <a:gd name="connsiteY42" fmla="*/ 862489 h 3238500"/>
              <a:gd name="connsiteX43" fmla="*/ 967264 w 3238500"/>
              <a:gd name="connsiteY43" fmla="*/ 727234 h 3238500"/>
              <a:gd name="connsiteX44" fmla="*/ 1507331 w 3238500"/>
              <a:gd name="connsiteY44" fmla="*/ 299561 h 3238500"/>
              <a:gd name="connsiteX45" fmla="*/ 1004411 w 3238500"/>
              <a:gd name="connsiteY45" fmla="*/ 374809 h 3238500"/>
              <a:gd name="connsiteX46" fmla="*/ 801529 w 3238500"/>
              <a:gd name="connsiteY46" fmla="*/ 645319 h 3238500"/>
              <a:gd name="connsiteX47" fmla="*/ 704374 w 3238500"/>
              <a:gd name="connsiteY47" fmla="*/ 577691 h 3238500"/>
              <a:gd name="connsiteX48" fmla="*/ 1004411 w 3238500"/>
              <a:gd name="connsiteY48" fmla="*/ 374809 h 3238500"/>
              <a:gd name="connsiteX49" fmla="*/ 569119 w 3238500"/>
              <a:gd name="connsiteY49" fmla="*/ 711994 h 3238500"/>
              <a:gd name="connsiteX50" fmla="*/ 711994 w 3238500"/>
              <a:gd name="connsiteY50" fmla="*/ 809149 h 3238500"/>
              <a:gd name="connsiteX51" fmla="*/ 547211 w 3238500"/>
              <a:gd name="connsiteY51" fmla="*/ 1507331 h 3238500"/>
              <a:gd name="connsiteX52" fmla="*/ 231934 w 3238500"/>
              <a:gd name="connsiteY52" fmla="*/ 1507331 h 3238500"/>
              <a:gd name="connsiteX53" fmla="*/ 569119 w 3238500"/>
              <a:gd name="connsiteY53" fmla="*/ 711994 h 3238500"/>
              <a:gd name="connsiteX54" fmla="*/ 554831 w 3238500"/>
              <a:gd name="connsiteY54" fmla="*/ 1732121 h 3238500"/>
              <a:gd name="connsiteX55" fmla="*/ 711994 w 3238500"/>
              <a:gd name="connsiteY55" fmla="*/ 2415064 h 3238500"/>
              <a:gd name="connsiteX56" fmla="*/ 561499 w 3238500"/>
              <a:gd name="connsiteY56" fmla="*/ 2512219 h 3238500"/>
              <a:gd name="connsiteX57" fmla="*/ 238601 w 3238500"/>
              <a:gd name="connsiteY57" fmla="*/ 1732121 h 3238500"/>
              <a:gd name="connsiteX58" fmla="*/ 554831 w 3238500"/>
              <a:gd name="connsiteY58" fmla="*/ 1732121 h 3238500"/>
              <a:gd name="connsiteX59" fmla="*/ 689134 w 3238500"/>
              <a:gd name="connsiteY59" fmla="*/ 2647474 h 3238500"/>
              <a:gd name="connsiteX60" fmla="*/ 793909 w 3238500"/>
              <a:gd name="connsiteY60" fmla="*/ 2579846 h 3238500"/>
              <a:gd name="connsiteX61" fmla="*/ 1004411 w 3238500"/>
              <a:gd name="connsiteY61" fmla="*/ 2864644 h 3238500"/>
              <a:gd name="connsiteX62" fmla="*/ 689134 w 3238500"/>
              <a:gd name="connsiteY62" fmla="*/ 2647474 h 3238500"/>
              <a:gd name="connsiteX63" fmla="*/ 959644 w 3238500"/>
              <a:gd name="connsiteY63" fmla="*/ 2497931 h 3238500"/>
              <a:gd name="connsiteX64" fmla="*/ 1507331 w 3238500"/>
              <a:gd name="connsiteY64" fmla="*/ 2370296 h 3238500"/>
              <a:gd name="connsiteX65" fmla="*/ 1507331 w 3238500"/>
              <a:gd name="connsiteY65" fmla="*/ 2933224 h 3238500"/>
              <a:gd name="connsiteX66" fmla="*/ 959644 w 3238500"/>
              <a:gd name="connsiteY66" fmla="*/ 2497931 h 3238500"/>
              <a:gd name="connsiteX67" fmla="*/ 1732121 w 3238500"/>
              <a:gd name="connsiteY67" fmla="*/ 2939891 h 3238500"/>
              <a:gd name="connsiteX68" fmla="*/ 1732121 w 3238500"/>
              <a:gd name="connsiteY68" fmla="*/ 2376964 h 3238500"/>
              <a:gd name="connsiteX69" fmla="*/ 2272189 w 3238500"/>
              <a:gd name="connsiteY69" fmla="*/ 2512219 h 3238500"/>
              <a:gd name="connsiteX70" fmla="*/ 1732121 w 3238500"/>
              <a:gd name="connsiteY70" fmla="*/ 2939891 h 3238500"/>
              <a:gd name="connsiteX71" fmla="*/ 2437924 w 3238500"/>
              <a:gd name="connsiteY71" fmla="*/ 2595086 h 3238500"/>
              <a:gd name="connsiteX72" fmla="*/ 2535079 w 3238500"/>
              <a:gd name="connsiteY72" fmla="*/ 2662714 h 3238500"/>
              <a:gd name="connsiteX73" fmla="*/ 2235041 w 3238500"/>
              <a:gd name="connsiteY73" fmla="*/ 2865596 h 3238500"/>
              <a:gd name="connsiteX74" fmla="*/ 2437924 w 3238500"/>
              <a:gd name="connsiteY74" fmla="*/ 2595086 h 3238500"/>
              <a:gd name="connsiteX75" fmla="*/ 2670334 w 3238500"/>
              <a:gd name="connsiteY75" fmla="*/ 2527459 h 3238500"/>
              <a:gd name="connsiteX76" fmla="*/ 2527459 w 3238500"/>
              <a:gd name="connsiteY76" fmla="*/ 2430304 h 3238500"/>
              <a:gd name="connsiteX77" fmla="*/ 2692241 w 3238500"/>
              <a:gd name="connsiteY77" fmla="*/ 1732121 h 3238500"/>
              <a:gd name="connsiteX78" fmla="*/ 3015139 w 3238500"/>
              <a:gd name="connsiteY78" fmla="*/ 1732121 h 3238500"/>
              <a:gd name="connsiteX79" fmla="*/ 2670334 w 3238500"/>
              <a:gd name="connsiteY79" fmla="*/ 2527459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238500" h="3238500">
                <a:moveTo>
                  <a:pt x="1619726" y="7144"/>
                </a:moveTo>
                <a:cubicBezTo>
                  <a:pt x="727234" y="7144"/>
                  <a:pt x="7144" y="727234"/>
                  <a:pt x="7144" y="1619726"/>
                </a:cubicBezTo>
                <a:cubicBezTo>
                  <a:pt x="7144" y="2512219"/>
                  <a:pt x="727234" y="3232309"/>
                  <a:pt x="1619726" y="3232309"/>
                </a:cubicBezTo>
                <a:cubicBezTo>
                  <a:pt x="2512219" y="3232309"/>
                  <a:pt x="3232309" y="2512219"/>
                  <a:pt x="3232309" y="1619726"/>
                </a:cubicBezTo>
                <a:cubicBezTo>
                  <a:pt x="3232309" y="727234"/>
                  <a:pt x="2512219" y="7144"/>
                  <a:pt x="1619726" y="7144"/>
                </a:cubicBezTo>
                <a:close/>
                <a:moveTo>
                  <a:pt x="2999899" y="1507331"/>
                </a:moveTo>
                <a:lnTo>
                  <a:pt x="2684621" y="1507331"/>
                </a:lnTo>
                <a:cubicBezTo>
                  <a:pt x="2669381" y="1259681"/>
                  <a:pt x="2616994" y="1027271"/>
                  <a:pt x="2527459" y="824389"/>
                </a:cubicBezTo>
                <a:cubicBezTo>
                  <a:pt x="2579846" y="793909"/>
                  <a:pt x="2632234" y="764381"/>
                  <a:pt x="2677954" y="727234"/>
                </a:cubicBezTo>
                <a:cubicBezTo>
                  <a:pt x="2857977" y="936784"/>
                  <a:pt x="2977991" y="1207294"/>
                  <a:pt x="2999899" y="1507331"/>
                </a:cubicBezTo>
                <a:close/>
                <a:moveTo>
                  <a:pt x="2550319" y="591979"/>
                </a:moveTo>
                <a:cubicBezTo>
                  <a:pt x="2519839" y="614839"/>
                  <a:pt x="2482691" y="636746"/>
                  <a:pt x="2445544" y="659606"/>
                </a:cubicBezTo>
                <a:cubicBezTo>
                  <a:pt x="2385536" y="554831"/>
                  <a:pt x="2310289" y="456724"/>
                  <a:pt x="2235041" y="374809"/>
                </a:cubicBezTo>
                <a:cubicBezTo>
                  <a:pt x="2347436" y="434816"/>
                  <a:pt x="2452211" y="501491"/>
                  <a:pt x="2550319" y="591979"/>
                </a:cubicBezTo>
                <a:close/>
                <a:moveTo>
                  <a:pt x="1732121" y="299561"/>
                </a:moveTo>
                <a:cubicBezTo>
                  <a:pt x="1949291" y="344329"/>
                  <a:pt x="2144554" y="502444"/>
                  <a:pt x="2279809" y="734854"/>
                </a:cubicBezTo>
                <a:cubicBezTo>
                  <a:pt x="2115026" y="802481"/>
                  <a:pt x="1927384" y="847249"/>
                  <a:pt x="1732121" y="862489"/>
                </a:cubicBezTo>
                <a:lnTo>
                  <a:pt x="1732121" y="299561"/>
                </a:lnTo>
                <a:close/>
                <a:moveTo>
                  <a:pt x="1732121" y="1049179"/>
                </a:moveTo>
                <a:cubicBezTo>
                  <a:pt x="1956911" y="1033939"/>
                  <a:pt x="2175034" y="989171"/>
                  <a:pt x="2362676" y="898684"/>
                </a:cubicBezTo>
                <a:cubicBezTo>
                  <a:pt x="2437924" y="1078706"/>
                  <a:pt x="2482691" y="1281589"/>
                  <a:pt x="2497931" y="1498759"/>
                </a:cubicBezTo>
                <a:lnTo>
                  <a:pt x="1733074" y="1498759"/>
                </a:lnTo>
                <a:lnTo>
                  <a:pt x="1732121" y="1049179"/>
                </a:lnTo>
                <a:lnTo>
                  <a:pt x="1732121" y="1049179"/>
                </a:lnTo>
                <a:close/>
                <a:moveTo>
                  <a:pt x="2497931" y="1732121"/>
                </a:moveTo>
                <a:cubicBezTo>
                  <a:pt x="2482691" y="1956911"/>
                  <a:pt x="2437924" y="2167414"/>
                  <a:pt x="2355056" y="2339816"/>
                </a:cubicBezTo>
                <a:cubicBezTo>
                  <a:pt x="2167414" y="2256949"/>
                  <a:pt x="1957864" y="2196941"/>
                  <a:pt x="1732121" y="2182654"/>
                </a:cubicBezTo>
                <a:lnTo>
                  <a:pt x="1732121" y="1725454"/>
                </a:lnTo>
                <a:lnTo>
                  <a:pt x="2496979" y="1725454"/>
                </a:lnTo>
                <a:lnTo>
                  <a:pt x="2496979" y="1732121"/>
                </a:lnTo>
                <a:close/>
                <a:moveTo>
                  <a:pt x="742474" y="1732121"/>
                </a:moveTo>
                <a:lnTo>
                  <a:pt x="1507331" y="1732121"/>
                </a:lnTo>
                <a:lnTo>
                  <a:pt x="1507331" y="2189321"/>
                </a:lnTo>
                <a:cubicBezTo>
                  <a:pt x="1282541" y="2204561"/>
                  <a:pt x="1064419" y="2249329"/>
                  <a:pt x="876776" y="2339816"/>
                </a:cubicBezTo>
                <a:cubicBezTo>
                  <a:pt x="802481" y="2159794"/>
                  <a:pt x="756761" y="1950244"/>
                  <a:pt x="742474" y="1732121"/>
                </a:cubicBezTo>
                <a:close/>
                <a:moveTo>
                  <a:pt x="742474" y="1507331"/>
                </a:moveTo>
                <a:cubicBezTo>
                  <a:pt x="757714" y="1282541"/>
                  <a:pt x="802481" y="1072039"/>
                  <a:pt x="885349" y="899636"/>
                </a:cubicBezTo>
                <a:cubicBezTo>
                  <a:pt x="1072991" y="982504"/>
                  <a:pt x="1282541" y="1042511"/>
                  <a:pt x="1508284" y="1056799"/>
                </a:cubicBezTo>
                <a:lnTo>
                  <a:pt x="1508284" y="1513999"/>
                </a:lnTo>
                <a:lnTo>
                  <a:pt x="743426" y="1513999"/>
                </a:lnTo>
                <a:lnTo>
                  <a:pt x="743426" y="1507331"/>
                </a:lnTo>
                <a:close/>
                <a:moveTo>
                  <a:pt x="1507331" y="299561"/>
                </a:moveTo>
                <a:lnTo>
                  <a:pt x="1507331" y="862489"/>
                </a:lnTo>
                <a:cubicBezTo>
                  <a:pt x="1312069" y="847249"/>
                  <a:pt x="1132046" y="802481"/>
                  <a:pt x="967264" y="727234"/>
                </a:cubicBezTo>
                <a:cubicBezTo>
                  <a:pt x="1102519" y="501491"/>
                  <a:pt x="1296829" y="344329"/>
                  <a:pt x="1507331" y="299561"/>
                </a:cubicBezTo>
                <a:close/>
                <a:moveTo>
                  <a:pt x="1004411" y="374809"/>
                </a:moveTo>
                <a:cubicBezTo>
                  <a:pt x="929164" y="450056"/>
                  <a:pt x="861536" y="539591"/>
                  <a:pt x="801529" y="645319"/>
                </a:cubicBezTo>
                <a:cubicBezTo>
                  <a:pt x="764381" y="622459"/>
                  <a:pt x="733901" y="600551"/>
                  <a:pt x="704374" y="577691"/>
                </a:cubicBezTo>
                <a:cubicBezTo>
                  <a:pt x="794861" y="501491"/>
                  <a:pt x="899636" y="427196"/>
                  <a:pt x="1004411" y="374809"/>
                </a:cubicBezTo>
                <a:close/>
                <a:moveTo>
                  <a:pt x="569119" y="711994"/>
                </a:moveTo>
                <a:cubicBezTo>
                  <a:pt x="613886" y="749141"/>
                  <a:pt x="666274" y="779621"/>
                  <a:pt x="711994" y="809149"/>
                </a:cubicBezTo>
                <a:cubicBezTo>
                  <a:pt x="621506" y="1012031"/>
                  <a:pt x="561499" y="1252061"/>
                  <a:pt x="547211" y="1507331"/>
                </a:cubicBezTo>
                <a:lnTo>
                  <a:pt x="231934" y="1507331"/>
                </a:lnTo>
                <a:cubicBezTo>
                  <a:pt x="261461" y="1207294"/>
                  <a:pt x="381476" y="929164"/>
                  <a:pt x="569119" y="711994"/>
                </a:cubicBezTo>
                <a:close/>
                <a:moveTo>
                  <a:pt x="554831" y="1732121"/>
                </a:moveTo>
                <a:cubicBezTo>
                  <a:pt x="570071" y="1979771"/>
                  <a:pt x="622459" y="2212181"/>
                  <a:pt x="711994" y="2415064"/>
                </a:cubicBezTo>
                <a:cubicBezTo>
                  <a:pt x="659606" y="2445544"/>
                  <a:pt x="607219" y="2475071"/>
                  <a:pt x="561499" y="2512219"/>
                </a:cubicBezTo>
                <a:cubicBezTo>
                  <a:pt x="381476" y="2295049"/>
                  <a:pt x="261461" y="2024539"/>
                  <a:pt x="238601" y="1732121"/>
                </a:cubicBezTo>
                <a:lnTo>
                  <a:pt x="554831" y="1732121"/>
                </a:lnTo>
                <a:close/>
                <a:moveTo>
                  <a:pt x="689134" y="2647474"/>
                </a:moveTo>
                <a:cubicBezTo>
                  <a:pt x="719614" y="2624614"/>
                  <a:pt x="756761" y="2602706"/>
                  <a:pt x="793909" y="2579846"/>
                </a:cubicBezTo>
                <a:cubicBezTo>
                  <a:pt x="853916" y="2684621"/>
                  <a:pt x="929164" y="2782729"/>
                  <a:pt x="1004411" y="2864644"/>
                </a:cubicBezTo>
                <a:cubicBezTo>
                  <a:pt x="892016" y="2805589"/>
                  <a:pt x="787241" y="2730341"/>
                  <a:pt x="689134" y="2647474"/>
                </a:cubicBezTo>
                <a:close/>
                <a:moveTo>
                  <a:pt x="959644" y="2497931"/>
                </a:moveTo>
                <a:cubicBezTo>
                  <a:pt x="1124426" y="2430304"/>
                  <a:pt x="1312069" y="2385536"/>
                  <a:pt x="1507331" y="2370296"/>
                </a:cubicBezTo>
                <a:lnTo>
                  <a:pt x="1507331" y="2933224"/>
                </a:lnTo>
                <a:cubicBezTo>
                  <a:pt x="1289209" y="2895124"/>
                  <a:pt x="1102519" y="2737961"/>
                  <a:pt x="959644" y="2497931"/>
                </a:cubicBezTo>
                <a:close/>
                <a:moveTo>
                  <a:pt x="1732121" y="2939891"/>
                </a:moveTo>
                <a:lnTo>
                  <a:pt x="1732121" y="2376964"/>
                </a:lnTo>
                <a:cubicBezTo>
                  <a:pt x="1927384" y="2392204"/>
                  <a:pt x="2107406" y="2436971"/>
                  <a:pt x="2272189" y="2512219"/>
                </a:cubicBezTo>
                <a:cubicBezTo>
                  <a:pt x="2137886" y="2737961"/>
                  <a:pt x="1942624" y="2895124"/>
                  <a:pt x="1732121" y="2939891"/>
                </a:cubicBezTo>
                <a:close/>
                <a:moveTo>
                  <a:pt x="2437924" y="2595086"/>
                </a:moveTo>
                <a:cubicBezTo>
                  <a:pt x="2475071" y="2617946"/>
                  <a:pt x="2505551" y="2639854"/>
                  <a:pt x="2535079" y="2662714"/>
                </a:cubicBezTo>
                <a:cubicBezTo>
                  <a:pt x="2444591" y="2745581"/>
                  <a:pt x="2339816" y="2812256"/>
                  <a:pt x="2235041" y="2865596"/>
                </a:cubicBezTo>
                <a:cubicBezTo>
                  <a:pt x="2310289" y="2790349"/>
                  <a:pt x="2377916" y="2692241"/>
                  <a:pt x="2437924" y="2595086"/>
                </a:cubicBezTo>
                <a:close/>
                <a:moveTo>
                  <a:pt x="2670334" y="2527459"/>
                </a:moveTo>
                <a:cubicBezTo>
                  <a:pt x="2625566" y="2490311"/>
                  <a:pt x="2573179" y="2459831"/>
                  <a:pt x="2527459" y="2430304"/>
                </a:cubicBezTo>
                <a:cubicBezTo>
                  <a:pt x="2617946" y="2227421"/>
                  <a:pt x="2677954" y="1987391"/>
                  <a:pt x="2692241" y="1732121"/>
                </a:cubicBezTo>
                <a:lnTo>
                  <a:pt x="3015139" y="1732121"/>
                </a:lnTo>
                <a:cubicBezTo>
                  <a:pt x="2977991" y="2032159"/>
                  <a:pt x="2857977" y="2310289"/>
                  <a:pt x="2670334" y="25274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4402DD-AA8F-4822-95D4-13FAE6FF9865}"/>
              </a:ext>
            </a:extLst>
          </p:cNvPr>
          <p:cNvSpPr/>
          <p:nvPr/>
        </p:nvSpPr>
        <p:spPr>
          <a:xfrm>
            <a:off x="1511062" y="2138109"/>
            <a:ext cx="336521" cy="305089"/>
          </a:xfrm>
          <a:custGeom>
            <a:avLst/>
            <a:gdLst>
              <a:gd name="connsiteX0" fmla="*/ 1619726 w 3238500"/>
              <a:gd name="connsiteY0" fmla="*/ 7144 h 3238500"/>
              <a:gd name="connsiteX1" fmla="*/ 7144 w 3238500"/>
              <a:gd name="connsiteY1" fmla="*/ 1619726 h 3238500"/>
              <a:gd name="connsiteX2" fmla="*/ 1619726 w 3238500"/>
              <a:gd name="connsiteY2" fmla="*/ 3232309 h 3238500"/>
              <a:gd name="connsiteX3" fmla="*/ 3232309 w 3238500"/>
              <a:gd name="connsiteY3" fmla="*/ 1619726 h 3238500"/>
              <a:gd name="connsiteX4" fmla="*/ 1619726 w 3238500"/>
              <a:gd name="connsiteY4" fmla="*/ 7144 h 3238500"/>
              <a:gd name="connsiteX5" fmla="*/ 2999899 w 3238500"/>
              <a:gd name="connsiteY5" fmla="*/ 1507331 h 3238500"/>
              <a:gd name="connsiteX6" fmla="*/ 2684621 w 3238500"/>
              <a:gd name="connsiteY6" fmla="*/ 1507331 h 3238500"/>
              <a:gd name="connsiteX7" fmla="*/ 2527459 w 3238500"/>
              <a:gd name="connsiteY7" fmla="*/ 824389 h 3238500"/>
              <a:gd name="connsiteX8" fmla="*/ 2677954 w 3238500"/>
              <a:gd name="connsiteY8" fmla="*/ 727234 h 3238500"/>
              <a:gd name="connsiteX9" fmla="*/ 2999899 w 3238500"/>
              <a:gd name="connsiteY9" fmla="*/ 1507331 h 3238500"/>
              <a:gd name="connsiteX10" fmla="*/ 2550319 w 3238500"/>
              <a:gd name="connsiteY10" fmla="*/ 591979 h 3238500"/>
              <a:gd name="connsiteX11" fmla="*/ 2445544 w 3238500"/>
              <a:gd name="connsiteY11" fmla="*/ 659606 h 3238500"/>
              <a:gd name="connsiteX12" fmla="*/ 2235041 w 3238500"/>
              <a:gd name="connsiteY12" fmla="*/ 374809 h 3238500"/>
              <a:gd name="connsiteX13" fmla="*/ 2550319 w 3238500"/>
              <a:gd name="connsiteY13" fmla="*/ 591979 h 3238500"/>
              <a:gd name="connsiteX14" fmla="*/ 1732121 w 3238500"/>
              <a:gd name="connsiteY14" fmla="*/ 299561 h 3238500"/>
              <a:gd name="connsiteX15" fmla="*/ 2279809 w 3238500"/>
              <a:gd name="connsiteY15" fmla="*/ 734854 h 3238500"/>
              <a:gd name="connsiteX16" fmla="*/ 1732121 w 3238500"/>
              <a:gd name="connsiteY16" fmla="*/ 862489 h 3238500"/>
              <a:gd name="connsiteX17" fmla="*/ 1732121 w 3238500"/>
              <a:gd name="connsiteY17" fmla="*/ 299561 h 3238500"/>
              <a:gd name="connsiteX18" fmla="*/ 1732121 w 3238500"/>
              <a:gd name="connsiteY18" fmla="*/ 1049179 h 3238500"/>
              <a:gd name="connsiteX19" fmla="*/ 2362676 w 3238500"/>
              <a:gd name="connsiteY19" fmla="*/ 898684 h 3238500"/>
              <a:gd name="connsiteX20" fmla="*/ 2497931 w 3238500"/>
              <a:gd name="connsiteY20" fmla="*/ 1498759 h 3238500"/>
              <a:gd name="connsiteX21" fmla="*/ 1733074 w 3238500"/>
              <a:gd name="connsiteY21" fmla="*/ 1498759 h 3238500"/>
              <a:gd name="connsiteX22" fmla="*/ 1732121 w 3238500"/>
              <a:gd name="connsiteY22" fmla="*/ 1049179 h 3238500"/>
              <a:gd name="connsiteX23" fmla="*/ 1732121 w 3238500"/>
              <a:gd name="connsiteY23" fmla="*/ 1049179 h 3238500"/>
              <a:gd name="connsiteX24" fmla="*/ 2497931 w 3238500"/>
              <a:gd name="connsiteY24" fmla="*/ 1732121 h 3238500"/>
              <a:gd name="connsiteX25" fmla="*/ 2355056 w 3238500"/>
              <a:gd name="connsiteY25" fmla="*/ 2339816 h 3238500"/>
              <a:gd name="connsiteX26" fmla="*/ 1732121 w 3238500"/>
              <a:gd name="connsiteY26" fmla="*/ 2182654 h 3238500"/>
              <a:gd name="connsiteX27" fmla="*/ 1732121 w 3238500"/>
              <a:gd name="connsiteY27" fmla="*/ 1725454 h 3238500"/>
              <a:gd name="connsiteX28" fmla="*/ 2496979 w 3238500"/>
              <a:gd name="connsiteY28" fmla="*/ 1725454 h 3238500"/>
              <a:gd name="connsiteX29" fmla="*/ 2496979 w 3238500"/>
              <a:gd name="connsiteY29" fmla="*/ 1732121 h 3238500"/>
              <a:gd name="connsiteX30" fmla="*/ 742474 w 3238500"/>
              <a:gd name="connsiteY30" fmla="*/ 1732121 h 3238500"/>
              <a:gd name="connsiteX31" fmla="*/ 1507331 w 3238500"/>
              <a:gd name="connsiteY31" fmla="*/ 1732121 h 3238500"/>
              <a:gd name="connsiteX32" fmla="*/ 1507331 w 3238500"/>
              <a:gd name="connsiteY32" fmla="*/ 2189321 h 3238500"/>
              <a:gd name="connsiteX33" fmla="*/ 876776 w 3238500"/>
              <a:gd name="connsiteY33" fmla="*/ 2339816 h 3238500"/>
              <a:gd name="connsiteX34" fmla="*/ 742474 w 3238500"/>
              <a:gd name="connsiteY34" fmla="*/ 1732121 h 3238500"/>
              <a:gd name="connsiteX35" fmla="*/ 742474 w 3238500"/>
              <a:gd name="connsiteY35" fmla="*/ 1507331 h 3238500"/>
              <a:gd name="connsiteX36" fmla="*/ 885349 w 3238500"/>
              <a:gd name="connsiteY36" fmla="*/ 899636 h 3238500"/>
              <a:gd name="connsiteX37" fmla="*/ 1508284 w 3238500"/>
              <a:gd name="connsiteY37" fmla="*/ 1056799 h 3238500"/>
              <a:gd name="connsiteX38" fmla="*/ 1508284 w 3238500"/>
              <a:gd name="connsiteY38" fmla="*/ 1513999 h 3238500"/>
              <a:gd name="connsiteX39" fmla="*/ 743426 w 3238500"/>
              <a:gd name="connsiteY39" fmla="*/ 1513999 h 3238500"/>
              <a:gd name="connsiteX40" fmla="*/ 743426 w 3238500"/>
              <a:gd name="connsiteY40" fmla="*/ 1507331 h 3238500"/>
              <a:gd name="connsiteX41" fmla="*/ 1507331 w 3238500"/>
              <a:gd name="connsiteY41" fmla="*/ 299561 h 3238500"/>
              <a:gd name="connsiteX42" fmla="*/ 1507331 w 3238500"/>
              <a:gd name="connsiteY42" fmla="*/ 862489 h 3238500"/>
              <a:gd name="connsiteX43" fmla="*/ 967264 w 3238500"/>
              <a:gd name="connsiteY43" fmla="*/ 727234 h 3238500"/>
              <a:gd name="connsiteX44" fmla="*/ 1507331 w 3238500"/>
              <a:gd name="connsiteY44" fmla="*/ 299561 h 3238500"/>
              <a:gd name="connsiteX45" fmla="*/ 1004411 w 3238500"/>
              <a:gd name="connsiteY45" fmla="*/ 374809 h 3238500"/>
              <a:gd name="connsiteX46" fmla="*/ 801529 w 3238500"/>
              <a:gd name="connsiteY46" fmla="*/ 645319 h 3238500"/>
              <a:gd name="connsiteX47" fmla="*/ 704374 w 3238500"/>
              <a:gd name="connsiteY47" fmla="*/ 577691 h 3238500"/>
              <a:gd name="connsiteX48" fmla="*/ 1004411 w 3238500"/>
              <a:gd name="connsiteY48" fmla="*/ 374809 h 3238500"/>
              <a:gd name="connsiteX49" fmla="*/ 569119 w 3238500"/>
              <a:gd name="connsiteY49" fmla="*/ 711994 h 3238500"/>
              <a:gd name="connsiteX50" fmla="*/ 711994 w 3238500"/>
              <a:gd name="connsiteY50" fmla="*/ 809149 h 3238500"/>
              <a:gd name="connsiteX51" fmla="*/ 547211 w 3238500"/>
              <a:gd name="connsiteY51" fmla="*/ 1507331 h 3238500"/>
              <a:gd name="connsiteX52" fmla="*/ 231934 w 3238500"/>
              <a:gd name="connsiteY52" fmla="*/ 1507331 h 3238500"/>
              <a:gd name="connsiteX53" fmla="*/ 569119 w 3238500"/>
              <a:gd name="connsiteY53" fmla="*/ 711994 h 3238500"/>
              <a:gd name="connsiteX54" fmla="*/ 554831 w 3238500"/>
              <a:gd name="connsiteY54" fmla="*/ 1732121 h 3238500"/>
              <a:gd name="connsiteX55" fmla="*/ 711994 w 3238500"/>
              <a:gd name="connsiteY55" fmla="*/ 2415064 h 3238500"/>
              <a:gd name="connsiteX56" fmla="*/ 561499 w 3238500"/>
              <a:gd name="connsiteY56" fmla="*/ 2512219 h 3238500"/>
              <a:gd name="connsiteX57" fmla="*/ 238601 w 3238500"/>
              <a:gd name="connsiteY57" fmla="*/ 1732121 h 3238500"/>
              <a:gd name="connsiteX58" fmla="*/ 554831 w 3238500"/>
              <a:gd name="connsiteY58" fmla="*/ 1732121 h 3238500"/>
              <a:gd name="connsiteX59" fmla="*/ 689134 w 3238500"/>
              <a:gd name="connsiteY59" fmla="*/ 2647474 h 3238500"/>
              <a:gd name="connsiteX60" fmla="*/ 793909 w 3238500"/>
              <a:gd name="connsiteY60" fmla="*/ 2579846 h 3238500"/>
              <a:gd name="connsiteX61" fmla="*/ 1004411 w 3238500"/>
              <a:gd name="connsiteY61" fmla="*/ 2864644 h 3238500"/>
              <a:gd name="connsiteX62" fmla="*/ 689134 w 3238500"/>
              <a:gd name="connsiteY62" fmla="*/ 2647474 h 3238500"/>
              <a:gd name="connsiteX63" fmla="*/ 959644 w 3238500"/>
              <a:gd name="connsiteY63" fmla="*/ 2497931 h 3238500"/>
              <a:gd name="connsiteX64" fmla="*/ 1507331 w 3238500"/>
              <a:gd name="connsiteY64" fmla="*/ 2370296 h 3238500"/>
              <a:gd name="connsiteX65" fmla="*/ 1507331 w 3238500"/>
              <a:gd name="connsiteY65" fmla="*/ 2933224 h 3238500"/>
              <a:gd name="connsiteX66" fmla="*/ 959644 w 3238500"/>
              <a:gd name="connsiteY66" fmla="*/ 2497931 h 3238500"/>
              <a:gd name="connsiteX67" fmla="*/ 1732121 w 3238500"/>
              <a:gd name="connsiteY67" fmla="*/ 2939891 h 3238500"/>
              <a:gd name="connsiteX68" fmla="*/ 1732121 w 3238500"/>
              <a:gd name="connsiteY68" fmla="*/ 2376964 h 3238500"/>
              <a:gd name="connsiteX69" fmla="*/ 2272189 w 3238500"/>
              <a:gd name="connsiteY69" fmla="*/ 2512219 h 3238500"/>
              <a:gd name="connsiteX70" fmla="*/ 1732121 w 3238500"/>
              <a:gd name="connsiteY70" fmla="*/ 2939891 h 3238500"/>
              <a:gd name="connsiteX71" fmla="*/ 2437924 w 3238500"/>
              <a:gd name="connsiteY71" fmla="*/ 2595086 h 3238500"/>
              <a:gd name="connsiteX72" fmla="*/ 2535079 w 3238500"/>
              <a:gd name="connsiteY72" fmla="*/ 2662714 h 3238500"/>
              <a:gd name="connsiteX73" fmla="*/ 2235041 w 3238500"/>
              <a:gd name="connsiteY73" fmla="*/ 2865596 h 3238500"/>
              <a:gd name="connsiteX74" fmla="*/ 2437924 w 3238500"/>
              <a:gd name="connsiteY74" fmla="*/ 2595086 h 3238500"/>
              <a:gd name="connsiteX75" fmla="*/ 2670334 w 3238500"/>
              <a:gd name="connsiteY75" fmla="*/ 2527459 h 3238500"/>
              <a:gd name="connsiteX76" fmla="*/ 2527459 w 3238500"/>
              <a:gd name="connsiteY76" fmla="*/ 2430304 h 3238500"/>
              <a:gd name="connsiteX77" fmla="*/ 2692241 w 3238500"/>
              <a:gd name="connsiteY77" fmla="*/ 1732121 h 3238500"/>
              <a:gd name="connsiteX78" fmla="*/ 3015139 w 3238500"/>
              <a:gd name="connsiteY78" fmla="*/ 1732121 h 3238500"/>
              <a:gd name="connsiteX79" fmla="*/ 2670334 w 3238500"/>
              <a:gd name="connsiteY79" fmla="*/ 2527459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238500" h="3238500">
                <a:moveTo>
                  <a:pt x="1619726" y="7144"/>
                </a:moveTo>
                <a:cubicBezTo>
                  <a:pt x="727234" y="7144"/>
                  <a:pt x="7144" y="727234"/>
                  <a:pt x="7144" y="1619726"/>
                </a:cubicBezTo>
                <a:cubicBezTo>
                  <a:pt x="7144" y="2512219"/>
                  <a:pt x="727234" y="3232309"/>
                  <a:pt x="1619726" y="3232309"/>
                </a:cubicBezTo>
                <a:cubicBezTo>
                  <a:pt x="2512219" y="3232309"/>
                  <a:pt x="3232309" y="2512219"/>
                  <a:pt x="3232309" y="1619726"/>
                </a:cubicBezTo>
                <a:cubicBezTo>
                  <a:pt x="3232309" y="727234"/>
                  <a:pt x="2512219" y="7144"/>
                  <a:pt x="1619726" y="7144"/>
                </a:cubicBezTo>
                <a:close/>
                <a:moveTo>
                  <a:pt x="2999899" y="1507331"/>
                </a:moveTo>
                <a:lnTo>
                  <a:pt x="2684621" y="1507331"/>
                </a:lnTo>
                <a:cubicBezTo>
                  <a:pt x="2669381" y="1259681"/>
                  <a:pt x="2616994" y="1027271"/>
                  <a:pt x="2527459" y="824389"/>
                </a:cubicBezTo>
                <a:cubicBezTo>
                  <a:pt x="2579846" y="793909"/>
                  <a:pt x="2632234" y="764381"/>
                  <a:pt x="2677954" y="727234"/>
                </a:cubicBezTo>
                <a:cubicBezTo>
                  <a:pt x="2857977" y="936784"/>
                  <a:pt x="2977991" y="1207294"/>
                  <a:pt x="2999899" y="1507331"/>
                </a:cubicBezTo>
                <a:close/>
                <a:moveTo>
                  <a:pt x="2550319" y="591979"/>
                </a:moveTo>
                <a:cubicBezTo>
                  <a:pt x="2519839" y="614839"/>
                  <a:pt x="2482691" y="636746"/>
                  <a:pt x="2445544" y="659606"/>
                </a:cubicBezTo>
                <a:cubicBezTo>
                  <a:pt x="2385536" y="554831"/>
                  <a:pt x="2310289" y="456724"/>
                  <a:pt x="2235041" y="374809"/>
                </a:cubicBezTo>
                <a:cubicBezTo>
                  <a:pt x="2347436" y="434816"/>
                  <a:pt x="2452211" y="501491"/>
                  <a:pt x="2550319" y="591979"/>
                </a:cubicBezTo>
                <a:close/>
                <a:moveTo>
                  <a:pt x="1732121" y="299561"/>
                </a:moveTo>
                <a:cubicBezTo>
                  <a:pt x="1949291" y="344329"/>
                  <a:pt x="2144554" y="502444"/>
                  <a:pt x="2279809" y="734854"/>
                </a:cubicBezTo>
                <a:cubicBezTo>
                  <a:pt x="2115026" y="802481"/>
                  <a:pt x="1927384" y="847249"/>
                  <a:pt x="1732121" y="862489"/>
                </a:cubicBezTo>
                <a:lnTo>
                  <a:pt x="1732121" y="299561"/>
                </a:lnTo>
                <a:close/>
                <a:moveTo>
                  <a:pt x="1732121" y="1049179"/>
                </a:moveTo>
                <a:cubicBezTo>
                  <a:pt x="1956911" y="1033939"/>
                  <a:pt x="2175034" y="989171"/>
                  <a:pt x="2362676" y="898684"/>
                </a:cubicBezTo>
                <a:cubicBezTo>
                  <a:pt x="2437924" y="1078706"/>
                  <a:pt x="2482691" y="1281589"/>
                  <a:pt x="2497931" y="1498759"/>
                </a:cubicBezTo>
                <a:lnTo>
                  <a:pt x="1733074" y="1498759"/>
                </a:lnTo>
                <a:lnTo>
                  <a:pt x="1732121" y="1049179"/>
                </a:lnTo>
                <a:lnTo>
                  <a:pt x="1732121" y="1049179"/>
                </a:lnTo>
                <a:close/>
                <a:moveTo>
                  <a:pt x="2497931" y="1732121"/>
                </a:moveTo>
                <a:cubicBezTo>
                  <a:pt x="2482691" y="1956911"/>
                  <a:pt x="2437924" y="2167414"/>
                  <a:pt x="2355056" y="2339816"/>
                </a:cubicBezTo>
                <a:cubicBezTo>
                  <a:pt x="2167414" y="2256949"/>
                  <a:pt x="1957864" y="2196941"/>
                  <a:pt x="1732121" y="2182654"/>
                </a:cubicBezTo>
                <a:lnTo>
                  <a:pt x="1732121" y="1725454"/>
                </a:lnTo>
                <a:lnTo>
                  <a:pt x="2496979" y="1725454"/>
                </a:lnTo>
                <a:lnTo>
                  <a:pt x="2496979" y="1732121"/>
                </a:lnTo>
                <a:close/>
                <a:moveTo>
                  <a:pt x="742474" y="1732121"/>
                </a:moveTo>
                <a:lnTo>
                  <a:pt x="1507331" y="1732121"/>
                </a:lnTo>
                <a:lnTo>
                  <a:pt x="1507331" y="2189321"/>
                </a:lnTo>
                <a:cubicBezTo>
                  <a:pt x="1282541" y="2204561"/>
                  <a:pt x="1064419" y="2249329"/>
                  <a:pt x="876776" y="2339816"/>
                </a:cubicBezTo>
                <a:cubicBezTo>
                  <a:pt x="802481" y="2159794"/>
                  <a:pt x="756761" y="1950244"/>
                  <a:pt x="742474" y="1732121"/>
                </a:cubicBezTo>
                <a:close/>
                <a:moveTo>
                  <a:pt x="742474" y="1507331"/>
                </a:moveTo>
                <a:cubicBezTo>
                  <a:pt x="757714" y="1282541"/>
                  <a:pt x="802481" y="1072039"/>
                  <a:pt x="885349" y="899636"/>
                </a:cubicBezTo>
                <a:cubicBezTo>
                  <a:pt x="1072991" y="982504"/>
                  <a:pt x="1282541" y="1042511"/>
                  <a:pt x="1508284" y="1056799"/>
                </a:cubicBezTo>
                <a:lnTo>
                  <a:pt x="1508284" y="1513999"/>
                </a:lnTo>
                <a:lnTo>
                  <a:pt x="743426" y="1513999"/>
                </a:lnTo>
                <a:lnTo>
                  <a:pt x="743426" y="1507331"/>
                </a:lnTo>
                <a:close/>
                <a:moveTo>
                  <a:pt x="1507331" y="299561"/>
                </a:moveTo>
                <a:lnTo>
                  <a:pt x="1507331" y="862489"/>
                </a:lnTo>
                <a:cubicBezTo>
                  <a:pt x="1312069" y="847249"/>
                  <a:pt x="1132046" y="802481"/>
                  <a:pt x="967264" y="727234"/>
                </a:cubicBezTo>
                <a:cubicBezTo>
                  <a:pt x="1102519" y="501491"/>
                  <a:pt x="1296829" y="344329"/>
                  <a:pt x="1507331" y="299561"/>
                </a:cubicBezTo>
                <a:close/>
                <a:moveTo>
                  <a:pt x="1004411" y="374809"/>
                </a:moveTo>
                <a:cubicBezTo>
                  <a:pt x="929164" y="450056"/>
                  <a:pt x="861536" y="539591"/>
                  <a:pt x="801529" y="645319"/>
                </a:cubicBezTo>
                <a:cubicBezTo>
                  <a:pt x="764381" y="622459"/>
                  <a:pt x="733901" y="600551"/>
                  <a:pt x="704374" y="577691"/>
                </a:cubicBezTo>
                <a:cubicBezTo>
                  <a:pt x="794861" y="501491"/>
                  <a:pt x="899636" y="427196"/>
                  <a:pt x="1004411" y="374809"/>
                </a:cubicBezTo>
                <a:close/>
                <a:moveTo>
                  <a:pt x="569119" y="711994"/>
                </a:moveTo>
                <a:cubicBezTo>
                  <a:pt x="613886" y="749141"/>
                  <a:pt x="666274" y="779621"/>
                  <a:pt x="711994" y="809149"/>
                </a:cubicBezTo>
                <a:cubicBezTo>
                  <a:pt x="621506" y="1012031"/>
                  <a:pt x="561499" y="1252061"/>
                  <a:pt x="547211" y="1507331"/>
                </a:cubicBezTo>
                <a:lnTo>
                  <a:pt x="231934" y="1507331"/>
                </a:lnTo>
                <a:cubicBezTo>
                  <a:pt x="261461" y="1207294"/>
                  <a:pt x="381476" y="929164"/>
                  <a:pt x="569119" y="711994"/>
                </a:cubicBezTo>
                <a:close/>
                <a:moveTo>
                  <a:pt x="554831" y="1732121"/>
                </a:moveTo>
                <a:cubicBezTo>
                  <a:pt x="570071" y="1979771"/>
                  <a:pt x="622459" y="2212181"/>
                  <a:pt x="711994" y="2415064"/>
                </a:cubicBezTo>
                <a:cubicBezTo>
                  <a:pt x="659606" y="2445544"/>
                  <a:pt x="607219" y="2475071"/>
                  <a:pt x="561499" y="2512219"/>
                </a:cubicBezTo>
                <a:cubicBezTo>
                  <a:pt x="381476" y="2295049"/>
                  <a:pt x="261461" y="2024539"/>
                  <a:pt x="238601" y="1732121"/>
                </a:cubicBezTo>
                <a:lnTo>
                  <a:pt x="554831" y="1732121"/>
                </a:lnTo>
                <a:close/>
                <a:moveTo>
                  <a:pt x="689134" y="2647474"/>
                </a:moveTo>
                <a:cubicBezTo>
                  <a:pt x="719614" y="2624614"/>
                  <a:pt x="756761" y="2602706"/>
                  <a:pt x="793909" y="2579846"/>
                </a:cubicBezTo>
                <a:cubicBezTo>
                  <a:pt x="853916" y="2684621"/>
                  <a:pt x="929164" y="2782729"/>
                  <a:pt x="1004411" y="2864644"/>
                </a:cubicBezTo>
                <a:cubicBezTo>
                  <a:pt x="892016" y="2805589"/>
                  <a:pt x="787241" y="2730341"/>
                  <a:pt x="689134" y="2647474"/>
                </a:cubicBezTo>
                <a:close/>
                <a:moveTo>
                  <a:pt x="959644" y="2497931"/>
                </a:moveTo>
                <a:cubicBezTo>
                  <a:pt x="1124426" y="2430304"/>
                  <a:pt x="1312069" y="2385536"/>
                  <a:pt x="1507331" y="2370296"/>
                </a:cubicBezTo>
                <a:lnTo>
                  <a:pt x="1507331" y="2933224"/>
                </a:lnTo>
                <a:cubicBezTo>
                  <a:pt x="1289209" y="2895124"/>
                  <a:pt x="1102519" y="2737961"/>
                  <a:pt x="959644" y="2497931"/>
                </a:cubicBezTo>
                <a:close/>
                <a:moveTo>
                  <a:pt x="1732121" y="2939891"/>
                </a:moveTo>
                <a:lnTo>
                  <a:pt x="1732121" y="2376964"/>
                </a:lnTo>
                <a:cubicBezTo>
                  <a:pt x="1927384" y="2392204"/>
                  <a:pt x="2107406" y="2436971"/>
                  <a:pt x="2272189" y="2512219"/>
                </a:cubicBezTo>
                <a:cubicBezTo>
                  <a:pt x="2137886" y="2737961"/>
                  <a:pt x="1942624" y="2895124"/>
                  <a:pt x="1732121" y="2939891"/>
                </a:cubicBezTo>
                <a:close/>
                <a:moveTo>
                  <a:pt x="2437924" y="2595086"/>
                </a:moveTo>
                <a:cubicBezTo>
                  <a:pt x="2475071" y="2617946"/>
                  <a:pt x="2505551" y="2639854"/>
                  <a:pt x="2535079" y="2662714"/>
                </a:cubicBezTo>
                <a:cubicBezTo>
                  <a:pt x="2444591" y="2745581"/>
                  <a:pt x="2339816" y="2812256"/>
                  <a:pt x="2235041" y="2865596"/>
                </a:cubicBezTo>
                <a:cubicBezTo>
                  <a:pt x="2310289" y="2790349"/>
                  <a:pt x="2377916" y="2692241"/>
                  <a:pt x="2437924" y="2595086"/>
                </a:cubicBezTo>
                <a:close/>
                <a:moveTo>
                  <a:pt x="2670334" y="2527459"/>
                </a:moveTo>
                <a:cubicBezTo>
                  <a:pt x="2625566" y="2490311"/>
                  <a:pt x="2573179" y="2459831"/>
                  <a:pt x="2527459" y="2430304"/>
                </a:cubicBezTo>
                <a:cubicBezTo>
                  <a:pt x="2617946" y="2227421"/>
                  <a:pt x="2677954" y="1987391"/>
                  <a:pt x="2692241" y="1732121"/>
                </a:cubicBezTo>
                <a:lnTo>
                  <a:pt x="3015139" y="1732121"/>
                </a:lnTo>
                <a:cubicBezTo>
                  <a:pt x="2977991" y="2032159"/>
                  <a:pt x="2857977" y="2310289"/>
                  <a:pt x="2670334" y="25274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A323F94-EAEA-495B-B4B3-66238B217969}"/>
              </a:ext>
            </a:extLst>
          </p:cNvPr>
          <p:cNvSpPr/>
          <p:nvPr/>
        </p:nvSpPr>
        <p:spPr>
          <a:xfrm>
            <a:off x="1942137" y="2138109"/>
            <a:ext cx="336521" cy="305089"/>
          </a:xfrm>
          <a:custGeom>
            <a:avLst/>
            <a:gdLst>
              <a:gd name="connsiteX0" fmla="*/ 1619726 w 3238500"/>
              <a:gd name="connsiteY0" fmla="*/ 7144 h 3238500"/>
              <a:gd name="connsiteX1" fmla="*/ 7144 w 3238500"/>
              <a:gd name="connsiteY1" fmla="*/ 1619726 h 3238500"/>
              <a:gd name="connsiteX2" fmla="*/ 1619726 w 3238500"/>
              <a:gd name="connsiteY2" fmla="*/ 3232309 h 3238500"/>
              <a:gd name="connsiteX3" fmla="*/ 3232309 w 3238500"/>
              <a:gd name="connsiteY3" fmla="*/ 1619726 h 3238500"/>
              <a:gd name="connsiteX4" fmla="*/ 1619726 w 3238500"/>
              <a:gd name="connsiteY4" fmla="*/ 7144 h 3238500"/>
              <a:gd name="connsiteX5" fmla="*/ 2999899 w 3238500"/>
              <a:gd name="connsiteY5" fmla="*/ 1507331 h 3238500"/>
              <a:gd name="connsiteX6" fmla="*/ 2684621 w 3238500"/>
              <a:gd name="connsiteY6" fmla="*/ 1507331 h 3238500"/>
              <a:gd name="connsiteX7" fmla="*/ 2527459 w 3238500"/>
              <a:gd name="connsiteY7" fmla="*/ 824389 h 3238500"/>
              <a:gd name="connsiteX8" fmla="*/ 2677954 w 3238500"/>
              <a:gd name="connsiteY8" fmla="*/ 727234 h 3238500"/>
              <a:gd name="connsiteX9" fmla="*/ 2999899 w 3238500"/>
              <a:gd name="connsiteY9" fmla="*/ 1507331 h 3238500"/>
              <a:gd name="connsiteX10" fmla="*/ 2550319 w 3238500"/>
              <a:gd name="connsiteY10" fmla="*/ 591979 h 3238500"/>
              <a:gd name="connsiteX11" fmla="*/ 2445544 w 3238500"/>
              <a:gd name="connsiteY11" fmla="*/ 659606 h 3238500"/>
              <a:gd name="connsiteX12" fmla="*/ 2235041 w 3238500"/>
              <a:gd name="connsiteY12" fmla="*/ 374809 h 3238500"/>
              <a:gd name="connsiteX13" fmla="*/ 2550319 w 3238500"/>
              <a:gd name="connsiteY13" fmla="*/ 591979 h 3238500"/>
              <a:gd name="connsiteX14" fmla="*/ 1732121 w 3238500"/>
              <a:gd name="connsiteY14" fmla="*/ 299561 h 3238500"/>
              <a:gd name="connsiteX15" fmla="*/ 2279809 w 3238500"/>
              <a:gd name="connsiteY15" fmla="*/ 734854 h 3238500"/>
              <a:gd name="connsiteX16" fmla="*/ 1732121 w 3238500"/>
              <a:gd name="connsiteY16" fmla="*/ 862489 h 3238500"/>
              <a:gd name="connsiteX17" fmla="*/ 1732121 w 3238500"/>
              <a:gd name="connsiteY17" fmla="*/ 299561 h 3238500"/>
              <a:gd name="connsiteX18" fmla="*/ 1732121 w 3238500"/>
              <a:gd name="connsiteY18" fmla="*/ 1049179 h 3238500"/>
              <a:gd name="connsiteX19" fmla="*/ 2362676 w 3238500"/>
              <a:gd name="connsiteY19" fmla="*/ 898684 h 3238500"/>
              <a:gd name="connsiteX20" fmla="*/ 2497931 w 3238500"/>
              <a:gd name="connsiteY20" fmla="*/ 1498759 h 3238500"/>
              <a:gd name="connsiteX21" fmla="*/ 1733074 w 3238500"/>
              <a:gd name="connsiteY21" fmla="*/ 1498759 h 3238500"/>
              <a:gd name="connsiteX22" fmla="*/ 1732121 w 3238500"/>
              <a:gd name="connsiteY22" fmla="*/ 1049179 h 3238500"/>
              <a:gd name="connsiteX23" fmla="*/ 1732121 w 3238500"/>
              <a:gd name="connsiteY23" fmla="*/ 1049179 h 3238500"/>
              <a:gd name="connsiteX24" fmla="*/ 2497931 w 3238500"/>
              <a:gd name="connsiteY24" fmla="*/ 1732121 h 3238500"/>
              <a:gd name="connsiteX25" fmla="*/ 2355056 w 3238500"/>
              <a:gd name="connsiteY25" fmla="*/ 2339816 h 3238500"/>
              <a:gd name="connsiteX26" fmla="*/ 1732121 w 3238500"/>
              <a:gd name="connsiteY26" fmla="*/ 2182654 h 3238500"/>
              <a:gd name="connsiteX27" fmla="*/ 1732121 w 3238500"/>
              <a:gd name="connsiteY27" fmla="*/ 1725454 h 3238500"/>
              <a:gd name="connsiteX28" fmla="*/ 2496979 w 3238500"/>
              <a:gd name="connsiteY28" fmla="*/ 1725454 h 3238500"/>
              <a:gd name="connsiteX29" fmla="*/ 2496979 w 3238500"/>
              <a:gd name="connsiteY29" fmla="*/ 1732121 h 3238500"/>
              <a:gd name="connsiteX30" fmla="*/ 742474 w 3238500"/>
              <a:gd name="connsiteY30" fmla="*/ 1732121 h 3238500"/>
              <a:gd name="connsiteX31" fmla="*/ 1507331 w 3238500"/>
              <a:gd name="connsiteY31" fmla="*/ 1732121 h 3238500"/>
              <a:gd name="connsiteX32" fmla="*/ 1507331 w 3238500"/>
              <a:gd name="connsiteY32" fmla="*/ 2189321 h 3238500"/>
              <a:gd name="connsiteX33" fmla="*/ 876776 w 3238500"/>
              <a:gd name="connsiteY33" fmla="*/ 2339816 h 3238500"/>
              <a:gd name="connsiteX34" fmla="*/ 742474 w 3238500"/>
              <a:gd name="connsiteY34" fmla="*/ 1732121 h 3238500"/>
              <a:gd name="connsiteX35" fmla="*/ 742474 w 3238500"/>
              <a:gd name="connsiteY35" fmla="*/ 1507331 h 3238500"/>
              <a:gd name="connsiteX36" fmla="*/ 885349 w 3238500"/>
              <a:gd name="connsiteY36" fmla="*/ 899636 h 3238500"/>
              <a:gd name="connsiteX37" fmla="*/ 1508284 w 3238500"/>
              <a:gd name="connsiteY37" fmla="*/ 1056799 h 3238500"/>
              <a:gd name="connsiteX38" fmla="*/ 1508284 w 3238500"/>
              <a:gd name="connsiteY38" fmla="*/ 1513999 h 3238500"/>
              <a:gd name="connsiteX39" fmla="*/ 743426 w 3238500"/>
              <a:gd name="connsiteY39" fmla="*/ 1513999 h 3238500"/>
              <a:gd name="connsiteX40" fmla="*/ 743426 w 3238500"/>
              <a:gd name="connsiteY40" fmla="*/ 1507331 h 3238500"/>
              <a:gd name="connsiteX41" fmla="*/ 1507331 w 3238500"/>
              <a:gd name="connsiteY41" fmla="*/ 299561 h 3238500"/>
              <a:gd name="connsiteX42" fmla="*/ 1507331 w 3238500"/>
              <a:gd name="connsiteY42" fmla="*/ 862489 h 3238500"/>
              <a:gd name="connsiteX43" fmla="*/ 967264 w 3238500"/>
              <a:gd name="connsiteY43" fmla="*/ 727234 h 3238500"/>
              <a:gd name="connsiteX44" fmla="*/ 1507331 w 3238500"/>
              <a:gd name="connsiteY44" fmla="*/ 299561 h 3238500"/>
              <a:gd name="connsiteX45" fmla="*/ 1004411 w 3238500"/>
              <a:gd name="connsiteY45" fmla="*/ 374809 h 3238500"/>
              <a:gd name="connsiteX46" fmla="*/ 801529 w 3238500"/>
              <a:gd name="connsiteY46" fmla="*/ 645319 h 3238500"/>
              <a:gd name="connsiteX47" fmla="*/ 704374 w 3238500"/>
              <a:gd name="connsiteY47" fmla="*/ 577691 h 3238500"/>
              <a:gd name="connsiteX48" fmla="*/ 1004411 w 3238500"/>
              <a:gd name="connsiteY48" fmla="*/ 374809 h 3238500"/>
              <a:gd name="connsiteX49" fmla="*/ 569119 w 3238500"/>
              <a:gd name="connsiteY49" fmla="*/ 711994 h 3238500"/>
              <a:gd name="connsiteX50" fmla="*/ 711994 w 3238500"/>
              <a:gd name="connsiteY50" fmla="*/ 809149 h 3238500"/>
              <a:gd name="connsiteX51" fmla="*/ 547211 w 3238500"/>
              <a:gd name="connsiteY51" fmla="*/ 1507331 h 3238500"/>
              <a:gd name="connsiteX52" fmla="*/ 231934 w 3238500"/>
              <a:gd name="connsiteY52" fmla="*/ 1507331 h 3238500"/>
              <a:gd name="connsiteX53" fmla="*/ 569119 w 3238500"/>
              <a:gd name="connsiteY53" fmla="*/ 711994 h 3238500"/>
              <a:gd name="connsiteX54" fmla="*/ 554831 w 3238500"/>
              <a:gd name="connsiteY54" fmla="*/ 1732121 h 3238500"/>
              <a:gd name="connsiteX55" fmla="*/ 711994 w 3238500"/>
              <a:gd name="connsiteY55" fmla="*/ 2415064 h 3238500"/>
              <a:gd name="connsiteX56" fmla="*/ 561499 w 3238500"/>
              <a:gd name="connsiteY56" fmla="*/ 2512219 h 3238500"/>
              <a:gd name="connsiteX57" fmla="*/ 238601 w 3238500"/>
              <a:gd name="connsiteY57" fmla="*/ 1732121 h 3238500"/>
              <a:gd name="connsiteX58" fmla="*/ 554831 w 3238500"/>
              <a:gd name="connsiteY58" fmla="*/ 1732121 h 3238500"/>
              <a:gd name="connsiteX59" fmla="*/ 689134 w 3238500"/>
              <a:gd name="connsiteY59" fmla="*/ 2647474 h 3238500"/>
              <a:gd name="connsiteX60" fmla="*/ 793909 w 3238500"/>
              <a:gd name="connsiteY60" fmla="*/ 2579846 h 3238500"/>
              <a:gd name="connsiteX61" fmla="*/ 1004411 w 3238500"/>
              <a:gd name="connsiteY61" fmla="*/ 2864644 h 3238500"/>
              <a:gd name="connsiteX62" fmla="*/ 689134 w 3238500"/>
              <a:gd name="connsiteY62" fmla="*/ 2647474 h 3238500"/>
              <a:gd name="connsiteX63" fmla="*/ 959644 w 3238500"/>
              <a:gd name="connsiteY63" fmla="*/ 2497931 h 3238500"/>
              <a:gd name="connsiteX64" fmla="*/ 1507331 w 3238500"/>
              <a:gd name="connsiteY64" fmla="*/ 2370296 h 3238500"/>
              <a:gd name="connsiteX65" fmla="*/ 1507331 w 3238500"/>
              <a:gd name="connsiteY65" fmla="*/ 2933224 h 3238500"/>
              <a:gd name="connsiteX66" fmla="*/ 959644 w 3238500"/>
              <a:gd name="connsiteY66" fmla="*/ 2497931 h 3238500"/>
              <a:gd name="connsiteX67" fmla="*/ 1732121 w 3238500"/>
              <a:gd name="connsiteY67" fmla="*/ 2939891 h 3238500"/>
              <a:gd name="connsiteX68" fmla="*/ 1732121 w 3238500"/>
              <a:gd name="connsiteY68" fmla="*/ 2376964 h 3238500"/>
              <a:gd name="connsiteX69" fmla="*/ 2272189 w 3238500"/>
              <a:gd name="connsiteY69" fmla="*/ 2512219 h 3238500"/>
              <a:gd name="connsiteX70" fmla="*/ 1732121 w 3238500"/>
              <a:gd name="connsiteY70" fmla="*/ 2939891 h 3238500"/>
              <a:gd name="connsiteX71" fmla="*/ 2437924 w 3238500"/>
              <a:gd name="connsiteY71" fmla="*/ 2595086 h 3238500"/>
              <a:gd name="connsiteX72" fmla="*/ 2535079 w 3238500"/>
              <a:gd name="connsiteY72" fmla="*/ 2662714 h 3238500"/>
              <a:gd name="connsiteX73" fmla="*/ 2235041 w 3238500"/>
              <a:gd name="connsiteY73" fmla="*/ 2865596 h 3238500"/>
              <a:gd name="connsiteX74" fmla="*/ 2437924 w 3238500"/>
              <a:gd name="connsiteY74" fmla="*/ 2595086 h 3238500"/>
              <a:gd name="connsiteX75" fmla="*/ 2670334 w 3238500"/>
              <a:gd name="connsiteY75" fmla="*/ 2527459 h 3238500"/>
              <a:gd name="connsiteX76" fmla="*/ 2527459 w 3238500"/>
              <a:gd name="connsiteY76" fmla="*/ 2430304 h 3238500"/>
              <a:gd name="connsiteX77" fmla="*/ 2692241 w 3238500"/>
              <a:gd name="connsiteY77" fmla="*/ 1732121 h 3238500"/>
              <a:gd name="connsiteX78" fmla="*/ 3015139 w 3238500"/>
              <a:gd name="connsiteY78" fmla="*/ 1732121 h 3238500"/>
              <a:gd name="connsiteX79" fmla="*/ 2670334 w 3238500"/>
              <a:gd name="connsiteY79" fmla="*/ 2527459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238500" h="3238500">
                <a:moveTo>
                  <a:pt x="1619726" y="7144"/>
                </a:moveTo>
                <a:cubicBezTo>
                  <a:pt x="727234" y="7144"/>
                  <a:pt x="7144" y="727234"/>
                  <a:pt x="7144" y="1619726"/>
                </a:cubicBezTo>
                <a:cubicBezTo>
                  <a:pt x="7144" y="2512219"/>
                  <a:pt x="727234" y="3232309"/>
                  <a:pt x="1619726" y="3232309"/>
                </a:cubicBezTo>
                <a:cubicBezTo>
                  <a:pt x="2512219" y="3232309"/>
                  <a:pt x="3232309" y="2512219"/>
                  <a:pt x="3232309" y="1619726"/>
                </a:cubicBezTo>
                <a:cubicBezTo>
                  <a:pt x="3232309" y="727234"/>
                  <a:pt x="2512219" y="7144"/>
                  <a:pt x="1619726" y="7144"/>
                </a:cubicBezTo>
                <a:close/>
                <a:moveTo>
                  <a:pt x="2999899" y="1507331"/>
                </a:moveTo>
                <a:lnTo>
                  <a:pt x="2684621" y="1507331"/>
                </a:lnTo>
                <a:cubicBezTo>
                  <a:pt x="2669381" y="1259681"/>
                  <a:pt x="2616994" y="1027271"/>
                  <a:pt x="2527459" y="824389"/>
                </a:cubicBezTo>
                <a:cubicBezTo>
                  <a:pt x="2579846" y="793909"/>
                  <a:pt x="2632234" y="764381"/>
                  <a:pt x="2677954" y="727234"/>
                </a:cubicBezTo>
                <a:cubicBezTo>
                  <a:pt x="2857977" y="936784"/>
                  <a:pt x="2977991" y="1207294"/>
                  <a:pt x="2999899" y="1507331"/>
                </a:cubicBezTo>
                <a:close/>
                <a:moveTo>
                  <a:pt x="2550319" y="591979"/>
                </a:moveTo>
                <a:cubicBezTo>
                  <a:pt x="2519839" y="614839"/>
                  <a:pt x="2482691" y="636746"/>
                  <a:pt x="2445544" y="659606"/>
                </a:cubicBezTo>
                <a:cubicBezTo>
                  <a:pt x="2385536" y="554831"/>
                  <a:pt x="2310289" y="456724"/>
                  <a:pt x="2235041" y="374809"/>
                </a:cubicBezTo>
                <a:cubicBezTo>
                  <a:pt x="2347436" y="434816"/>
                  <a:pt x="2452211" y="501491"/>
                  <a:pt x="2550319" y="591979"/>
                </a:cubicBezTo>
                <a:close/>
                <a:moveTo>
                  <a:pt x="1732121" y="299561"/>
                </a:moveTo>
                <a:cubicBezTo>
                  <a:pt x="1949291" y="344329"/>
                  <a:pt x="2144554" y="502444"/>
                  <a:pt x="2279809" y="734854"/>
                </a:cubicBezTo>
                <a:cubicBezTo>
                  <a:pt x="2115026" y="802481"/>
                  <a:pt x="1927384" y="847249"/>
                  <a:pt x="1732121" y="862489"/>
                </a:cubicBezTo>
                <a:lnTo>
                  <a:pt x="1732121" y="299561"/>
                </a:lnTo>
                <a:close/>
                <a:moveTo>
                  <a:pt x="1732121" y="1049179"/>
                </a:moveTo>
                <a:cubicBezTo>
                  <a:pt x="1956911" y="1033939"/>
                  <a:pt x="2175034" y="989171"/>
                  <a:pt x="2362676" y="898684"/>
                </a:cubicBezTo>
                <a:cubicBezTo>
                  <a:pt x="2437924" y="1078706"/>
                  <a:pt x="2482691" y="1281589"/>
                  <a:pt x="2497931" y="1498759"/>
                </a:cubicBezTo>
                <a:lnTo>
                  <a:pt x="1733074" y="1498759"/>
                </a:lnTo>
                <a:lnTo>
                  <a:pt x="1732121" y="1049179"/>
                </a:lnTo>
                <a:lnTo>
                  <a:pt x="1732121" y="1049179"/>
                </a:lnTo>
                <a:close/>
                <a:moveTo>
                  <a:pt x="2497931" y="1732121"/>
                </a:moveTo>
                <a:cubicBezTo>
                  <a:pt x="2482691" y="1956911"/>
                  <a:pt x="2437924" y="2167414"/>
                  <a:pt x="2355056" y="2339816"/>
                </a:cubicBezTo>
                <a:cubicBezTo>
                  <a:pt x="2167414" y="2256949"/>
                  <a:pt x="1957864" y="2196941"/>
                  <a:pt x="1732121" y="2182654"/>
                </a:cubicBezTo>
                <a:lnTo>
                  <a:pt x="1732121" y="1725454"/>
                </a:lnTo>
                <a:lnTo>
                  <a:pt x="2496979" y="1725454"/>
                </a:lnTo>
                <a:lnTo>
                  <a:pt x="2496979" y="1732121"/>
                </a:lnTo>
                <a:close/>
                <a:moveTo>
                  <a:pt x="742474" y="1732121"/>
                </a:moveTo>
                <a:lnTo>
                  <a:pt x="1507331" y="1732121"/>
                </a:lnTo>
                <a:lnTo>
                  <a:pt x="1507331" y="2189321"/>
                </a:lnTo>
                <a:cubicBezTo>
                  <a:pt x="1282541" y="2204561"/>
                  <a:pt x="1064419" y="2249329"/>
                  <a:pt x="876776" y="2339816"/>
                </a:cubicBezTo>
                <a:cubicBezTo>
                  <a:pt x="802481" y="2159794"/>
                  <a:pt x="756761" y="1950244"/>
                  <a:pt x="742474" y="1732121"/>
                </a:cubicBezTo>
                <a:close/>
                <a:moveTo>
                  <a:pt x="742474" y="1507331"/>
                </a:moveTo>
                <a:cubicBezTo>
                  <a:pt x="757714" y="1282541"/>
                  <a:pt x="802481" y="1072039"/>
                  <a:pt x="885349" y="899636"/>
                </a:cubicBezTo>
                <a:cubicBezTo>
                  <a:pt x="1072991" y="982504"/>
                  <a:pt x="1282541" y="1042511"/>
                  <a:pt x="1508284" y="1056799"/>
                </a:cubicBezTo>
                <a:lnTo>
                  <a:pt x="1508284" y="1513999"/>
                </a:lnTo>
                <a:lnTo>
                  <a:pt x="743426" y="1513999"/>
                </a:lnTo>
                <a:lnTo>
                  <a:pt x="743426" y="1507331"/>
                </a:lnTo>
                <a:close/>
                <a:moveTo>
                  <a:pt x="1507331" y="299561"/>
                </a:moveTo>
                <a:lnTo>
                  <a:pt x="1507331" y="862489"/>
                </a:lnTo>
                <a:cubicBezTo>
                  <a:pt x="1312069" y="847249"/>
                  <a:pt x="1132046" y="802481"/>
                  <a:pt x="967264" y="727234"/>
                </a:cubicBezTo>
                <a:cubicBezTo>
                  <a:pt x="1102519" y="501491"/>
                  <a:pt x="1296829" y="344329"/>
                  <a:pt x="1507331" y="299561"/>
                </a:cubicBezTo>
                <a:close/>
                <a:moveTo>
                  <a:pt x="1004411" y="374809"/>
                </a:moveTo>
                <a:cubicBezTo>
                  <a:pt x="929164" y="450056"/>
                  <a:pt x="861536" y="539591"/>
                  <a:pt x="801529" y="645319"/>
                </a:cubicBezTo>
                <a:cubicBezTo>
                  <a:pt x="764381" y="622459"/>
                  <a:pt x="733901" y="600551"/>
                  <a:pt x="704374" y="577691"/>
                </a:cubicBezTo>
                <a:cubicBezTo>
                  <a:pt x="794861" y="501491"/>
                  <a:pt x="899636" y="427196"/>
                  <a:pt x="1004411" y="374809"/>
                </a:cubicBezTo>
                <a:close/>
                <a:moveTo>
                  <a:pt x="569119" y="711994"/>
                </a:moveTo>
                <a:cubicBezTo>
                  <a:pt x="613886" y="749141"/>
                  <a:pt x="666274" y="779621"/>
                  <a:pt x="711994" y="809149"/>
                </a:cubicBezTo>
                <a:cubicBezTo>
                  <a:pt x="621506" y="1012031"/>
                  <a:pt x="561499" y="1252061"/>
                  <a:pt x="547211" y="1507331"/>
                </a:cubicBezTo>
                <a:lnTo>
                  <a:pt x="231934" y="1507331"/>
                </a:lnTo>
                <a:cubicBezTo>
                  <a:pt x="261461" y="1207294"/>
                  <a:pt x="381476" y="929164"/>
                  <a:pt x="569119" y="711994"/>
                </a:cubicBezTo>
                <a:close/>
                <a:moveTo>
                  <a:pt x="554831" y="1732121"/>
                </a:moveTo>
                <a:cubicBezTo>
                  <a:pt x="570071" y="1979771"/>
                  <a:pt x="622459" y="2212181"/>
                  <a:pt x="711994" y="2415064"/>
                </a:cubicBezTo>
                <a:cubicBezTo>
                  <a:pt x="659606" y="2445544"/>
                  <a:pt x="607219" y="2475071"/>
                  <a:pt x="561499" y="2512219"/>
                </a:cubicBezTo>
                <a:cubicBezTo>
                  <a:pt x="381476" y="2295049"/>
                  <a:pt x="261461" y="2024539"/>
                  <a:pt x="238601" y="1732121"/>
                </a:cubicBezTo>
                <a:lnTo>
                  <a:pt x="554831" y="1732121"/>
                </a:lnTo>
                <a:close/>
                <a:moveTo>
                  <a:pt x="689134" y="2647474"/>
                </a:moveTo>
                <a:cubicBezTo>
                  <a:pt x="719614" y="2624614"/>
                  <a:pt x="756761" y="2602706"/>
                  <a:pt x="793909" y="2579846"/>
                </a:cubicBezTo>
                <a:cubicBezTo>
                  <a:pt x="853916" y="2684621"/>
                  <a:pt x="929164" y="2782729"/>
                  <a:pt x="1004411" y="2864644"/>
                </a:cubicBezTo>
                <a:cubicBezTo>
                  <a:pt x="892016" y="2805589"/>
                  <a:pt x="787241" y="2730341"/>
                  <a:pt x="689134" y="2647474"/>
                </a:cubicBezTo>
                <a:close/>
                <a:moveTo>
                  <a:pt x="959644" y="2497931"/>
                </a:moveTo>
                <a:cubicBezTo>
                  <a:pt x="1124426" y="2430304"/>
                  <a:pt x="1312069" y="2385536"/>
                  <a:pt x="1507331" y="2370296"/>
                </a:cubicBezTo>
                <a:lnTo>
                  <a:pt x="1507331" y="2933224"/>
                </a:lnTo>
                <a:cubicBezTo>
                  <a:pt x="1289209" y="2895124"/>
                  <a:pt x="1102519" y="2737961"/>
                  <a:pt x="959644" y="2497931"/>
                </a:cubicBezTo>
                <a:close/>
                <a:moveTo>
                  <a:pt x="1732121" y="2939891"/>
                </a:moveTo>
                <a:lnTo>
                  <a:pt x="1732121" y="2376964"/>
                </a:lnTo>
                <a:cubicBezTo>
                  <a:pt x="1927384" y="2392204"/>
                  <a:pt x="2107406" y="2436971"/>
                  <a:pt x="2272189" y="2512219"/>
                </a:cubicBezTo>
                <a:cubicBezTo>
                  <a:pt x="2137886" y="2737961"/>
                  <a:pt x="1942624" y="2895124"/>
                  <a:pt x="1732121" y="2939891"/>
                </a:cubicBezTo>
                <a:close/>
                <a:moveTo>
                  <a:pt x="2437924" y="2595086"/>
                </a:moveTo>
                <a:cubicBezTo>
                  <a:pt x="2475071" y="2617946"/>
                  <a:pt x="2505551" y="2639854"/>
                  <a:pt x="2535079" y="2662714"/>
                </a:cubicBezTo>
                <a:cubicBezTo>
                  <a:pt x="2444591" y="2745581"/>
                  <a:pt x="2339816" y="2812256"/>
                  <a:pt x="2235041" y="2865596"/>
                </a:cubicBezTo>
                <a:cubicBezTo>
                  <a:pt x="2310289" y="2790349"/>
                  <a:pt x="2377916" y="2692241"/>
                  <a:pt x="2437924" y="2595086"/>
                </a:cubicBezTo>
                <a:close/>
                <a:moveTo>
                  <a:pt x="2670334" y="2527459"/>
                </a:moveTo>
                <a:cubicBezTo>
                  <a:pt x="2625566" y="2490311"/>
                  <a:pt x="2573179" y="2459831"/>
                  <a:pt x="2527459" y="2430304"/>
                </a:cubicBezTo>
                <a:cubicBezTo>
                  <a:pt x="2617946" y="2227421"/>
                  <a:pt x="2677954" y="1987391"/>
                  <a:pt x="2692241" y="1732121"/>
                </a:cubicBezTo>
                <a:lnTo>
                  <a:pt x="3015139" y="1732121"/>
                </a:lnTo>
                <a:cubicBezTo>
                  <a:pt x="2977991" y="2032159"/>
                  <a:pt x="2857977" y="2310289"/>
                  <a:pt x="2670334" y="25274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92806CF-9278-4759-802B-52697DFAD047}"/>
              </a:ext>
            </a:extLst>
          </p:cNvPr>
          <p:cNvSpPr/>
          <p:nvPr/>
        </p:nvSpPr>
        <p:spPr>
          <a:xfrm>
            <a:off x="1079988" y="1746839"/>
            <a:ext cx="336521" cy="305089"/>
          </a:xfrm>
          <a:custGeom>
            <a:avLst/>
            <a:gdLst>
              <a:gd name="connsiteX0" fmla="*/ 1619726 w 3238500"/>
              <a:gd name="connsiteY0" fmla="*/ 7144 h 3238500"/>
              <a:gd name="connsiteX1" fmla="*/ 7144 w 3238500"/>
              <a:gd name="connsiteY1" fmla="*/ 1619726 h 3238500"/>
              <a:gd name="connsiteX2" fmla="*/ 1619726 w 3238500"/>
              <a:gd name="connsiteY2" fmla="*/ 3232309 h 3238500"/>
              <a:gd name="connsiteX3" fmla="*/ 3232309 w 3238500"/>
              <a:gd name="connsiteY3" fmla="*/ 1619726 h 3238500"/>
              <a:gd name="connsiteX4" fmla="*/ 1619726 w 3238500"/>
              <a:gd name="connsiteY4" fmla="*/ 7144 h 3238500"/>
              <a:gd name="connsiteX5" fmla="*/ 2999899 w 3238500"/>
              <a:gd name="connsiteY5" fmla="*/ 1507331 h 3238500"/>
              <a:gd name="connsiteX6" fmla="*/ 2684621 w 3238500"/>
              <a:gd name="connsiteY6" fmla="*/ 1507331 h 3238500"/>
              <a:gd name="connsiteX7" fmla="*/ 2527459 w 3238500"/>
              <a:gd name="connsiteY7" fmla="*/ 824389 h 3238500"/>
              <a:gd name="connsiteX8" fmla="*/ 2677954 w 3238500"/>
              <a:gd name="connsiteY8" fmla="*/ 727234 h 3238500"/>
              <a:gd name="connsiteX9" fmla="*/ 2999899 w 3238500"/>
              <a:gd name="connsiteY9" fmla="*/ 1507331 h 3238500"/>
              <a:gd name="connsiteX10" fmla="*/ 2550319 w 3238500"/>
              <a:gd name="connsiteY10" fmla="*/ 591979 h 3238500"/>
              <a:gd name="connsiteX11" fmla="*/ 2445544 w 3238500"/>
              <a:gd name="connsiteY11" fmla="*/ 659606 h 3238500"/>
              <a:gd name="connsiteX12" fmla="*/ 2235041 w 3238500"/>
              <a:gd name="connsiteY12" fmla="*/ 374809 h 3238500"/>
              <a:gd name="connsiteX13" fmla="*/ 2550319 w 3238500"/>
              <a:gd name="connsiteY13" fmla="*/ 591979 h 3238500"/>
              <a:gd name="connsiteX14" fmla="*/ 1732121 w 3238500"/>
              <a:gd name="connsiteY14" fmla="*/ 299561 h 3238500"/>
              <a:gd name="connsiteX15" fmla="*/ 2279809 w 3238500"/>
              <a:gd name="connsiteY15" fmla="*/ 734854 h 3238500"/>
              <a:gd name="connsiteX16" fmla="*/ 1732121 w 3238500"/>
              <a:gd name="connsiteY16" fmla="*/ 862489 h 3238500"/>
              <a:gd name="connsiteX17" fmla="*/ 1732121 w 3238500"/>
              <a:gd name="connsiteY17" fmla="*/ 299561 h 3238500"/>
              <a:gd name="connsiteX18" fmla="*/ 1732121 w 3238500"/>
              <a:gd name="connsiteY18" fmla="*/ 1049179 h 3238500"/>
              <a:gd name="connsiteX19" fmla="*/ 2362676 w 3238500"/>
              <a:gd name="connsiteY19" fmla="*/ 898684 h 3238500"/>
              <a:gd name="connsiteX20" fmla="*/ 2497931 w 3238500"/>
              <a:gd name="connsiteY20" fmla="*/ 1498759 h 3238500"/>
              <a:gd name="connsiteX21" fmla="*/ 1733074 w 3238500"/>
              <a:gd name="connsiteY21" fmla="*/ 1498759 h 3238500"/>
              <a:gd name="connsiteX22" fmla="*/ 1732121 w 3238500"/>
              <a:gd name="connsiteY22" fmla="*/ 1049179 h 3238500"/>
              <a:gd name="connsiteX23" fmla="*/ 1732121 w 3238500"/>
              <a:gd name="connsiteY23" fmla="*/ 1049179 h 3238500"/>
              <a:gd name="connsiteX24" fmla="*/ 2497931 w 3238500"/>
              <a:gd name="connsiteY24" fmla="*/ 1732121 h 3238500"/>
              <a:gd name="connsiteX25" fmla="*/ 2355056 w 3238500"/>
              <a:gd name="connsiteY25" fmla="*/ 2339816 h 3238500"/>
              <a:gd name="connsiteX26" fmla="*/ 1732121 w 3238500"/>
              <a:gd name="connsiteY26" fmla="*/ 2182654 h 3238500"/>
              <a:gd name="connsiteX27" fmla="*/ 1732121 w 3238500"/>
              <a:gd name="connsiteY27" fmla="*/ 1725454 h 3238500"/>
              <a:gd name="connsiteX28" fmla="*/ 2496979 w 3238500"/>
              <a:gd name="connsiteY28" fmla="*/ 1725454 h 3238500"/>
              <a:gd name="connsiteX29" fmla="*/ 2496979 w 3238500"/>
              <a:gd name="connsiteY29" fmla="*/ 1732121 h 3238500"/>
              <a:gd name="connsiteX30" fmla="*/ 742474 w 3238500"/>
              <a:gd name="connsiteY30" fmla="*/ 1732121 h 3238500"/>
              <a:gd name="connsiteX31" fmla="*/ 1507331 w 3238500"/>
              <a:gd name="connsiteY31" fmla="*/ 1732121 h 3238500"/>
              <a:gd name="connsiteX32" fmla="*/ 1507331 w 3238500"/>
              <a:gd name="connsiteY32" fmla="*/ 2189321 h 3238500"/>
              <a:gd name="connsiteX33" fmla="*/ 876776 w 3238500"/>
              <a:gd name="connsiteY33" fmla="*/ 2339816 h 3238500"/>
              <a:gd name="connsiteX34" fmla="*/ 742474 w 3238500"/>
              <a:gd name="connsiteY34" fmla="*/ 1732121 h 3238500"/>
              <a:gd name="connsiteX35" fmla="*/ 742474 w 3238500"/>
              <a:gd name="connsiteY35" fmla="*/ 1507331 h 3238500"/>
              <a:gd name="connsiteX36" fmla="*/ 885349 w 3238500"/>
              <a:gd name="connsiteY36" fmla="*/ 899636 h 3238500"/>
              <a:gd name="connsiteX37" fmla="*/ 1508284 w 3238500"/>
              <a:gd name="connsiteY37" fmla="*/ 1056799 h 3238500"/>
              <a:gd name="connsiteX38" fmla="*/ 1508284 w 3238500"/>
              <a:gd name="connsiteY38" fmla="*/ 1513999 h 3238500"/>
              <a:gd name="connsiteX39" fmla="*/ 743426 w 3238500"/>
              <a:gd name="connsiteY39" fmla="*/ 1513999 h 3238500"/>
              <a:gd name="connsiteX40" fmla="*/ 743426 w 3238500"/>
              <a:gd name="connsiteY40" fmla="*/ 1507331 h 3238500"/>
              <a:gd name="connsiteX41" fmla="*/ 1507331 w 3238500"/>
              <a:gd name="connsiteY41" fmla="*/ 299561 h 3238500"/>
              <a:gd name="connsiteX42" fmla="*/ 1507331 w 3238500"/>
              <a:gd name="connsiteY42" fmla="*/ 862489 h 3238500"/>
              <a:gd name="connsiteX43" fmla="*/ 967264 w 3238500"/>
              <a:gd name="connsiteY43" fmla="*/ 727234 h 3238500"/>
              <a:gd name="connsiteX44" fmla="*/ 1507331 w 3238500"/>
              <a:gd name="connsiteY44" fmla="*/ 299561 h 3238500"/>
              <a:gd name="connsiteX45" fmla="*/ 1004411 w 3238500"/>
              <a:gd name="connsiteY45" fmla="*/ 374809 h 3238500"/>
              <a:gd name="connsiteX46" fmla="*/ 801529 w 3238500"/>
              <a:gd name="connsiteY46" fmla="*/ 645319 h 3238500"/>
              <a:gd name="connsiteX47" fmla="*/ 704374 w 3238500"/>
              <a:gd name="connsiteY47" fmla="*/ 577691 h 3238500"/>
              <a:gd name="connsiteX48" fmla="*/ 1004411 w 3238500"/>
              <a:gd name="connsiteY48" fmla="*/ 374809 h 3238500"/>
              <a:gd name="connsiteX49" fmla="*/ 569119 w 3238500"/>
              <a:gd name="connsiteY49" fmla="*/ 711994 h 3238500"/>
              <a:gd name="connsiteX50" fmla="*/ 711994 w 3238500"/>
              <a:gd name="connsiteY50" fmla="*/ 809149 h 3238500"/>
              <a:gd name="connsiteX51" fmla="*/ 547211 w 3238500"/>
              <a:gd name="connsiteY51" fmla="*/ 1507331 h 3238500"/>
              <a:gd name="connsiteX52" fmla="*/ 231934 w 3238500"/>
              <a:gd name="connsiteY52" fmla="*/ 1507331 h 3238500"/>
              <a:gd name="connsiteX53" fmla="*/ 569119 w 3238500"/>
              <a:gd name="connsiteY53" fmla="*/ 711994 h 3238500"/>
              <a:gd name="connsiteX54" fmla="*/ 554831 w 3238500"/>
              <a:gd name="connsiteY54" fmla="*/ 1732121 h 3238500"/>
              <a:gd name="connsiteX55" fmla="*/ 711994 w 3238500"/>
              <a:gd name="connsiteY55" fmla="*/ 2415064 h 3238500"/>
              <a:gd name="connsiteX56" fmla="*/ 561499 w 3238500"/>
              <a:gd name="connsiteY56" fmla="*/ 2512219 h 3238500"/>
              <a:gd name="connsiteX57" fmla="*/ 238601 w 3238500"/>
              <a:gd name="connsiteY57" fmla="*/ 1732121 h 3238500"/>
              <a:gd name="connsiteX58" fmla="*/ 554831 w 3238500"/>
              <a:gd name="connsiteY58" fmla="*/ 1732121 h 3238500"/>
              <a:gd name="connsiteX59" fmla="*/ 689134 w 3238500"/>
              <a:gd name="connsiteY59" fmla="*/ 2647474 h 3238500"/>
              <a:gd name="connsiteX60" fmla="*/ 793909 w 3238500"/>
              <a:gd name="connsiteY60" fmla="*/ 2579846 h 3238500"/>
              <a:gd name="connsiteX61" fmla="*/ 1004411 w 3238500"/>
              <a:gd name="connsiteY61" fmla="*/ 2864644 h 3238500"/>
              <a:gd name="connsiteX62" fmla="*/ 689134 w 3238500"/>
              <a:gd name="connsiteY62" fmla="*/ 2647474 h 3238500"/>
              <a:gd name="connsiteX63" fmla="*/ 959644 w 3238500"/>
              <a:gd name="connsiteY63" fmla="*/ 2497931 h 3238500"/>
              <a:gd name="connsiteX64" fmla="*/ 1507331 w 3238500"/>
              <a:gd name="connsiteY64" fmla="*/ 2370296 h 3238500"/>
              <a:gd name="connsiteX65" fmla="*/ 1507331 w 3238500"/>
              <a:gd name="connsiteY65" fmla="*/ 2933224 h 3238500"/>
              <a:gd name="connsiteX66" fmla="*/ 959644 w 3238500"/>
              <a:gd name="connsiteY66" fmla="*/ 2497931 h 3238500"/>
              <a:gd name="connsiteX67" fmla="*/ 1732121 w 3238500"/>
              <a:gd name="connsiteY67" fmla="*/ 2939891 h 3238500"/>
              <a:gd name="connsiteX68" fmla="*/ 1732121 w 3238500"/>
              <a:gd name="connsiteY68" fmla="*/ 2376964 h 3238500"/>
              <a:gd name="connsiteX69" fmla="*/ 2272189 w 3238500"/>
              <a:gd name="connsiteY69" fmla="*/ 2512219 h 3238500"/>
              <a:gd name="connsiteX70" fmla="*/ 1732121 w 3238500"/>
              <a:gd name="connsiteY70" fmla="*/ 2939891 h 3238500"/>
              <a:gd name="connsiteX71" fmla="*/ 2437924 w 3238500"/>
              <a:gd name="connsiteY71" fmla="*/ 2595086 h 3238500"/>
              <a:gd name="connsiteX72" fmla="*/ 2535079 w 3238500"/>
              <a:gd name="connsiteY72" fmla="*/ 2662714 h 3238500"/>
              <a:gd name="connsiteX73" fmla="*/ 2235041 w 3238500"/>
              <a:gd name="connsiteY73" fmla="*/ 2865596 h 3238500"/>
              <a:gd name="connsiteX74" fmla="*/ 2437924 w 3238500"/>
              <a:gd name="connsiteY74" fmla="*/ 2595086 h 3238500"/>
              <a:gd name="connsiteX75" fmla="*/ 2670334 w 3238500"/>
              <a:gd name="connsiteY75" fmla="*/ 2527459 h 3238500"/>
              <a:gd name="connsiteX76" fmla="*/ 2527459 w 3238500"/>
              <a:gd name="connsiteY76" fmla="*/ 2430304 h 3238500"/>
              <a:gd name="connsiteX77" fmla="*/ 2692241 w 3238500"/>
              <a:gd name="connsiteY77" fmla="*/ 1732121 h 3238500"/>
              <a:gd name="connsiteX78" fmla="*/ 3015139 w 3238500"/>
              <a:gd name="connsiteY78" fmla="*/ 1732121 h 3238500"/>
              <a:gd name="connsiteX79" fmla="*/ 2670334 w 3238500"/>
              <a:gd name="connsiteY79" fmla="*/ 2527459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238500" h="3238500">
                <a:moveTo>
                  <a:pt x="1619726" y="7144"/>
                </a:moveTo>
                <a:cubicBezTo>
                  <a:pt x="727234" y="7144"/>
                  <a:pt x="7144" y="727234"/>
                  <a:pt x="7144" y="1619726"/>
                </a:cubicBezTo>
                <a:cubicBezTo>
                  <a:pt x="7144" y="2512219"/>
                  <a:pt x="727234" y="3232309"/>
                  <a:pt x="1619726" y="3232309"/>
                </a:cubicBezTo>
                <a:cubicBezTo>
                  <a:pt x="2512219" y="3232309"/>
                  <a:pt x="3232309" y="2512219"/>
                  <a:pt x="3232309" y="1619726"/>
                </a:cubicBezTo>
                <a:cubicBezTo>
                  <a:pt x="3232309" y="727234"/>
                  <a:pt x="2512219" y="7144"/>
                  <a:pt x="1619726" y="7144"/>
                </a:cubicBezTo>
                <a:close/>
                <a:moveTo>
                  <a:pt x="2999899" y="1507331"/>
                </a:moveTo>
                <a:lnTo>
                  <a:pt x="2684621" y="1507331"/>
                </a:lnTo>
                <a:cubicBezTo>
                  <a:pt x="2669381" y="1259681"/>
                  <a:pt x="2616994" y="1027271"/>
                  <a:pt x="2527459" y="824389"/>
                </a:cubicBezTo>
                <a:cubicBezTo>
                  <a:pt x="2579846" y="793909"/>
                  <a:pt x="2632234" y="764381"/>
                  <a:pt x="2677954" y="727234"/>
                </a:cubicBezTo>
                <a:cubicBezTo>
                  <a:pt x="2857977" y="936784"/>
                  <a:pt x="2977991" y="1207294"/>
                  <a:pt x="2999899" y="1507331"/>
                </a:cubicBezTo>
                <a:close/>
                <a:moveTo>
                  <a:pt x="2550319" y="591979"/>
                </a:moveTo>
                <a:cubicBezTo>
                  <a:pt x="2519839" y="614839"/>
                  <a:pt x="2482691" y="636746"/>
                  <a:pt x="2445544" y="659606"/>
                </a:cubicBezTo>
                <a:cubicBezTo>
                  <a:pt x="2385536" y="554831"/>
                  <a:pt x="2310289" y="456724"/>
                  <a:pt x="2235041" y="374809"/>
                </a:cubicBezTo>
                <a:cubicBezTo>
                  <a:pt x="2347436" y="434816"/>
                  <a:pt x="2452211" y="501491"/>
                  <a:pt x="2550319" y="591979"/>
                </a:cubicBezTo>
                <a:close/>
                <a:moveTo>
                  <a:pt x="1732121" y="299561"/>
                </a:moveTo>
                <a:cubicBezTo>
                  <a:pt x="1949291" y="344329"/>
                  <a:pt x="2144554" y="502444"/>
                  <a:pt x="2279809" y="734854"/>
                </a:cubicBezTo>
                <a:cubicBezTo>
                  <a:pt x="2115026" y="802481"/>
                  <a:pt x="1927384" y="847249"/>
                  <a:pt x="1732121" y="862489"/>
                </a:cubicBezTo>
                <a:lnTo>
                  <a:pt x="1732121" y="299561"/>
                </a:lnTo>
                <a:close/>
                <a:moveTo>
                  <a:pt x="1732121" y="1049179"/>
                </a:moveTo>
                <a:cubicBezTo>
                  <a:pt x="1956911" y="1033939"/>
                  <a:pt x="2175034" y="989171"/>
                  <a:pt x="2362676" y="898684"/>
                </a:cubicBezTo>
                <a:cubicBezTo>
                  <a:pt x="2437924" y="1078706"/>
                  <a:pt x="2482691" y="1281589"/>
                  <a:pt x="2497931" y="1498759"/>
                </a:cubicBezTo>
                <a:lnTo>
                  <a:pt x="1733074" y="1498759"/>
                </a:lnTo>
                <a:lnTo>
                  <a:pt x="1732121" y="1049179"/>
                </a:lnTo>
                <a:lnTo>
                  <a:pt x="1732121" y="1049179"/>
                </a:lnTo>
                <a:close/>
                <a:moveTo>
                  <a:pt x="2497931" y="1732121"/>
                </a:moveTo>
                <a:cubicBezTo>
                  <a:pt x="2482691" y="1956911"/>
                  <a:pt x="2437924" y="2167414"/>
                  <a:pt x="2355056" y="2339816"/>
                </a:cubicBezTo>
                <a:cubicBezTo>
                  <a:pt x="2167414" y="2256949"/>
                  <a:pt x="1957864" y="2196941"/>
                  <a:pt x="1732121" y="2182654"/>
                </a:cubicBezTo>
                <a:lnTo>
                  <a:pt x="1732121" y="1725454"/>
                </a:lnTo>
                <a:lnTo>
                  <a:pt x="2496979" y="1725454"/>
                </a:lnTo>
                <a:lnTo>
                  <a:pt x="2496979" y="1732121"/>
                </a:lnTo>
                <a:close/>
                <a:moveTo>
                  <a:pt x="742474" y="1732121"/>
                </a:moveTo>
                <a:lnTo>
                  <a:pt x="1507331" y="1732121"/>
                </a:lnTo>
                <a:lnTo>
                  <a:pt x="1507331" y="2189321"/>
                </a:lnTo>
                <a:cubicBezTo>
                  <a:pt x="1282541" y="2204561"/>
                  <a:pt x="1064419" y="2249329"/>
                  <a:pt x="876776" y="2339816"/>
                </a:cubicBezTo>
                <a:cubicBezTo>
                  <a:pt x="802481" y="2159794"/>
                  <a:pt x="756761" y="1950244"/>
                  <a:pt x="742474" y="1732121"/>
                </a:cubicBezTo>
                <a:close/>
                <a:moveTo>
                  <a:pt x="742474" y="1507331"/>
                </a:moveTo>
                <a:cubicBezTo>
                  <a:pt x="757714" y="1282541"/>
                  <a:pt x="802481" y="1072039"/>
                  <a:pt x="885349" y="899636"/>
                </a:cubicBezTo>
                <a:cubicBezTo>
                  <a:pt x="1072991" y="982504"/>
                  <a:pt x="1282541" y="1042511"/>
                  <a:pt x="1508284" y="1056799"/>
                </a:cubicBezTo>
                <a:lnTo>
                  <a:pt x="1508284" y="1513999"/>
                </a:lnTo>
                <a:lnTo>
                  <a:pt x="743426" y="1513999"/>
                </a:lnTo>
                <a:lnTo>
                  <a:pt x="743426" y="1507331"/>
                </a:lnTo>
                <a:close/>
                <a:moveTo>
                  <a:pt x="1507331" y="299561"/>
                </a:moveTo>
                <a:lnTo>
                  <a:pt x="1507331" y="862489"/>
                </a:lnTo>
                <a:cubicBezTo>
                  <a:pt x="1312069" y="847249"/>
                  <a:pt x="1132046" y="802481"/>
                  <a:pt x="967264" y="727234"/>
                </a:cubicBezTo>
                <a:cubicBezTo>
                  <a:pt x="1102519" y="501491"/>
                  <a:pt x="1296829" y="344329"/>
                  <a:pt x="1507331" y="299561"/>
                </a:cubicBezTo>
                <a:close/>
                <a:moveTo>
                  <a:pt x="1004411" y="374809"/>
                </a:moveTo>
                <a:cubicBezTo>
                  <a:pt x="929164" y="450056"/>
                  <a:pt x="861536" y="539591"/>
                  <a:pt x="801529" y="645319"/>
                </a:cubicBezTo>
                <a:cubicBezTo>
                  <a:pt x="764381" y="622459"/>
                  <a:pt x="733901" y="600551"/>
                  <a:pt x="704374" y="577691"/>
                </a:cubicBezTo>
                <a:cubicBezTo>
                  <a:pt x="794861" y="501491"/>
                  <a:pt x="899636" y="427196"/>
                  <a:pt x="1004411" y="374809"/>
                </a:cubicBezTo>
                <a:close/>
                <a:moveTo>
                  <a:pt x="569119" y="711994"/>
                </a:moveTo>
                <a:cubicBezTo>
                  <a:pt x="613886" y="749141"/>
                  <a:pt x="666274" y="779621"/>
                  <a:pt x="711994" y="809149"/>
                </a:cubicBezTo>
                <a:cubicBezTo>
                  <a:pt x="621506" y="1012031"/>
                  <a:pt x="561499" y="1252061"/>
                  <a:pt x="547211" y="1507331"/>
                </a:cubicBezTo>
                <a:lnTo>
                  <a:pt x="231934" y="1507331"/>
                </a:lnTo>
                <a:cubicBezTo>
                  <a:pt x="261461" y="1207294"/>
                  <a:pt x="381476" y="929164"/>
                  <a:pt x="569119" y="711994"/>
                </a:cubicBezTo>
                <a:close/>
                <a:moveTo>
                  <a:pt x="554831" y="1732121"/>
                </a:moveTo>
                <a:cubicBezTo>
                  <a:pt x="570071" y="1979771"/>
                  <a:pt x="622459" y="2212181"/>
                  <a:pt x="711994" y="2415064"/>
                </a:cubicBezTo>
                <a:cubicBezTo>
                  <a:pt x="659606" y="2445544"/>
                  <a:pt x="607219" y="2475071"/>
                  <a:pt x="561499" y="2512219"/>
                </a:cubicBezTo>
                <a:cubicBezTo>
                  <a:pt x="381476" y="2295049"/>
                  <a:pt x="261461" y="2024539"/>
                  <a:pt x="238601" y="1732121"/>
                </a:cubicBezTo>
                <a:lnTo>
                  <a:pt x="554831" y="1732121"/>
                </a:lnTo>
                <a:close/>
                <a:moveTo>
                  <a:pt x="689134" y="2647474"/>
                </a:moveTo>
                <a:cubicBezTo>
                  <a:pt x="719614" y="2624614"/>
                  <a:pt x="756761" y="2602706"/>
                  <a:pt x="793909" y="2579846"/>
                </a:cubicBezTo>
                <a:cubicBezTo>
                  <a:pt x="853916" y="2684621"/>
                  <a:pt x="929164" y="2782729"/>
                  <a:pt x="1004411" y="2864644"/>
                </a:cubicBezTo>
                <a:cubicBezTo>
                  <a:pt x="892016" y="2805589"/>
                  <a:pt x="787241" y="2730341"/>
                  <a:pt x="689134" y="2647474"/>
                </a:cubicBezTo>
                <a:close/>
                <a:moveTo>
                  <a:pt x="959644" y="2497931"/>
                </a:moveTo>
                <a:cubicBezTo>
                  <a:pt x="1124426" y="2430304"/>
                  <a:pt x="1312069" y="2385536"/>
                  <a:pt x="1507331" y="2370296"/>
                </a:cubicBezTo>
                <a:lnTo>
                  <a:pt x="1507331" y="2933224"/>
                </a:lnTo>
                <a:cubicBezTo>
                  <a:pt x="1289209" y="2895124"/>
                  <a:pt x="1102519" y="2737961"/>
                  <a:pt x="959644" y="2497931"/>
                </a:cubicBezTo>
                <a:close/>
                <a:moveTo>
                  <a:pt x="1732121" y="2939891"/>
                </a:moveTo>
                <a:lnTo>
                  <a:pt x="1732121" y="2376964"/>
                </a:lnTo>
                <a:cubicBezTo>
                  <a:pt x="1927384" y="2392204"/>
                  <a:pt x="2107406" y="2436971"/>
                  <a:pt x="2272189" y="2512219"/>
                </a:cubicBezTo>
                <a:cubicBezTo>
                  <a:pt x="2137886" y="2737961"/>
                  <a:pt x="1942624" y="2895124"/>
                  <a:pt x="1732121" y="2939891"/>
                </a:cubicBezTo>
                <a:close/>
                <a:moveTo>
                  <a:pt x="2437924" y="2595086"/>
                </a:moveTo>
                <a:cubicBezTo>
                  <a:pt x="2475071" y="2617946"/>
                  <a:pt x="2505551" y="2639854"/>
                  <a:pt x="2535079" y="2662714"/>
                </a:cubicBezTo>
                <a:cubicBezTo>
                  <a:pt x="2444591" y="2745581"/>
                  <a:pt x="2339816" y="2812256"/>
                  <a:pt x="2235041" y="2865596"/>
                </a:cubicBezTo>
                <a:cubicBezTo>
                  <a:pt x="2310289" y="2790349"/>
                  <a:pt x="2377916" y="2692241"/>
                  <a:pt x="2437924" y="2595086"/>
                </a:cubicBezTo>
                <a:close/>
                <a:moveTo>
                  <a:pt x="2670334" y="2527459"/>
                </a:moveTo>
                <a:cubicBezTo>
                  <a:pt x="2625566" y="2490311"/>
                  <a:pt x="2573179" y="2459831"/>
                  <a:pt x="2527459" y="2430304"/>
                </a:cubicBezTo>
                <a:cubicBezTo>
                  <a:pt x="2617946" y="2227421"/>
                  <a:pt x="2677954" y="1987391"/>
                  <a:pt x="2692241" y="1732121"/>
                </a:cubicBezTo>
                <a:lnTo>
                  <a:pt x="3015139" y="1732121"/>
                </a:lnTo>
                <a:cubicBezTo>
                  <a:pt x="2977991" y="2032159"/>
                  <a:pt x="2857977" y="2310289"/>
                  <a:pt x="2670334" y="25274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E7E91F-8F20-4F47-8EED-210B53E39B02}"/>
              </a:ext>
            </a:extLst>
          </p:cNvPr>
          <p:cNvSpPr/>
          <p:nvPr/>
        </p:nvSpPr>
        <p:spPr>
          <a:xfrm>
            <a:off x="1511062" y="1746838"/>
            <a:ext cx="336521" cy="305089"/>
          </a:xfrm>
          <a:custGeom>
            <a:avLst/>
            <a:gdLst>
              <a:gd name="connsiteX0" fmla="*/ 1619726 w 3238500"/>
              <a:gd name="connsiteY0" fmla="*/ 7144 h 3238500"/>
              <a:gd name="connsiteX1" fmla="*/ 7144 w 3238500"/>
              <a:gd name="connsiteY1" fmla="*/ 1619726 h 3238500"/>
              <a:gd name="connsiteX2" fmla="*/ 1619726 w 3238500"/>
              <a:gd name="connsiteY2" fmla="*/ 3232309 h 3238500"/>
              <a:gd name="connsiteX3" fmla="*/ 3232309 w 3238500"/>
              <a:gd name="connsiteY3" fmla="*/ 1619726 h 3238500"/>
              <a:gd name="connsiteX4" fmla="*/ 1619726 w 3238500"/>
              <a:gd name="connsiteY4" fmla="*/ 7144 h 3238500"/>
              <a:gd name="connsiteX5" fmla="*/ 2999899 w 3238500"/>
              <a:gd name="connsiteY5" fmla="*/ 1507331 h 3238500"/>
              <a:gd name="connsiteX6" fmla="*/ 2684621 w 3238500"/>
              <a:gd name="connsiteY6" fmla="*/ 1507331 h 3238500"/>
              <a:gd name="connsiteX7" fmla="*/ 2527459 w 3238500"/>
              <a:gd name="connsiteY7" fmla="*/ 824389 h 3238500"/>
              <a:gd name="connsiteX8" fmla="*/ 2677954 w 3238500"/>
              <a:gd name="connsiteY8" fmla="*/ 727234 h 3238500"/>
              <a:gd name="connsiteX9" fmla="*/ 2999899 w 3238500"/>
              <a:gd name="connsiteY9" fmla="*/ 1507331 h 3238500"/>
              <a:gd name="connsiteX10" fmla="*/ 2550319 w 3238500"/>
              <a:gd name="connsiteY10" fmla="*/ 591979 h 3238500"/>
              <a:gd name="connsiteX11" fmla="*/ 2445544 w 3238500"/>
              <a:gd name="connsiteY11" fmla="*/ 659606 h 3238500"/>
              <a:gd name="connsiteX12" fmla="*/ 2235041 w 3238500"/>
              <a:gd name="connsiteY12" fmla="*/ 374809 h 3238500"/>
              <a:gd name="connsiteX13" fmla="*/ 2550319 w 3238500"/>
              <a:gd name="connsiteY13" fmla="*/ 591979 h 3238500"/>
              <a:gd name="connsiteX14" fmla="*/ 1732121 w 3238500"/>
              <a:gd name="connsiteY14" fmla="*/ 299561 h 3238500"/>
              <a:gd name="connsiteX15" fmla="*/ 2279809 w 3238500"/>
              <a:gd name="connsiteY15" fmla="*/ 734854 h 3238500"/>
              <a:gd name="connsiteX16" fmla="*/ 1732121 w 3238500"/>
              <a:gd name="connsiteY16" fmla="*/ 862489 h 3238500"/>
              <a:gd name="connsiteX17" fmla="*/ 1732121 w 3238500"/>
              <a:gd name="connsiteY17" fmla="*/ 299561 h 3238500"/>
              <a:gd name="connsiteX18" fmla="*/ 1732121 w 3238500"/>
              <a:gd name="connsiteY18" fmla="*/ 1049179 h 3238500"/>
              <a:gd name="connsiteX19" fmla="*/ 2362676 w 3238500"/>
              <a:gd name="connsiteY19" fmla="*/ 898684 h 3238500"/>
              <a:gd name="connsiteX20" fmla="*/ 2497931 w 3238500"/>
              <a:gd name="connsiteY20" fmla="*/ 1498759 h 3238500"/>
              <a:gd name="connsiteX21" fmla="*/ 1733074 w 3238500"/>
              <a:gd name="connsiteY21" fmla="*/ 1498759 h 3238500"/>
              <a:gd name="connsiteX22" fmla="*/ 1732121 w 3238500"/>
              <a:gd name="connsiteY22" fmla="*/ 1049179 h 3238500"/>
              <a:gd name="connsiteX23" fmla="*/ 1732121 w 3238500"/>
              <a:gd name="connsiteY23" fmla="*/ 1049179 h 3238500"/>
              <a:gd name="connsiteX24" fmla="*/ 2497931 w 3238500"/>
              <a:gd name="connsiteY24" fmla="*/ 1732121 h 3238500"/>
              <a:gd name="connsiteX25" fmla="*/ 2355056 w 3238500"/>
              <a:gd name="connsiteY25" fmla="*/ 2339816 h 3238500"/>
              <a:gd name="connsiteX26" fmla="*/ 1732121 w 3238500"/>
              <a:gd name="connsiteY26" fmla="*/ 2182654 h 3238500"/>
              <a:gd name="connsiteX27" fmla="*/ 1732121 w 3238500"/>
              <a:gd name="connsiteY27" fmla="*/ 1725454 h 3238500"/>
              <a:gd name="connsiteX28" fmla="*/ 2496979 w 3238500"/>
              <a:gd name="connsiteY28" fmla="*/ 1725454 h 3238500"/>
              <a:gd name="connsiteX29" fmla="*/ 2496979 w 3238500"/>
              <a:gd name="connsiteY29" fmla="*/ 1732121 h 3238500"/>
              <a:gd name="connsiteX30" fmla="*/ 742474 w 3238500"/>
              <a:gd name="connsiteY30" fmla="*/ 1732121 h 3238500"/>
              <a:gd name="connsiteX31" fmla="*/ 1507331 w 3238500"/>
              <a:gd name="connsiteY31" fmla="*/ 1732121 h 3238500"/>
              <a:gd name="connsiteX32" fmla="*/ 1507331 w 3238500"/>
              <a:gd name="connsiteY32" fmla="*/ 2189321 h 3238500"/>
              <a:gd name="connsiteX33" fmla="*/ 876776 w 3238500"/>
              <a:gd name="connsiteY33" fmla="*/ 2339816 h 3238500"/>
              <a:gd name="connsiteX34" fmla="*/ 742474 w 3238500"/>
              <a:gd name="connsiteY34" fmla="*/ 1732121 h 3238500"/>
              <a:gd name="connsiteX35" fmla="*/ 742474 w 3238500"/>
              <a:gd name="connsiteY35" fmla="*/ 1507331 h 3238500"/>
              <a:gd name="connsiteX36" fmla="*/ 885349 w 3238500"/>
              <a:gd name="connsiteY36" fmla="*/ 899636 h 3238500"/>
              <a:gd name="connsiteX37" fmla="*/ 1508284 w 3238500"/>
              <a:gd name="connsiteY37" fmla="*/ 1056799 h 3238500"/>
              <a:gd name="connsiteX38" fmla="*/ 1508284 w 3238500"/>
              <a:gd name="connsiteY38" fmla="*/ 1513999 h 3238500"/>
              <a:gd name="connsiteX39" fmla="*/ 743426 w 3238500"/>
              <a:gd name="connsiteY39" fmla="*/ 1513999 h 3238500"/>
              <a:gd name="connsiteX40" fmla="*/ 743426 w 3238500"/>
              <a:gd name="connsiteY40" fmla="*/ 1507331 h 3238500"/>
              <a:gd name="connsiteX41" fmla="*/ 1507331 w 3238500"/>
              <a:gd name="connsiteY41" fmla="*/ 299561 h 3238500"/>
              <a:gd name="connsiteX42" fmla="*/ 1507331 w 3238500"/>
              <a:gd name="connsiteY42" fmla="*/ 862489 h 3238500"/>
              <a:gd name="connsiteX43" fmla="*/ 967264 w 3238500"/>
              <a:gd name="connsiteY43" fmla="*/ 727234 h 3238500"/>
              <a:gd name="connsiteX44" fmla="*/ 1507331 w 3238500"/>
              <a:gd name="connsiteY44" fmla="*/ 299561 h 3238500"/>
              <a:gd name="connsiteX45" fmla="*/ 1004411 w 3238500"/>
              <a:gd name="connsiteY45" fmla="*/ 374809 h 3238500"/>
              <a:gd name="connsiteX46" fmla="*/ 801529 w 3238500"/>
              <a:gd name="connsiteY46" fmla="*/ 645319 h 3238500"/>
              <a:gd name="connsiteX47" fmla="*/ 704374 w 3238500"/>
              <a:gd name="connsiteY47" fmla="*/ 577691 h 3238500"/>
              <a:gd name="connsiteX48" fmla="*/ 1004411 w 3238500"/>
              <a:gd name="connsiteY48" fmla="*/ 374809 h 3238500"/>
              <a:gd name="connsiteX49" fmla="*/ 569119 w 3238500"/>
              <a:gd name="connsiteY49" fmla="*/ 711994 h 3238500"/>
              <a:gd name="connsiteX50" fmla="*/ 711994 w 3238500"/>
              <a:gd name="connsiteY50" fmla="*/ 809149 h 3238500"/>
              <a:gd name="connsiteX51" fmla="*/ 547211 w 3238500"/>
              <a:gd name="connsiteY51" fmla="*/ 1507331 h 3238500"/>
              <a:gd name="connsiteX52" fmla="*/ 231934 w 3238500"/>
              <a:gd name="connsiteY52" fmla="*/ 1507331 h 3238500"/>
              <a:gd name="connsiteX53" fmla="*/ 569119 w 3238500"/>
              <a:gd name="connsiteY53" fmla="*/ 711994 h 3238500"/>
              <a:gd name="connsiteX54" fmla="*/ 554831 w 3238500"/>
              <a:gd name="connsiteY54" fmla="*/ 1732121 h 3238500"/>
              <a:gd name="connsiteX55" fmla="*/ 711994 w 3238500"/>
              <a:gd name="connsiteY55" fmla="*/ 2415064 h 3238500"/>
              <a:gd name="connsiteX56" fmla="*/ 561499 w 3238500"/>
              <a:gd name="connsiteY56" fmla="*/ 2512219 h 3238500"/>
              <a:gd name="connsiteX57" fmla="*/ 238601 w 3238500"/>
              <a:gd name="connsiteY57" fmla="*/ 1732121 h 3238500"/>
              <a:gd name="connsiteX58" fmla="*/ 554831 w 3238500"/>
              <a:gd name="connsiteY58" fmla="*/ 1732121 h 3238500"/>
              <a:gd name="connsiteX59" fmla="*/ 689134 w 3238500"/>
              <a:gd name="connsiteY59" fmla="*/ 2647474 h 3238500"/>
              <a:gd name="connsiteX60" fmla="*/ 793909 w 3238500"/>
              <a:gd name="connsiteY60" fmla="*/ 2579846 h 3238500"/>
              <a:gd name="connsiteX61" fmla="*/ 1004411 w 3238500"/>
              <a:gd name="connsiteY61" fmla="*/ 2864644 h 3238500"/>
              <a:gd name="connsiteX62" fmla="*/ 689134 w 3238500"/>
              <a:gd name="connsiteY62" fmla="*/ 2647474 h 3238500"/>
              <a:gd name="connsiteX63" fmla="*/ 959644 w 3238500"/>
              <a:gd name="connsiteY63" fmla="*/ 2497931 h 3238500"/>
              <a:gd name="connsiteX64" fmla="*/ 1507331 w 3238500"/>
              <a:gd name="connsiteY64" fmla="*/ 2370296 h 3238500"/>
              <a:gd name="connsiteX65" fmla="*/ 1507331 w 3238500"/>
              <a:gd name="connsiteY65" fmla="*/ 2933224 h 3238500"/>
              <a:gd name="connsiteX66" fmla="*/ 959644 w 3238500"/>
              <a:gd name="connsiteY66" fmla="*/ 2497931 h 3238500"/>
              <a:gd name="connsiteX67" fmla="*/ 1732121 w 3238500"/>
              <a:gd name="connsiteY67" fmla="*/ 2939891 h 3238500"/>
              <a:gd name="connsiteX68" fmla="*/ 1732121 w 3238500"/>
              <a:gd name="connsiteY68" fmla="*/ 2376964 h 3238500"/>
              <a:gd name="connsiteX69" fmla="*/ 2272189 w 3238500"/>
              <a:gd name="connsiteY69" fmla="*/ 2512219 h 3238500"/>
              <a:gd name="connsiteX70" fmla="*/ 1732121 w 3238500"/>
              <a:gd name="connsiteY70" fmla="*/ 2939891 h 3238500"/>
              <a:gd name="connsiteX71" fmla="*/ 2437924 w 3238500"/>
              <a:gd name="connsiteY71" fmla="*/ 2595086 h 3238500"/>
              <a:gd name="connsiteX72" fmla="*/ 2535079 w 3238500"/>
              <a:gd name="connsiteY72" fmla="*/ 2662714 h 3238500"/>
              <a:gd name="connsiteX73" fmla="*/ 2235041 w 3238500"/>
              <a:gd name="connsiteY73" fmla="*/ 2865596 h 3238500"/>
              <a:gd name="connsiteX74" fmla="*/ 2437924 w 3238500"/>
              <a:gd name="connsiteY74" fmla="*/ 2595086 h 3238500"/>
              <a:gd name="connsiteX75" fmla="*/ 2670334 w 3238500"/>
              <a:gd name="connsiteY75" fmla="*/ 2527459 h 3238500"/>
              <a:gd name="connsiteX76" fmla="*/ 2527459 w 3238500"/>
              <a:gd name="connsiteY76" fmla="*/ 2430304 h 3238500"/>
              <a:gd name="connsiteX77" fmla="*/ 2692241 w 3238500"/>
              <a:gd name="connsiteY77" fmla="*/ 1732121 h 3238500"/>
              <a:gd name="connsiteX78" fmla="*/ 3015139 w 3238500"/>
              <a:gd name="connsiteY78" fmla="*/ 1732121 h 3238500"/>
              <a:gd name="connsiteX79" fmla="*/ 2670334 w 3238500"/>
              <a:gd name="connsiteY79" fmla="*/ 2527459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238500" h="3238500">
                <a:moveTo>
                  <a:pt x="1619726" y="7144"/>
                </a:moveTo>
                <a:cubicBezTo>
                  <a:pt x="727234" y="7144"/>
                  <a:pt x="7144" y="727234"/>
                  <a:pt x="7144" y="1619726"/>
                </a:cubicBezTo>
                <a:cubicBezTo>
                  <a:pt x="7144" y="2512219"/>
                  <a:pt x="727234" y="3232309"/>
                  <a:pt x="1619726" y="3232309"/>
                </a:cubicBezTo>
                <a:cubicBezTo>
                  <a:pt x="2512219" y="3232309"/>
                  <a:pt x="3232309" y="2512219"/>
                  <a:pt x="3232309" y="1619726"/>
                </a:cubicBezTo>
                <a:cubicBezTo>
                  <a:pt x="3232309" y="727234"/>
                  <a:pt x="2512219" y="7144"/>
                  <a:pt x="1619726" y="7144"/>
                </a:cubicBezTo>
                <a:close/>
                <a:moveTo>
                  <a:pt x="2999899" y="1507331"/>
                </a:moveTo>
                <a:lnTo>
                  <a:pt x="2684621" y="1507331"/>
                </a:lnTo>
                <a:cubicBezTo>
                  <a:pt x="2669381" y="1259681"/>
                  <a:pt x="2616994" y="1027271"/>
                  <a:pt x="2527459" y="824389"/>
                </a:cubicBezTo>
                <a:cubicBezTo>
                  <a:pt x="2579846" y="793909"/>
                  <a:pt x="2632234" y="764381"/>
                  <a:pt x="2677954" y="727234"/>
                </a:cubicBezTo>
                <a:cubicBezTo>
                  <a:pt x="2857977" y="936784"/>
                  <a:pt x="2977991" y="1207294"/>
                  <a:pt x="2999899" y="1507331"/>
                </a:cubicBezTo>
                <a:close/>
                <a:moveTo>
                  <a:pt x="2550319" y="591979"/>
                </a:moveTo>
                <a:cubicBezTo>
                  <a:pt x="2519839" y="614839"/>
                  <a:pt x="2482691" y="636746"/>
                  <a:pt x="2445544" y="659606"/>
                </a:cubicBezTo>
                <a:cubicBezTo>
                  <a:pt x="2385536" y="554831"/>
                  <a:pt x="2310289" y="456724"/>
                  <a:pt x="2235041" y="374809"/>
                </a:cubicBezTo>
                <a:cubicBezTo>
                  <a:pt x="2347436" y="434816"/>
                  <a:pt x="2452211" y="501491"/>
                  <a:pt x="2550319" y="591979"/>
                </a:cubicBezTo>
                <a:close/>
                <a:moveTo>
                  <a:pt x="1732121" y="299561"/>
                </a:moveTo>
                <a:cubicBezTo>
                  <a:pt x="1949291" y="344329"/>
                  <a:pt x="2144554" y="502444"/>
                  <a:pt x="2279809" y="734854"/>
                </a:cubicBezTo>
                <a:cubicBezTo>
                  <a:pt x="2115026" y="802481"/>
                  <a:pt x="1927384" y="847249"/>
                  <a:pt x="1732121" y="862489"/>
                </a:cubicBezTo>
                <a:lnTo>
                  <a:pt x="1732121" y="299561"/>
                </a:lnTo>
                <a:close/>
                <a:moveTo>
                  <a:pt x="1732121" y="1049179"/>
                </a:moveTo>
                <a:cubicBezTo>
                  <a:pt x="1956911" y="1033939"/>
                  <a:pt x="2175034" y="989171"/>
                  <a:pt x="2362676" y="898684"/>
                </a:cubicBezTo>
                <a:cubicBezTo>
                  <a:pt x="2437924" y="1078706"/>
                  <a:pt x="2482691" y="1281589"/>
                  <a:pt x="2497931" y="1498759"/>
                </a:cubicBezTo>
                <a:lnTo>
                  <a:pt x="1733074" y="1498759"/>
                </a:lnTo>
                <a:lnTo>
                  <a:pt x="1732121" y="1049179"/>
                </a:lnTo>
                <a:lnTo>
                  <a:pt x="1732121" y="1049179"/>
                </a:lnTo>
                <a:close/>
                <a:moveTo>
                  <a:pt x="2497931" y="1732121"/>
                </a:moveTo>
                <a:cubicBezTo>
                  <a:pt x="2482691" y="1956911"/>
                  <a:pt x="2437924" y="2167414"/>
                  <a:pt x="2355056" y="2339816"/>
                </a:cubicBezTo>
                <a:cubicBezTo>
                  <a:pt x="2167414" y="2256949"/>
                  <a:pt x="1957864" y="2196941"/>
                  <a:pt x="1732121" y="2182654"/>
                </a:cubicBezTo>
                <a:lnTo>
                  <a:pt x="1732121" y="1725454"/>
                </a:lnTo>
                <a:lnTo>
                  <a:pt x="2496979" y="1725454"/>
                </a:lnTo>
                <a:lnTo>
                  <a:pt x="2496979" y="1732121"/>
                </a:lnTo>
                <a:close/>
                <a:moveTo>
                  <a:pt x="742474" y="1732121"/>
                </a:moveTo>
                <a:lnTo>
                  <a:pt x="1507331" y="1732121"/>
                </a:lnTo>
                <a:lnTo>
                  <a:pt x="1507331" y="2189321"/>
                </a:lnTo>
                <a:cubicBezTo>
                  <a:pt x="1282541" y="2204561"/>
                  <a:pt x="1064419" y="2249329"/>
                  <a:pt x="876776" y="2339816"/>
                </a:cubicBezTo>
                <a:cubicBezTo>
                  <a:pt x="802481" y="2159794"/>
                  <a:pt x="756761" y="1950244"/>
                  <a:pt x="742474" y="1732121"/>
                </a:cubicBezTo>
                <a:close/>
                <a:moveTo>
                  <a:pt x="742474" y="1507331"/>
                </a:moveTo>
                <a:cubicBezTo>
                  <a:pt x="757714" y="1282541"/>
                  <a:pt x="802481" y="1072039"/>
                  <a:pt x="885349" y="899636"/>
                </a:cubicBezTo>
                <a:cubicBezTo>
                  <a:pt x="1072991" y="982504"/>
                  <a:pt x="1282541" y="1042511"/>
                  <a:pt x="1508284" y="1056799"/>
                </a:cubicBezTo>
                <a:lnTo>
                  <a:pt x="1508284" y="1513999"/>
                </a:lnTo>
                <a:lnTo>
                  <a:pt x="743426" y="1513999"/>
                </a:lnTo>
                <a:lnTo>
                  <a:pt x="743426" y="1507331"/>
                </a:lnTo>
                <a:close/>
                <a:moveTo>
                  <a:pt x="1507331" y="299561"/>
                </a:moveTo>
                <a:lnTo>
                  <a:pt x="1507331" y="862489"/>
                </a:lnTo>
                <a:cubicBezTo>
                  <a:pt x="1312069" y="847249"/>
                  <a:pt x="1132046" y="802481"/>
                  <a:pt x="967264" y="727234"/>
                </a:cubicBezTo>
                <a:cubicBezTo>
                  <a:pt x="1102519" y="501491"/>
                  <a:pt x="1296829" y="344329"/>
                  <a:pt x="1507331" y="299561"/>
                </a:cubicBezTo>
                <a:close/>
                <a:moveTo>
                  <a:pt x="1004411" y="374809"/>
                </a:moveTo>
                <a:cubicBezTo>
                  <a:pt x="929164" y="450056"/>
                  <a:pt x="861536" y="539591"/>
                  <a:pt x="801529" y="645319"/>
                </a:cubicBezTo>
                <a:cubicBezTo>
                  <a:pt x="764381" y="622459"/>
                  <a:pt x="733901" y="600551"/>
                  <a:pt x="704374" y="577691"/>
                </a:cubicBezTo>
                <a:cubicBezTo>
                  <a:pt x="794861" y="501491"/>
                  <a:pt x="899636" y="427196"/>
                  <a:pt x="1004411" y="374809"/>
                </a:cubicBezTo>
                <a:close/>
                <a:moveTo>
                  <a:pt x="569119" y="711994"/>
                </a:moveTo>
                <a:cubicBezTo>
                  <a:pt x="613886" y="749141"/>
                  <a:pt x="666274" y="779621"/>
                  <a:pt x="711994" y="809149"/>
                </a:cubicBezTo>
                <a:cubicBezTo>
                  <a:pt x="621506" y="1012031"/>
                  <a:pt x="561499" y="1252061"/>
                  <a:pt x="547211" y="1507331"/>
                </a:cubicBezTo>
                <a:lnTo>
                  <a:pt x="231934" y="1507331"/>
                </a:lnTo>
                <a:cubicBezTo>
                  <a:pt x="261461" y="1207294"/>
                  <a:pt x="381476" y="929164"/>
                  <a:pt x="569119" y="711994"/>
                </a:cubicBezTo>
                <a:close/>
                <a:moveTo>
                  <a:pt x="554831" y="1732121"/>
                </a:moveTo>
                <a:cubicBezTo>
                  <a:pt x="570071" y="1979771"/>
                  <a:pt x="622459" y="2212181"/>
                  <a:pt x="711994" y="2415064"/>
                </a:cubicBezTo>
                <a:cubicBezTo>
                  <a:pt x="659606" y="2445544"/>
                  <a:pt x="607219" y="2475071"/>
                  <a:pt x="561499" y="2512219"/>
                </a:cubicBezTo>
                <a:cubicBezTo>
                  <a:pt x="381476" y="2295049"/>
                  <a:pt x="261461" y="2024539"/>
                  <a:pt x="238601" y="1732121"/>
                </a:cubicBezTo>
                <a:lnTo>
                  <a:pt x="554831" y="1732121"/>
                </a:lnTo>
                <a:close/>
                <a:moveTo>
                  <a:pt x="689134" y="2647474"/>
                </a:moveTo>
                <a:cubicBezTo>
                  <a:pt x="719614" y="2624614"/>
                  <a:pt x="756761" y="2602706"/>
                  <a:pt x="793909" y="2579846"/>
                </a:cubicBezTo>
                <a:cubicBezTo>
                  <a:pt x="853916" y="2684621"/>
                  <a:pt x="929164" y="2782729"/>
                  <a:pt x="1004411" y="2864644"/>
                </a:cubicBezTo>
                <a:cubicBezTo>
                  <a:pt x="892016" y="2805589"/>
                  <a:pt x="787241" y="2730341"/>
                  <a:pt x="689134" y="2647474"/>
                </a:cubicBezTo>
                <a:close/>
                <a:moveTo>
                  <a:pt x="959644" y="2497931"/>
                </a:moveTo>
                <a:cubicBezTo>
                  <a:pt x="1124426" y="2430304"/>
                  <a:pt x="1312069" y="2385536"/>
                  <a:pt x="1507331" y="2370296"/>
                </a:cubicBezTo>
                <a:lnTo>
                  <a:pt x="1507331" y="2933224"/>
                </a:lnTo>
                <a:cubicBezTo>
                  <a:pt x="1289209" y="2895124"/>
                  <a:pt x="1102519" y="2737961"/>
                  <a:pt x="959644" y="2497931"/>
                </a:cubicBezTo>
                <a:close/>
                <a:moveTo>
                  <a:pt x="1732121" y="2939891"/>
                </a:moveTo>
                <a:lnTo>
                  <a:pt x="1732121" y="2376964"/>
                </a:lnTo>
                <a:cubicBezTo>
                  <a:pt x="1927384" y="2392204"/>
                  <a:pt x="2107406" y="2436971"/>
                  <a:pt x="2272189" y="2512219"/>
                </a:cubicBezTo>
                <a:cubicBezTo>
                  <a:pt x="2137886" y="2737961"/>
                  <a:pt x="1942624" y="2895124"/>
                  <a:pt x="1732121" y="2939891"/>
                </a:cubicBezTo>
                <a:close/>
                <a:moveTo>
                  <a:pt x="2437924" y="2595086"/>
                </a:moveTo>
                <a:cubicBezTo>
                  <a:pt x="2475071" y="2617946"/>
                  <a:pt x="2505551" y="2639854"/>
                  <a:pt x="2535079" y="2662714"/>
                </a:cubicBezTo>
                <a:cubicBezTo>
                  <a:pt x="2444591" y="2745581"/>
                  <a:pt x="2339816" y="2812256"/>
                  <a:pt x="2235041" y="2865596"/>
                </a:cubicBezTo>
                <a:cubicBezTo>
                  <a:pt x="2310289" y="2790349"/>
                  <a:pt x="2377916" y="2692241"/>
                  <a:pt x="2437924" y="2595086"/>
                </a:cubicBezTo>
                <a:close/>
                <a:moveTo>
                  <a:pt x="2670334" y="2527459"/>
                </a:moveTo>
                <a:cubicBezTo>
                  <a:pt x="2625566" y="2490311"/>
                  <a:pt x="2573179" y="2459831"/>
                  <a:pt x="2527459" y="2430304"/>
                </a:cubicBezTo>
                <a:cubicBezTo>
                  <a:pt x="2617946" y="2227421"/>
                  <a:pt x="2677954" y="1987391"/>
                  <a:pt x="2692241" y="1732121"/>
                </a:cubicBezTo>
                <a:lnTo>
                  <a:pt x="3015139" y="1732121"/>
                </a:lnTo>
                <a:cubicBezTo>
                  <a:pt x="2977991" y="2032159"/>
                  <a:pt x="2857977" y="2310289"/>
                  <a:pt x="2670334" y="25274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70A63D3-1975-4B59-A002-535267A4F378}"/>
              </a:ext>
            </a:extLst>
          </p:cNvPr>
          <p:cNvSpPr/>
          <p:nvPr/>
        </p:nvSpPr>
        <p:spPr>
          <a:xfrm>
            <a:off x="1942137" y="1746838"/>
            <a:ext cx="336521" cy="305089"/>
          </a:xfrm>
          <a:custGeom>
            <a:avLst/>
            <a:gdLst>
              <a:gd name="connsiteX0" fmla="*/ 1619726 w 3238500"/>
              <a:gd name="connsiteY0" fmla="*/ 7144 h 3238500"/>
              <a:gd name="connsiteX1" fmla="*/ 7144 w 3238500"/>
              <a:gd name="connsiteY1" fmla="*/ 1619726 h 3238500"/>
              <a:gd name="connsiteX2" fmla="*/ 1619726 w 3238500"/>
              <a:gd name="connsiteY2" fmla="*/ 3232309 h 3238500"/>
              <a:gd name="connsiteX3" fmla="*/ 3232309 w 3238500"/>
              <a:gd name="connsiteY3" fmla="*/ 1619726 h 3238500"/>
              <a:gd name="connsiteX4" fmla="*/ 1619726 w 3238500"/>
              <a:gd name="connsiteY4" fmla="*/ 7144 h 3238500"/>
              <a:gd name="connsiteX5" fmla="*/ 2999899 w 3238500"/>
              <a:gd name="connsiteY5" fmla="*/ 1507331 h 3238500"/>
              <a:gd name="connsiteX6" fmla="*/ 2684621 w 3238500"/>
              <a:gd name="connsiteY6" fmla="*/ 1507331 h 3238500"/>
              <a:gd name="connsiteX7" fmla="*/ 2527459 w 3238500"/>
              <a:gd name="connsiteY7" fmla="*/ 824389 h 3238500"/>
              <a:gd name="connsiteX8" fmla="*/ 2677954 w 3238500"/>
              <a:gd name="connsiteY8" fmla="*/ 727234 h 3238500"/>
              <a:gd name="connsiteX9" fmla="*/ 2999899 w 3238500"/>
              <a:gd name="connsiteY9" fmla="*/ 1507331 h 3238500"/>
              <a:gd name="connsiteX10" fmla="*/ 2550319 w 3238500"/>
              <a:gd name="connsiteY10" fmla="*/ 591979 h 3238500"/>
              <a:gd name="connsiteX11" fmla="*/ 2445544 w 3238500"/>
              <a:gd name="connsiteY11" fmla="*/ 659606 h 3238500"/>
              <a:gd name="connsiteX12" fmla="*/ 2235041 w 3238500"/>
              <a:gd name="connsiteY12" fmla="*/ 374809 h 3238500"/>
              <a:gd name="connsiteX13" fmla="*/ 2550319 w 3238500"/>
              <a:gd name="connsiteY13" fmla="*/ 591979 h 3238500"/>
              <a:gd name="connsiteX14" fmla="*/ 1732121 w 3238500"/>
              <a:gd name="connsiteY14" fmla="*/ 299561 h 3238500"/>
              <a:gd name="connsiteX15" fmla="*/ 2279809 w 3238500"/>
              <a:gd name="connsiteY15" fmla="*/ 734854 h 3238500"/>
              <a:gd name="connsiteX16" fmla="*/ 1732121 w 3238500"/>
              <a:gd name="connsiteY16" fmla="*/ 862489 h 3238500"/>
              <a:gd name="connsiteX17" fmla="*/ 1732121 w 3238500"/>
              <a:gd name="connsiteY17" fmla="*/ 299561 h 3238500"/>
              <a:gd name="connsiteX18" fmla="*/ 1732121 w 3238500"/>
              <a:gd name="connsiteY18" fmla="*/ 1049179 h 3238500"/>
              <a:gd name="connsiteX19" fmla="*/ 2362676 w 3238500"/>
              <a:gd name="connsiteY19" fmla="*/ 898684 h 3238500"/>
              <a:gd name="connsiteX20" fmla="*/ 2497931 w 3238500"/>
              <a:gd name="connsiteY20" fmla="*/ 1498759 h 3238500"/>
              <a:gd name="connsiteX21" fmla="*/ 1733074 w 3238500"/>
              <a:gd name="connsiteY21" fmla="*/ 1498759 h 3238500"/>
              <a:gd name="connsiteX22" fmla="*/ 1732121 w 3238500"/>
              <a:gd name="connsiteY22" fmla="*/ 1049179 h 3238500"/>
              <a:gd name="connsiteX23" fmla="*/ 1732121 w 3238500"/>
              <a:gd name="connsiteY23" fmla="*/ 1049179 h 3238500"/>
              <a:gd name="connsiteX24" fmla="*/ 2497931 w 3238500"/>
              <a:gd name="connsiteY24" fmla="*/ 1732121 h 3238500"/>
              <a:gd name="connsiteX25" fmla="*/ 2355056 w 3238500"/>
              <a:gd name="connsiteY25" fmla="*/ 2339816 h 3238500"/>
              <a:gd name="connsiteX26" fmla="*/ 1732121 w 3238500"/>
              <a:gd name="connsiteY26" fmla="*/ 2182654 h 3238500"/>
              <a:gd name="connsiteX27" fmla="*/ 1732121 w 3238500"/>
              <a:gd name="connsiteY27" fmla="*/ 1725454 h 3238500"/>
              <a:gd name="connsiteX28" fmla="*/ 2496979 w 3238500"/>
              <a:gd name="connsiteY28" fmla="*/ 1725454 h 3238500"/>
              <a:gd name="connsiteX29" fmla="*/ 2496979 w 3238500"/>
              <a:gd name="connsiteY29" fmla="*/ 1732121 h 3238500"/>
              <a:gd name="connsiteX30" fmla="*/ 742474 w 3238500"/>
              <a:gd name="connsiteY30" fmla="*/ 1732121 h 3238500"/>
              <a:gd name="connsiteX31" fmla="*/ 1507331 w 3238500"/>
              <a:gd name="connsiteY31" fmla="*/ 1732121 h 3238500"/>
              <a:gd name="connsiteX32" fmla="*/ 1507331 w 3238500"/>
              <a:gd name="connsiteY32" fmla="*/ 2189321 h 3238500"/>
              <a:gd name="connsiteX33" fmla="*/ 876776 w 3238500"/>
              <a:gd name="connsiteY33" fmla="*/ 2339816 h 3238500"/>
              <a:gd name="connsiteX34" fmla="*/ 742474 w 3238500"/>
              <a:gd name="connsiteY34" fmla="*/ 1732121 h 3238500"/>
              <a:gd name="connsiteX35" fmla="*/ 742474 w 3238500"/>
              <a:gd name="connsiteY35" fmla="*/ 1507331 h 3238500"/>
              <a:gd name="connsiteX36" fmla="*/ 885349 w 3238500"/>
              <a:gd name="connsiteY36" fmla="*/ 899636 h 3238500"/>
              <a:gd name="connsiteX37" fmla="*/ 1508284 w 3238500"/>
              <a:gd name="connsiteY37" fmla="*/ 1056799 h 3238500"/>
              <a:gd name="connsiteX38" fmla="*/ 1508284 w 3238500"/>
              <a:gd name="connsiteY38" fmla="*/ 1513999 h 3238500"/>
              <a:gd name="connsiteX39" fmla="*/ 743426 w 3238500"/>
              <a:gd name="connsiteY39" fmla="*/ 1513999 h 3238500"/>
              <a:gd name="connsiteX40" fmla="*/ 743426 w 3238500"/>
              <a:gd name="connsiteY40" fmla="*/ 1507331 h 3238500"/>
              <a:gd name="connsiteX41" fmla="*/ 1507331 w 3238500"/>
              <a:gd name="connsiteY41" fmla="*/ 299561 h 3238500"/>
              <a:gd name="connsiteX42" fmla="*/ 1507331 w 3238500"/>
              <a:gd name="connsiteY42" fmla="*/ 862489 h 3238500"/>
              <a:gd name="connsiteX43" fmla="*/ 967264 w 3238500"/>
              <a:gd name="connsiteY43" fmla="*/ 727234 h 3238500"/>
              <a:gd name="connsiteX44" fmla="*/ 1507331 w 3238500"/>
              <a:gd name="connsiteY44" fmla="*/ 299561 h 3238500"/>
              <a:gd name="connsiteX45" fmla="*/ 1004411 w 3238500"/>
              <a:gd name="connsiteY45" fmla="*/ 374809 h 3238500"/>
              <a:gd name="connsiteX46" fmla="*/ 801529 w 3238500"/>
              <a:gd name="connsiteY46" fmla="*/ 645319 h 3238500"/>
              <a:gd name="connsiteX47" fmla="*/ 704374 w 3238500"/>
              <a:gd name="connsiteY47" fmla="*/ 577691 h 3238500"/>
              <a:gd name="connsiteX48" fmla="*/ 1004411 w 3238500"/>
              <a:gd name="connsiteY48" fmla="*/ 374809 h 3238500"/>
              <a:gd name="connsiteX49" fmla="*/ 569119 w 3238500"/>
              <a:gd name="connsiteY49" fmla="*/ 711994 h 3238500"/>
              <a:gd name="connsiteX50" fmla="*/ 711994 w 3238500"/>
              <a:gd name="connsiteY50" fmla="*/ 809149 h 3238500"/>
              <a:gd name="connsiteX51" fmla="*/ 547211 w 3238500"/>
              <a:gd name="connsiteY51" fmla="*/ 1507331 h 3238500"/>
              <a:gd name="connsiteX52" fmla="*/ 231934 w 3238500"/>
              <a:gd name="connsiteY52" fmla="*/ 1507331 h 3238500"/>
              <a:gd name="connsiteX53" fmla="*/ 569119 w 3238500"/>
              <a:gd name="connsiteY53" fmla="*/ 711994 h 3238500"/>
              <a:gd name="connsiteX54" fmla="*/ 554831 w 3238500"/>
              <a:gd name="connsiteY54" fmla="*/ 1732121 h 3238500"/>
              <a:gd name="connsiteX55" fmla="*/ 711994 w 3238500"/>
              <a:gd name="connsiteY55" fmla="*/ 2415064 h 3238500"/>
              <a:gd name="connsiteX56" fmla="*/ 561499 w 3238500"/>
              <a:gd name="connsiteY56" fmla="*/ 2512219 h 3238500"/>
              <a:gd name="connsiteX57" fmla="*/ 238601 w 3238500"/>
              <a:gd name="connsiteY57" fmla="*/ 1732121 h 3238500"/>
              <a:gd name="connsiteX58" fmla="*/ 554831 w 3238500"/>
              <a:gd name="connsiteY58" fmla="*/ 1732121 h 3238500"/>
              <a:gd name="connsiteX59" fmla="*/ 689134 w 3238500"/>
              <a:gd name="connsiteY59" fmla="*/ 2647474 h 3238500"/>
              <a:gd name="connsiteX60" fmla="*/ 793909 w 3238500"/>
              <a:gd name="connsiteY60" fmla="*/ 2579846 h 3238500"/>
              <a:gd name="connsiteX61" fmla="*/ 1004411 w 3238500"/>
              <a:gd name="connsiteY61" fmla="*/ 2864644 h 3238500"/>
              <a:gd name="connsiteX62" fmla="*/ 689134 w 3238500"/>
              <a:gd name="connsiteY62" fmla="*/ 2647474 h 3238500"/>
              <a:gd name="connsiteX63" fmla="*/ 959644 w 3238500"/>
              <a:gd name="connsiteY63" fmla="*/ 2497931 h 3238500"/>
              <a:gd name="connsiteX64" fmla="*/ 1507331 w 3238500"/>
              <a:gd name="connsiteY64" fmla="*/ 2370296 h 3238500"/>
              <a:gd name="connsiteX65" fmla="*/ 1507331 w 3238500"/>
              <a:gd name="connsiteY65" fmla="*/ 2933224 h 3238500"/>
              <a:gd name="connsiteX66" fmla="*/ 959644 w 3238500"/>
              <a:gd name="connsiteY66" fmla="*/ 2497931 h 3238500"/>
              <a:gd name="connsiteX67" fmla="*/ 1732121 w 3238500"/>
              <a:gd name="connsiteY67" fmla="*/ 2939891 h 3238500"/>
              <a:gd name="connsiteX68" fmla="*/ 1732121 w 3238500"/>
              <a:gd name="connsiteY68" fmla="*/ 2376964 h 3238500"/>
              <a:gd name="connsiteX69" fmla="*/ 2272189 w 3238500"/>
              <a:gd name="connsiteY69" fmla="*/ 2512219 h 3238500"/>
              <a:gd name="connsiteX70" fmla="*/ 1732121 w 3238500"/>
              <a:gd name="connsiteY70" fmla="*/ 2939891 h 3238500"/>
              <a:gd name="connsiteX71" fmla="*/ 2437924 w 3238500"/>
              <a:gd name="connsiteY71" fmla="*/ 2595086 h 3238500"/>
              <a:gd name="connsiteX72" fmla="*/ 2535079 w 3238500"/>
              <a:gd name="connsiteY72" fmla="*/ 2662714 h 3238500"/>
              <a:gd name="connsiteX73" fmla="*/ 2235041 w 3238500"/>
              <a:gd name="connsiteY73" fmla="*/ 2865596 h 3238500"/>
              <a:gd name="connsiteX74" fmla="*/ 2437924 w 3238500"/>
              <a:gd name="connsiteY74" fmla="*/ 2595086 h 3238500"/>
              <a:gd name="connsiteX75" fmla="*/ 2670334 w 3238500"/>
              <a:gd name="connsiteY75" fmla="*/ 2527459 h 3238500"/>
              <a:gd name="connsiteX76" fmla="*/ 2527459 w 3238500"/>
              <a:gd name="connsiteY76" fmla="*/ 2430304 h 3238500"/>
              <a:gd name="connsiteX77" fmla="*/ 2692241 w 3238500"/>
              <a:gd name="connsiteY77" fmla="*/ 1732121 h 3238500"/>
              <a:gd name="connsiteX78" fmla="*/ 3015139 w 3238500"/>
              <a:gd name="connsiteY78" fmla="*/ 1732121 h 3238500"/>
              <a:gd name="connsiteX79" fmla="*/ 2670334 w 3238500"/>
              <a:gd name="connsiteY79" fmla="*/ 2527459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238500" h="3238500">
                <a:moveTo>
                  <a:pt x="1619726" y="7144"/>
                </a:moveTo>
                <a:cubicBezTo>
                  <a:pt x="727234" y="7144"/>
                  <a:pt x="7144" y="727234"/>
                  <a:pt x="7144" y="1619726"/>
                </a:cubicBezTo>
                <a:cubicBezTo>
                  <a:pt x="7144" y="2512219"/>
                  <a:pt x="727234" y="3232309"/>
                  <a:pt x="1619726" y="3232309"/>
                </a:cubicBezTo>
                <a:cubicBezTo>
                  <a:pt x="2512219" y="3232309"/>
                  <a:pt x="3232309" y="2512219"/>
                  <a:pt x="3232309" y="1619726"/>
                </a:cubicBezTo>
                <a:cubicBezTo>
                  <a:pt x="3232309" y="727234"/>
                  <a:pt x="2512219" y="7144"/>
                  <a:pt x="1619726" y="7144"/>
                </a:cubicBezTo>
                <a:close/>
                <a:moveTo>
                  <a:pt x="2999899" y="1507331"/>
                </a:moveTo>
                <a:lnTo>
                  <a:pt x="2684621" y="1507331"/>
                </a:lnTo>
                <a:cubicBezTo>
                  <a:pt x="2669381" y="1259681"/>
                  <a:pt x="2616994" y="1027271"/>
                  <a:pt x="2527459" y="824389"/>
                </a:cubicBezTo>
                <a:cubicBezTo>
                  <a:pt x="2579846" y="793909"/>
                  <a:pt x="2632234" y="764381"/>
                  <a:pt x="2677954" y="727234"/>
                </a:cubicBezTo>
                <a:cubicBezTo>
                  <a:pt x="2857977" y="936784"/>
                  <a:pt x="2977991" y="1207294"/>
                  <a:pt x="2999899" y="1507331"/>
                </a:cubicBezTo>
                <a:close/>
                <a:moveTo>
                  <a:pt x="2550319" y="591979"/>
                </a:moveTo>
                <a:cubicBezTo>
                  <a:pt x="2519839" y="614839"/>
                  <a:pt x="2482691" y="636746"/>
                  <a:pt x="2445544" y="659606"/>
                </a:cubicBezTo>
                <a:cubicBezTo>
                  <a:pt x="2385536" y="554831"/>
                  <a:pt x="2310289" y="456724"/>
                  <a:pt x="2235041" y="374809"/>
                </a:cubicBezTo>
                <a:cubicBezTo>
                  <a:pt x="2347436" y="434816"/>
                  <a:pt x="2452211" y="501491"/>
                  <a:pt x="2550319" y="591979"/>
                </a:cubicBezTo>
                <a:close/>
                <a:moveTo>
                  <a:pt x="1732121" y="299561"/>
                </a:moveTo>
                <a:cubicBezTo>
                  <a:pt x="1949291" y="344329"/>
                  <a:pt x="2144554" y="502444"/>
                  <a:pt x="2279809" y="734854"/>
                </a:cubicBezTo>
                <a:cubicBezTo>
                  <a:pt x="2115026" y="802481"/>
                  <a:pt x="1927384" y="847249"/>
                  <a:pt x="1732121" y="862489"/>
                </a:cubicBezTo>
                <a:lnTo>
                  <a:pt x="1732121" y="299561"/>
                </a:lnTo>
                <a:close/>
                <a:moveTo>
                  <a:pt x="1732121" y="1049179"/>
                </a:moveTo>
                <a:cubicBezTo>
                  <a:pt x="1956911" y="1033939"/>
                  <a:pt x="2175034" y="989171"/>
                  <a:pt x="2362676" y="898684"/>
                </a:cubicBezTo>
                <a:cubicBezTo>
                  <a:pt x="2437924" y="1078706"/>
                  <a:pt x="2482691" y="1281589"/>
                  <a:pt x="2497931" y="1498759"/>
                </a:cubicBezTo>
                <a:lnTo>
                  <a:pt x="1733074" y="1498759"/>
                </a:lnTo>
                <a:lnTo>
                  <a:pt x="1732121" y="1049179"/>
                </a:lnTo>
                <a:lnTo>
                  <a:pt x="1732121" y="1049179"/>
                </a:lnTo>
                <a:close/>
                <a:moveTo>
                  <a:pt x="2497931" y="1732121"/>
                </a:moveTo>
                <a:cubicBezTo>
                  <a:pt x="2482691" y="1956911"/>
                  <a:pt x="2437924" y="2167414"/>
                  <a:pt x="2355056" y="2339816"/>
                </a:cubicBezTo>
                <a:cubicBezTo>
                  <a:pt x="2167414" y="2256949"/>
                  <a:pt x="1957864" y="2196941"/>
                  <a:pt x="1732121" y="2182654"/>
                </a:cubicBezTo>
                <a:lnTo>
                  <a:pt x="1732121" y="1725454"/>
                </a:lnTo>
                <a:lnTo>
                  <a:pt x="2496979" y="1725454"/>
                </a:lnTo>
                <a:lnTo>
                  <a:pt x="2496979" y="1732121"/>
                </a:lnTo>
                <a:close/>
                <a:moveTo>
                  <a:pt x="742474" y="1732121"/>
                </a:moveTo>
                <a:lnTo>
                  <a:pt x="1507331" y="1732121"/>
                </a:lnTo>
                <a:lnTo>
                  <a:pt x="1507331" y="2189321"/>
                </a:lnTo>
                <a:cubicBezTo>
                  <a:pt x="1282541" y="2204561"/>
                  <a:pt x="1064419" y="2249329"/>
                  <a:pt x="876776" y="2339816"/>
                </a:cubicBezTo>
                <a:cubicBezTo>
                  <a:pt x="802481" y="2159794"/>
                  <a:pt x="756761" y="1950244"/>
                  <a:pt x="742474" y="1732121"/>
                </a:cubicBezTo>
                <a:close/>
                <a:moveTo>
                  <a:pt x="742474" y="1507331"/>
                </a:moveTo>
                <a:cubicBezTo>
                  <a:pt x="757714" y="1282541"/>
                  <a:pt x="802481" y="1072039"/>
                  <a:pt x="885349" y="899636"/>
                </a:cubicBezTo>
                <a:cubicBezTo>
                  <a:pt x="1072991" y="982504"/>
                  <a:pt x="1282541" y="1042511"/>
                  <a:pt x="1508284" y="1056799"/>
                </a:cubicBezTo>
                <a:lnTo>
                  <a:pt x="1508284" y="1513999"/>
                </a:lnTo>
                <a:lnTo>
                  <a:pt x="743426" y="1513999"/>
                </a:lnTo>
                <a:lnTo>
                  <a:pt x="743426" y="1507331"/>
                </a:lnTo>
                <a:close/>
                <a:moveTo>
                  <a:pt x="1507331" y="299561"/>
                </a:moveTo>
                <a:lnTo>
                  <a:pt x="1507331" y="862489"/>
                </a:lnTo>
                <a:cubicBezTo>
                  <a:pt x="1312069" y="847249"/>
                  <a:pt x="1132046" y="802481"/>
                  <a:pt x="967264" y="727234"/>
                </a:cubicBezTo>
                <a:cubicBezTo>
                  <a:pt x="1102519" y="501491"/>
                  <a:pt x="1296829" y="344329"/>
                  <a:pt x="1507331" y="299561"/>
                </a:cubicBezTo>
                <a:close/>
                <a:moveTo>
                  <a:pt x="1004411" y="374809"/>
                </a:moveTo>
                <a:cubicBezTo>
                  <a:pt x="929164" y="450056"/>
                  <a:pt x="861536" y="539591"/>
                  <a:pt x="801529" y="645319"/>
                </a:cubicBezTo>
                <a:cubicBezTo>
                  <a:pt x="764381" y="622459"/>
                  <a:pt x="733901" y="600551"/>
                  <a:pt x="704374" y="577691"/>
                </a:cubicBezTo>
                <a:cubicBezTo>
                  <a:pt x="794861" y="501491"/>
                  <a:pt x="899636" y="427196"/>
                  <a:pt x="1004411" y="374809"/>
                </a:cubicBezTo>
                <a:close/>
                <a:moveTo>
                  <a:pt x="569119" y="711994"/>
                </a:moveTo>
                <a:cubicBezTo>
                  <a:pt x="613886" y="749141"/>
                  <a:pt x="666274" y="779621"/>
                  <a:pt x="711994" y="809149"/>
                </a:cubicBezTo>
                <a:cubicBezTo>
                  <a:pt x="621506" y="1012031"/>
                  <a:pt x="561499" y="1252061"/>
                  <a:pt x="547211" y="1507331"/>
                </a:cubicBezTo>
                <a:lnTo>
                  <a:pt x="231934" y="1507331"/>
                </a:lnTo>
                <a:cubicBezTo>
                  <a:pt x="261461" y="1207294"/>
                  <a:pt x="381476" y="929164"/>
                  <a:pt x="569119" y="711994"/>
                </a:cubicBezTo>
                <a:close/>
                <a:moveTo>
                  <a:pt x="554831" y="1732121"/>
                </a:moveTo>
                <a:cubicBezTo>
                  <a:pt x="570071" y="1979771"/>
                  <a:pt x="622459" y="2212181"/>
                  <a:pt x="711994" y="2415064"/>
                </a:cubicBezTo>
                <a:cubicBezTo>
                  <a:pt x="659606" y="2445544"/>
                  <a:pt x="607219" y="2475071"/>
                  <a:pt x="561499" y="2512219"/>
                </a:cubicBezTo>
                <a:cubicBezTo>
                  <a:pt x="381476" y="2295049"/>
                  <a:pt x="261461" y="2024539"/>
                  <a:pt x="238601" y="1732121"/>
                </a:cubicBezTo>
                <a:lnTo>
                  <a:pt x="554831" y="1732121"/>
                </a:lnTo>
                <a:close/>
                <a:moveTo>
                  <a:pt x="689134" y="2647474"/>
                </a:moveTo>
                <a:cubicBezTo>
                  <a:pt x="719614" y="2624614"/>
                  <a:pt x="756761" y="2602706"/>
                  <a:pt x="793909" y="2579846"/>
                </a:cubicBezTo>
                <a:cubicBezTo>
                  <a:pt x="853916" y="2684621"/>
                  <a:pt x="929164" y="2782729"/>
                  <a:pt x="1004411" y="2864644"/>
                </a:cubicBezTo>
                <a:cubicBezTo>
                  <a:pt x="892016" y="2805589"/>
                  <a:pt x="787241" y="2730341"/>
                  <a:pt x="689134" y="2647474"/>
                </a:cubicBezTo>
                <a:close/>
                <a:moveTo>
                  <a:pt x="959644" y="2497931"/>
                </a:moveTo>
                <a:cubicBezTo>
                  <a:pt x="1124426" y="2430304"/>
                  <a:pt x="1312069" y="2385536"/>
                  <a:pt x="1507331" y="2370296"/>
                </a:cubicBezTo>
                <a:lnTo>
                  <a:pt x="1507331" y="2933224"/>
                </a:lnTo>
                <a:cubicBezTo>
                  <a:pt x="1289209" y="2895124"/>
                  <a:pt x="1102519" y="2737961"/>
                  <a:pt x="959644" y="2497931"/>
                </a:cubicBezTo>
                <a:close/>
                <a:moveTo>
                  <a:pt x="1732121" y="2939891"/>
                </a:moveTo>
                <a:lnTo>
                  <a:pt x="1732121" y="2376964"/>
                </a:lnTo>
                <a:cubicBezTo>
                  <a:pt x="1927384" y="2392204"/>
                  <a:pt x="2107406" y="2436971"/>
                  <a:pt x="2272189" y="2512219"/>
                </a:cubicBezTo>
                <a:cubicBezTo>
                  <a:pt x="2137886" y="2737961"/>
                  <a:pt x="1942624" y="2895124"/>
                  <a:pt x="1732121" y="2939891"/>
                </a:cubicBezTo>
                <a:close/>
                <a:moveTo>
                  <a:pt x="2437924" y="2595086"/>
                </a:moveTo>
                <a:cubicBezTo>
                  <a:pt x="2475071" y="2617946"/>
                  <a:pt x="2505551" y="2639854"/>
                  <a:pt x="2535079" y="2662714"/>
                </a:cubicBezTo>
                <a:cubicBezTo>
                  <a:pt x="2444591" y="2745581"/>
                  <a:pt x="2339816" y="2812256"/>
                  <a:pt x="2235041" y="2865596"/>
                </a:cubicBezTo>
                <a:cubicBezTo>
                  <a:pt x="2310289" y="2790349"/>
                  <a:pt x="2377916" y="2692241"/>
                  <a:pt x="2437924" y="2595086"/>
                </a:cubicBezTo>
                <a:close/>
                <a:moveTo>
                  <a:pt x="2670334" y="2527459"/>
                </a:moveTo>
                <a:cubicBezTo>
                  <a:pt x="2625566" y="2490311"/>
                  <a:pt x="2573179" y="2459831"/>
                  <a:pt x="2527459" y="2430304"/>
                </a:cubicBezTo>
                <a:cubicBezTo>
                  <a:pt x="2617946" y="2227421"/>
                  <a:pt x="2677954" y="1987391"/>
                  <a:pt x="2692241" y="1732121"/>
                </a:cubicBezTo>
                <a:lnTo>
                  <a:pt x="3015139" y="1732121"/>
                </a:lnTo>
                <a:cubicBezTo>
                  <a:pt x="2977991" y="2032159"/>
                  <a:pt x="2857977" y="2310289"/>
                  <a:pt x="2670334" y="25274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98E2B76-7712-4052-B83E-ACF995D55E24}"/>
              </a:ext>
            </a:extLst>
          </p:cNvPr>
          <p:cNvSpPr/>
          <p:nvPr/>
        </p:nvSpPr>
        <p:spPr>
          <a:xfrm>
            <a:off x="1079988" y="1365104"/>
            <a:ext cx="336521" cy="305089"/>
          </a:xfrm>
          <a:custGeom>
            <a:avLst/>
            <a:gdLst>
              <a:gd name="connsiteX0" fmla="*/ 1619726 w 3238500"/>
              <a:gd name="connsiteY0" fmla="*/ 7144 h 3238500"/>
              <a:gd name="connsiteX1" fmla="*/ 7144 w 3238500"/>
              <a:gd name="connsiteY1" fmla="*/ 1619726 h 3238500"/>
              <a:gd name="connsiteX2" fmla="*/ 1619726 w 3238500"/>
              <a:gd name="connsiteY2" fmla="*/ 3232309 h 3238500"/>
              <a:gd name="connsiteX3" fmla="*/ 3232309 w 3238500"/>
              <a:gd name="connsiteY3" fmla="*/ 1619726 h 3238500"/>
              <a:gd name="connsiteX4" fmla="*/ 1619726 w 3238500"/>
              <a:gd name="connsiteY4" fmla="*/ 7144 h 3238500"/>
              <a:gd name="connsiteX5" fmla="*/ 2999899 w 3238500"/>
              <a:gd name="connsiteY5" fmla="*/ 1507331 h 3238500"/>
              <a:gd name="connsiteX6" fmla="*/ 2684621 w 3238500"/>
              <a:gd name="connsiteY6" fmla="*/ 1507331 h 3238500"/>
              <a:gd name="connsiteX7" fmla="*/ 2527459 w 3238500"/>
              <a:gd name="connsiteY7" fmla="*/ 824389 h 3238500"/>
              <a:gd name="connsiteX8" fmla="*/ 2677954 w 3238500"/>
              <a:gd name="connsiteY8" fmla="*/ 727234 h 3238500"/>
              <a:gd name="connsiteX9" fmla="*/ 2999899 w 3238500"/>
              <a:gd name="connsiteY9" fmla="*/ 1507331 h 3238500"/>
              <a:gd name="connsiteX10" fmla="*/ 2550319 w 3238500"/>
              <a:gd name="connsiteY10" fmla="*/ 591979 h 3238500"/>
              <a:gd name="connsiteX11" fmla="*/ 2445544 w 3238500"/>
              <a:gd name="connsiteY11" fmla="*/ 659606 h 3238500"/>
              <a:gd name="connsiteX12" fmla="*/ 2235041 w 3238500"/>
              <a:gd name="connsiteY12" fmla="*/ 374809 h 3238500"/>
              <a:gd name="connsiteX13" fmla="*/ 2550319 w 3238500"/>
              <a:gd name="connsiteY13" fmla="*/ 591979 h 3238500"/>
              <a:gd name="connsiteX14" fmla="*/ 1732121 w 3238500"/>
              <a:gd name="connsiteY14" fmla="*/ 299561 h 3238500"/>
              <a:gd name="connsiteX15" fmla="*/ 2279809 w 3238500"/>
              <a:gd name="connsiteY15" fmla="*/ 734854 h 3238500"/>
              <a:gd name="connsiteX16" fmla="*/ 1732121 w 3238500"/>
              <a:gd name="connsiteY16" fmla="*/ 862489 h 3238500"/>
              <a:gd name="connsiteX17" fmla="*/ 1732121 w 3238500"/>
              <a:gd name="connsiteY17" fmla="*/ 299561 h 3238500"/>
              <a:gd name="connsiteX18" fmla="*/ 1732121 w 3238500"/>
              <a:gd name="connsiteY18" fmla="*/ 1049179 h 3238500"/>
              <a:gd name="connsiteX19" fmla="*/ 2362676 w 3238500"/>
              <a:gd name="connsiteY19" fmla="*/ 898684 h 3238500"/>
              <a:gd name="connsiteX20" fmla="*/ 2497931 w 3238500"/>
              <a:gd name="connsiteY20" fmla="*/ 1498759 h 3238500"/>
              <a:gd name="connsiteX21" fmla="*/ 1733074 w 3238500"/>
              <a:gd name="connsiteY21" fmla="*/ 1498759 h 3238500"/>
              <a:gd name="connsiteX22" fmla="*/ 1732121 w 3238500"/>
              <a:gd name="connsiteY22" fmla="*/ 1049179 h 3238500"/>
              <a:gd name="connsiteX23" fmla="*/ 1732121 w 3238500"/>
              <a:gd name="connsiteY23" fmla="*/ 1049179 h 3238500"/>
              <a:gd name="connsiteX24" fmla="*/ 2497931 w 3238500"/>
              <a:gd name="connsiteY24" fmla="*/ 1732121 h 3238500"/>
              <a:gd name="connsiteX25" fmla="*/ 2355056 w 3238500"/>
              <a:gd name="connsiteY25" fmla="*/ 2339816 h 3238500"/>
              <a:gd name="connsiteX26" fmla="*/ 1732121 w 3238500"/>
              <a:gd name="connsiteY26" fmla="*/ 2182654 h 3238500"/>
              <a:gd name="connsiteX27" fmla="*/ 1732121 w 3238500"/>
              <a:gd name="connsiteY27" fmla="*/ 1725454 h 3238500"/>
              <a:gd name="connsiteX28" fmla="*/ 2496979 w 3238500"/>
              <a:gd name="connsiteY28" fmla="*/ 1725454 h 3238500"/>
              <a:gd name="connsiteX29" fmla="*/ 2496979 w 3238500"/>
              <a:gd name="connsiteY29" fmla="*/ 1732121 h 3238500"/>
              <a:gd name="connsiteX30" fmla="*/ 742474 w 3238500"/>
              <a:gd name="connsiteY30" fmla="*/ 1732121 h 3238500"/>
              <a:gd name="connsiteX31" fmla="*/ 1507331 w 3238500"/>
              <a:gd name="connsiteY31" fmla="*/ 1732121 h 3238500"/>
              <a:gd name="connsiteX32" fmla="*/ 1507331 w 3238500"/>
              <a:gd name="connsiteY32" fmla="*/ 2189321 h 3238500"/>
              <a:gd name="connsiteX33" fmla="*/ 876776 w 3238500"/>
              <a:gd name="connsiteY33" fmla="*/ 2339816 h 3238500"/>
              <a:gd name="connsiteX34" fmla="*/ 742474 w 3238500"/>
              <a:gd name="connsiteY34" fmla="*/ 1732121 h 3238500"/>
              <a:gd name="connsiteX35" fmla="*/ 742474 w 3238500"/>
              <a:gd name="connsiteY35" fmla="*/ 1507331 h 3238500"/>
              <a:gd name="connsiteX36" fmla="*/ 885349 w 3238500"/>
              <a:gd name="connsiteY36" fmla="*/ 899636 h 3238500"/>
              <a:gd name="connsiteX37" fmla="*/ 1508284 w 3238500"/>
              <a:gd name="connsiteY37" fmla="*/ 1056799 h 3238500"/>
              <a:gd name="connsiteX38" fmla="*/ 1508284 w 3238500"/>
              <a:gd name="connsiteY38" fmla="*/ 1513999 h 3238500"/>
              <a:gd name="connsiteX39" fmla="*/ 743426 w 3238500"/>
              <a:gd name="connsiteY39" fmla="*/ 1513999 h 3238500"/>
              <a:gd name="connsiteX40" fmla="*/ 743426 w 3238500"/>
              <a:gd name="connsiteY40" fmla="*/ 1507331 h 3238500"/>
              <a:gd name="connsiteX41" fmla="*/ 1507331 w 3238500"/>
              <a:gd name="connsiteY41" fmla="*/ 299561 h 3238500"/>
              <a:gd name="connsiteX42" fmla="*/ 1507331 w 3238500"/>
              <a:gd name="connsiteY42" fmla="*/ 862489 h 3238500"/>
              <a:gd name="connsiteX43" fmla="*/ 967264 w 3238500"/>
              <a:gd name="connsiteY43" fmla="*/ 727234 h 3238500"/>
              <a:gd name="connsiteX44" fmla="*/ 1507331 w 3238500"/>
              <a:gd name="connsiteY44" fmla="*/ 299561 h 3238500"/>
              <a:gd name="connsiteX45" fmla="*/ 1004411 w 3238500"/>
              <a:gd name="connsiteY45" fmla="*/ 374809 h 3238500"/>
              <a:gd name="connsiteX46" fmla="*/ 801529 w 3238500"/>
              <a:gd name="connsiteY46" fmla="*/ 645319 h 3238500"/>
              <a:gd name="connsiteX47" fmla="*/ 704374 w 3238500"/>
              <a:gd name="connsiteY47" fmla="*/ 577691 h 3238500"/>
              <a:gd name="connsiteX48" fmla="*/ 1004411 w 3238500"/>
              <a:gd name="connsiteY48" fmla="*/ 374809 h 3238500"/>
              <a:gd name="connsiteX49" fmla="*/ 569119 w 3238500"/>
              <a:gd name="connsiteY49" fmla="*/ 711994 h 3238500"/>
              <a:gd name="connsiteX50" fmla="*/ 711994 w 3238500"/>
              <a:gd name="connsiteY50" fmla="*/ 809149 h 3238500"/>
              <a:gd name="connsiteX51" fmla="*/ 547211 w 3238500"/>
              <a:gd name="connsiteY51" fmla="*/ 1507331 h 3238500"/>
              <a:gd name="connsiteX52" fmla="*/ 231934 w 3238500"/>
              <a:gd name="connsiteY52" fmla="*/ 1507331 h 3238500"/>
              <a:gd name="connsiteX53" fmla="*/ 569119 w 3238500"/>
              <a:gd name="connsiteY53" fmla="*/ 711994 h 3238500"/>
              <a:gd name="connsiteX54" fmla="*/ 554831 w 3238500"/>
              <a:gd name="connsiteY54" fmla="*/ 1732121 h 3238500"/>
              <a:gd name="connsiteX55" fmla="*/ 711994 w 3238500"/>
              <a:gd name="connsiteY55" fmla="*/ 2415064 h 3238500"/>
              <a:gd name="connsiteX56" fmla="*/ 561499 w 3238500"/>
              <a:gd name="connsiteY56" fmla="*/ 2512219 h 3238500"/>
              <a:gd name="connsiteX57" fmla="*/ 238601 w 3238500"/>
              <a:gd name="connsiteY57" fmla="*/ 1732121 h 3238500"/>
              <a:gd name="connsiteX58" fmla="*/ 554831 w 3238500"/>
              <a:gd name="connsiteY58" fmla="*/ 1732121 h 3238500"/>
              <a:gd name="connsiteX59" fmla="*/ 689134 w 3238500"/>
              <a:gd name="connsiteY59" fmla="*/ 2647474 h 3238500"/>
              <a:gd name="connsiteX60" fmla="*/ 793909 w 3238500"/>
              <a:gd name="connsiteY60" fmla="*/ 2579846 h 3238500"/>
              <a:gd name="connsiteX61" fmla="*/ 1004411 w 3238500"/>
              <a:gd name="connsiteY61" fmla="*/ 2864644 h 3238500"/>
              <a:gd name="connsiteX62" fmla="*/ 689134 w 3238500"/>
              <a:gd name="connsiteY62" fmla="*/ 2647474 h 3238500"/>
              <a:gd name="connsiteX63" fmla="*/ 959644 w 3238500"/>
              <a:gd name="connsiteY63" fmla="*/ 2497931 h 3238500"/>
              <a:gd name="connsiteX64" fmla="*/ 1507331 w 3238500"/>
              <a:gd name="connsiteY64" fmla="*/ 2370296 h 3238500"/>
              <a:gd name="connsiteX65" fmla="*/ 1507331 w 3238500"/>
              <a:gd name="connsiteY65" fmla="*/ 2933224 h 3238500"/>
              <a:gd name="connsiteX66" fmla="*/ 959644 w 3238500"/>
              <a:gd name="connsiteY66" fmla="*/ 2497931 h 3238500"/>
              <a:gd name="connsiteX67" fmla="*/ 1732121 w 3238500"/>
              <a:gd name="connsiteY67" fmla="*/ 2939891 h 3238500"/>
              <a:gd name="connsiteX68" fmla="*/ 1732121 w 3238500"/>
              <a:gd name="connsiteY68" fmla="*/ 2376964 h 3238500"/>
              <a:gd name="connsiteX69" fmla="*/ 2272189 w 3238500"/>
              <a:gd name="connsiteY69" fmla="*/ 2512219 h 3238500"/>
              <a:gd name="connsiteX70" fmla="*/ 1732121 w 3238500"/>
              <a:gd name="connsiteY70" fmla="*/ 2939891 h 3238500"/>
              <a:gd name="connsiteX71" fmla="*/ 2437924 w 3238500"/>
              <a:gd name="connsiteY71" fmla="*/ 2595086 h 3238500"/>
              <a:gd name="connsiteX72" fmla="*/ 2535079 w 3238500"/>
              <a:gd name="connsiteY72" fmla="*/ 2662714 h 3238500"/>
              <a:gd name="connsiteX73" fmla="*/ 2235041 w 3238500"/>
              <a:gd name="connsiteY73" fmla="*/ 2865596 h 3238500"/>
              <a:gd name="connsiteX74" fmla="*/ 2437924 w 3238500"/>
              <a:gd name="connsiteY74" fmla="*/ 2595086 h 3238500"/>
              <a:gd name="connsiteX75" fmla="*/ 2670334 w 3238500"/>
              <a:gd name="connsiteY75" fmla="*/ 2527459 h 3238500"/>
              <a:gd name="connsiteX76" fmla="*/ 2527459 w 3238500"/>
              <a:gd name="connsiteY76" fmla="*/ 2430304 h 3238500"/>
              <a:gd name="connsiteX77" fmla="*/ 2692241 w 3238500"/>
              <a:gd name="connsiteY77" fmla="*/ 1732121 h 3238500"/>
              <a:gd name="connsiteX78" fmla="*/ 3015139 w 3238500"/>
              <a:gd name="connsiteY78" fmla="*/ 1732121 h 3238500"/>
              <a:gd name="connsiteX79" fmla="*/ 2670334 w 3238500"/>
              <a:gd name="connsiteY79" fmla="*/ 2527459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238500" h="3238500">
                <a:moveTo>
                  <a:pt x="1619726" y="7144"/>
                </a:moveTo>
                <a:cubicBezTo>
                  <a:pt x="727234" y="7144"/>
                  <a:pt x="7144" y="727234"/>
                  <a:pt x="7144" y="1619726"/>
                </a:cubicBezTo>
                <a:cubicBezTo>
                  <a:pt x="7144" y="2512219"/>
                  <a:pt x="727234" y="3232309"/>
                  <a:pt x="1619726" y="3232309"/>
                </a:cubicBezTo>
                <a:cubicBezTo>
                  <a:pt x="2512219" y="3232309"/>
                  <a:pt x="3232309" y="2512219"/>
                  <a:pt x="3232309" y="1619726"/>
                </a:cubicBezTo>
                <a:cubicBezTo>
                  <a:pt x="3232309" y="727234"/>
                  <a:pt x="2512219" y="7144"/>
                  <a:pt x="1619726" y="7144"/>
                </a:cubicBezTo>
                <a:close/>
                <a:moveTo>
                  <a:pt x="2999899" y="1507331"/>
                </a:moveTo>
                <a:lnTo>
                  <a:pt x="2684621" y="1507331"/>
                </a:lnTo>
                <a:cubicBezTo>
                  <a:pt x="2669381" y="1259681"/>
                  <a:pt x="2616994" y="1027271"/>
                  <a:pt x="2527459" y="824389"/>
                </a:cubicBezTo>
                <a:cubicBezTo>
                  <a:pt x="2579846" y="793909"/>
                  <a:pt x="2632234" y="764381"/>
                  <a:pt x="2677954" y="727234"/>
                </a:cubicBezTo>
                <a:cubicBezTo>
                  <a:pt x="2857977" y="936784"/>
                  <a:pt x="2977991" y="1207294"/>
                  <a:pt x="2999899" y="1507331"/>
                </a:cubicBezTo>
                <a:close/>
                <a:moveTo>
                  <a:pt x="2550319" y="591979"/>
                </a:moveTo>
                <a:cubicBezTo>
                  <a:pt x="2519839" y="614839"/>
                  <a:pt x="2482691" y="636746"/>
                  <a:pt x="2445544" y="659606"/>
                </a:cubicBezTo>
                <a:cubicBezTo>
                  <a:pt x="2385536" y="554831"/>
                  <a:pt x="2310289" y="456724"/>
                  <a:pt x="2235041" y="374809"/>
                </a:cubicBezTo>
                <a:cubicBezTo>
                  <a:pt x="2347436" y="434816"/>
                  <a:pt x="2452211" y="501491"/>
                  <a:pt x="2550319" y="591979"/>
                </a:cubicBezTo>
                <a:close/>
                <a:moveTo>
                  <a:pt x="1732121" y="299561"/>
                </a:moveTo>
                <a:cubicBezTo>
                  <a:pt x="1949291" y="344329"/>
                  <a:pt x="2144554" y="502444"/>
                  <a:pt x="2279809" y="734854"/>
                </a:cubicBezTo>
                <a:cubicBezTo>
                  <a:pt x="2115026" y="802481"/>
                  <a:pt x="1927384" y="847249"/>
                  <a:pt x="1732121" y="862489"/>
                </a:cubicBezTo>
                <a:lnTo>
                  <a:pt x="1732121" y="299561"/>
                </a:lnTo>
                <a:close/>
                <a:moveTo>
                  <a:pt x="1732121" y="1049179"/>
                </a:moveTo>
                <a:cubicBezTo>
                  <a:pt x="1956911" y="1033939"/>
                  <a:pt x="2175034" y="989171"/>
                  <a:pt x="2362676" y="898684"/>
                </a:cubicBezTo>
                <a:cubicBezTo>
                  <a:pt x="2437924" y="1078706"/>
                  <a:pt x="2482691" y="1281589"/>
                  <a:pt x="2497931" y="1498759"/>
                </a:cubicBezTo>
                <a:lnTo>
                  <a:pt x="1733074" y="1498759"/>
                </a:lnTo>
                <a:lnTo>
                  <a:pt x="1732121" y="1049179"/>
                </a:lnTo>
                <a:lnTo>
                  <a:pt x="1732121" y="1049179"/>
                </a:lnTo>
                <a:close/>
                <a:moveTo>
                  <a:pt x="2497931" y="1732121"/>
                </a:moveTo>
                <a:cubicBezTo>
                  <a:pt x="2482691" y="1956911"/>
                  <a:pt x="2437924" y="2167414"/>
                  <a:pt x="2355056" y="2339816"/>
                </a:cubicBezTo>
                <a:cubicBezTo>
                  <a:pt x="2167414" y="2256949"/>
                  <a:pt x="1957864" y="2196941"/>
                  <a:pt x="1732121" y="2182654"/>
                </a:cubicBezTo>
                <a:lnTo>
                  <a:pt x="1732121" y="1725454"/>
                </a:lnTo>
                <a:lnTo>
                  <a:pt x="2496979" y="1725454"/>
                </a:lnTo>
                <a:lnTo>
                  <a:pt x="2496979" y="1732121"/>
                </a:lnTo>
                <a:close/>
                <a:moveTo>
                  <a:pt x="742474" y="1732121"/>
                </a:moveTo>
                <a:lnTo>
                  <a:pt x="1507331" y="1732121"/>
                </a:lnTo>
                <a:lnTo>
                  <a:pt x="1507331" y="2189321"/>
                </a:lnTo>
                <a:cubicBezTo>
                  <a:pt x="1282541" y="2204561"/>
                  <a:pt x="1064419" y="2249329"/>
                  <a:pt x="876776" y="2339816"/>
                </a:cubicBezTo>
                <a:cubicBezTo>
                  <a:pt x="802481" y="2159794"/>
                  <a:pt x="756761" y="1950244"/>
                  <a:pt x="742474" y="1732121"/>
                </a:cubicBezTo>
                <a:close/>
                <a:moveTo>
                  <a:pt x="742474" y="1507331"/>
                </a:moveTo>
                <a:cubicBezTo>
                  <a:pt x="757714" y="1282541"/>
                  <a:pt x="802481" y="1072039"/>
                  <a:pt x="885349" y="899636"/>
                </a:cubicBezTo>
                <a:cubicBezTo>
                  <a:pt x="1072991" y="982504"/>
                  <a:pt x="1282541" y="1042511"/>
                  <a:pt x="1508284" y="1056799"/>
                </a:cubicBezTo>
                <a:lnTo>
                  <a:pt x="1508284" y="1513999"/>
                </a:lnTo>
                <a:lnTo>
                  <a:pt x="743426" y="1513999"/>
                </a:lnTo>
                <a:lnTo>
                  <a:pt x="743426" y="1507331"/>
                </a:lnTo>
                <a:close/>
                <a:moveTo>
                  <a:pt x="1507331" y="299561"/>
                </a:moveTo>
                <a:lnTo>
                  <a:pt x="1507331" y="862489"/>
                </a:lnTo>
                <a:cubicBezTo>
                  <a:pt x="1312069" y="847249"/>
                  <a:pt x="1132046" y="802481"/>
                  <a:pt x="967264" y="727234"/>
                </a:cubicBezTo>
                <a:cubicBezTo>
                  <a:pt x="1102519" y="501491"/>
                  <a:pt x="1296829" y="344329"/>
                  <a:pt x="1507331" y="299561"/>
                </a:cubicBezTo>
                <a:close/>
                <a:moveTo>
                  <a:pt x="1004411" y="374809"/>
                </a:moveTo>
                <a:cubicBezTo>
                  <a:pt x="929164" y="450056"/>
                  <a:pt x="861536" y="539591"/>
                  <a:pt x="801529" y="645319"/>
                </a:cubicBezTo>
                <a:cubicBezTo>
                  <a:pt x="764381" y="622459"/>
                  <a:pt x="733901" y="600551"/>
                  <a:pt x="704374" y="577691"/>
                </a:cubicBezTo>
                <a:cubicBezTo>
                  <a:pt x="794861" y="501491"/>
                  <a:pt x="899636" y="427196"/>
                  <a:pt x="1004411" y="374809"/>
                </a:cubicBezTo>
                <a:close/>
                <a:moveTo>
                  <a:pt x="569119" y="711994"/>
                </a:moveTo>
                <a:cubicBezTo>
                  <a:pt x="613886" y="749141"/>
                  <a:pt x="666274" y="779621"/>
                  <a:pt x="711994" y="809149"/>
                </a:cubicBezTo>
                <a:cubicBezTo>
                  <a:pt x="621506" y="1012031"/>
                  <a:pt x="561499" y="1252061"/>
                  <a:pt x="547211" y="1507331"/>
                </a:cubicBezTo>
                <a:lnTo>
                  <a:pt x="231934" y="1507331"/>
                </a:lnTo>
                <a:cubicBezTo>
                  <a:pt x="261461" y="1207294"/>
                  <a:pt x="381476" y="929164"/>
                  <a:pt x="569119" y="711994"/>
                </a:cubicBezTo>
                <a:close/>
                <a:moveTo>
                  <a:pt x="554831" y="1732121"/>
                </a:moveTo>
                <a:cubicBezTo>
                  <a:pt x="570071" y="1979771"/>
                  <a:pt x="622459" y="2212181"/>
                  <a:pt x="711994" y="2415064"/>
                </a:cubicBezTo>
                <a:cubicBezTo>
                  <a:pt x="659606" y="2445544"/>
                  <a:pt x="607219" y="2475071"/>
                  <a:pt x="561499" y="2512219"/>
                </a:cubicBezTo>
                <a:cubicBezTo>
                  <a:pt x="381476" y="2295049"/>
                  <a:pt x="261461" y="2024539"/>
                  <a:pt x="238601" y="1732121"/>
                </a:cubicBezTo>
                <a:lnTo>
                  <a:pt x="554831" y="1732121"/>
                </a:lnTo>
                <a:close/>
                <a:moveTo>
                  <a:pt x="689134" y="2647474"/>
                </a:moveTo>
                <a:cubicBezTo>
                  <a:pt x="719614" y="2624614"/>
                  <a:pt x="756761" y="2602706"/>
                  <a:pt x="793909" y="2579846"/>
                </a:cubicBezTo>
                <a:cubicBezTo>
                  <a:pt x="853916" y="2684621"/>
                  <a:pt x="929164" y="2782729"/>
                  <a:pt x="1004411" y="2864644"/>
                </a:cubicBezTo>
                <a:cubicBezTo>
                  <a:pt x="892016" y="2805589"/>
                  <a:pt x="787241" y="2730341"/>
                  <a:pt x="689134" y="2647474"/>
                </a:cubicBezTo>
                <a:close/>
                <a:moveTo>
                  <a:pt x="959644" y="2497931"/>
                </a:moveTo>
                <a:cubicBezTo>
                  <a:pt x="1124426" y="2430304"/>
                  <a:pt x="1312069" y="2385536"/>
                  <a:pt x="1507331" y="2370296"/>
                </a:cubicBezTo>
                <a:lnTo>
                  <a:pt x="1507331" y="2933224"/>
                </a:lnTo>
                <a:cubicBezTo>
                  <a:pt x="1289209" y="2895124"/>
                  <a:pt x="1102519" y="2737961"/>
                  <a:pt x="959644" y="2497931"/>
                </a:cubicBezTo>
                <a:close/>
                <a:moveTo>
                  <a:pt x="1732121" y="2939891"/>
                </a:moveTo>
                <a:lnTo>
                  <a:pt x="1732121" y="2376964"/>
                </a:lnTo>
                <a:cubicBezTo>
                  <a:pt x="1927384" y="2392204"/>
                  <a:pt x="2107406" y="2436971"/>
                  <a:pt x="2272189" y="2512219"/>
                </a:cubicBezTo>
                <a:cubicBezTo>
                  <a:pt x="2137886" y="2737961"/>
                  <a:pt x="1942624" y="2895124"/>
                  <a:pt x="1732121" y="2939891"/>
                </a:cubicBezTo>
                <a:close/>
                <a:moveTo>
                  <a:pt x="2437924" y="2595086"/>
                </a:moveTo>
                <a:cubicBezTo>
                  <a:pt x="2475071" y="2617946"/>
                  <a:pt x="2505551" y="2639854"/>
                  <a:pt x="2535079" y="2662714"/>
                </a:cubicBezTo>
                <a:cubicBezTo>
                  <a:pt x="2444591" y="2745581"/>
                  <a:pt x="2339816" y="2812256"/>
                  <a:pt x="2235041" y="2865596"/>
                </a:cubicBezTo>
                <a:cubicBezTo>
                  <a:pt x="2310289" y="2790349"/>
                  <a:pt x="2377916" y="2692241"/>
                  <a:pt x="2437924" y="2595086"/>
                </a:cubicBezTo>
                <a:close/>
                <a:moveTo>
                  <a:pt x="2670334" y="2527459"/>
                </a:moveTo>
                <a:cubicBezTo>
                  <a:pt x="2625566" y="2490311"/>
                  <a:pt x="2573179" y="2459831"/>
                  <a:pt x="2527459" y="2430304"/>
                </a:cubicBezTo>
                <a:cubicBezTo>
                  <a:pt x="2617946" y="2227421"/>
                  <a:pt x="2677954" y="1987391"/>
                  <a:pt x="2692241" y="1732121"/>
                </a:cubicBezTo>
                <a:lnTo>
                  <a:pt x="3015139" y="1732121"/>
                </a:lnTo>
                <a:cubicBezTo>
                  <a:pt x="2977991" y="2032159"/>
                  <a:pt x="2857977" y="2310289"/>
                  <a:pt x="2670334" y="25274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CCC8387-FF63-4DD4-9CBC-E1B93F5B0877}"/>
              </a:ext>
            </a:extLst>
          </p:cNvPr>
          <p:cNvSpPr/>
          <p:nvPr/>
        </p:nvSpPr>
        <p:spPr>
          <a:xfrm>
            <a:off x="1511062" y="1365103"/>
            <a:ext cx="336521" cy="305089"/>
          </a:xfrm>
          <a:custGeom>
            <a:avLst/>
            <a:gdLst>
              <a:gd name="connsiteX0" fmla="*/ 1619726 w 3238500"/>
              <a:gd name="connsiteY0" fmla="*/ 7144 h 3238500"/>
              <a:gd name="connsiteX1" fmla="*/ 7144 w 3238500"/>
              <a:gd name="connsiteY1" fmla="*/ 1619726 h 3238500"/>
              <a:gd name="connsiteX2" fmla="*/ 1619726 w 3238500"/>
              <a:gd name="connsiteY2" fmla="*/ 3232309 h 3238500"/>
              <a:gd name="connsiteX3" fmla="*/ 3232309 w 3238500"/>
              <a:gd name="connsiteY3" fmla="*/ 1619726 h 3238500"/>
              <a:gd name="connsiteX4" fmla="*/ 1619726 w 3238500"/>
              <a:gd name="connsiteY4" fmla="*/ 7144 h 3238500"/>
              <a:gd name="connsiteX5" fmla="*/ 2999899 w 3238500"/>
              <a:gd name="connsiteY5" fmla="*/ 1507331 h 3238500"/>
              <a:gd name="connsiteX6" fmla="*/ 2684621 w 3238500"/>
              <a:gd name="connsiteY6" fmla="*/ 1507331 h 3238500"/>
              <a:gd name="connsiteX7" fmla="*/ 2527459 w 3238500"/>
              <a:gd name="connsiteY7" fmla="*/ 824389 h 3238500"/>
              <a:gd name="connsiteX8" fmla="*/ 2677954 w 3238500"/>
              <a:gd name="connsiteY8" fmla="*/ 727234 h 3238500"/>
              <a:gd name="connsiteX9" fmla="*/ 2999899 w 3238500"/>
              <a:gd name="connsiteY9" fmla="*/ 1507331 h 3238500"/>
              <a:gd name="connsiteX10" fmla="*/ 2550319 w 3238500"/>
              <a:gd name="connsiteY10" fmla="*/ 591979 h 3238500"/>
              <a:gd name="connsiteX11" fmla="*/ 2445544 w 3238500"/>
              <a:gd name="connsiteY11" fmla="*/ 659606 h 3238500"/>
              <a:gd name="connsiteX12" fmla="*/ 2235041 w 3238500"/>
              <a:gd name="connsiteY12" fmla="*/ 374809 h 3238500"/>
              <a:gd name="connsiteX13" fmla="*/ 2550319 w 3238500"/>
              <a:gd name="connsiteY13" fmla="*/ 591979 h 3238500"/>
              <a:gd name="connsiteX14" fmla="*/ 1732121 w 3238500"/>
              <a:gd name="connsiteY14" fmla="*/ 299561 h 3238500"/>
              <a:gd name="connsiteX15" fmla="*/ 2279809 w 3238500"/>
              <a:gd name="connsiteY15" fmla="*/ 734854 h 3238500"/>
              <a:gd name="connsiteX16" fmla="*/ 1732121 w 3238500"/>
              <a:gd name="connsiteY16" fmla="*/ 862489 h 3238500"/>
              <a:gd name="connsiteX17" fmla="*/ 1732121 w 3238500"/>
              <a:gd name="connsiteY17" fmla="*/ 299561 h 3238500"/>
              <a:gd name="connsiteX18" fmla="*/ 1732121 w 3238500"/>
              <a:gd name="connsiteY18" fmla="*/ 1049179 h 3238500"/>
              <a:gd name="connsiteX19" fmla="*/ 2362676 w 3238500"/>
              <a:gd name="connsiteY19" fmla="*/ 898684 h 3238500"/>
              <a:gd name="connsiteX20" fmla="*/ 2497931 w 3238500"/>
              <a:gd name="connsiteY20" fmla="*/ 1498759 h 3238500"/>
              <a:gd name="connsiteX21" fmla="*/ 1733074 w 3238500"/>
              <a:gd name="connsiteY21" fmla="*/ 1498759 h 3238500"/>
              <a:gd name="connsiteX22" fmla="*/ 1732121 w 3238500"/>
              <a:gd name="connsiteY22" fmla="*/ 1049179 h 3238500"/>
              <a:gd name="connsiteX23" fmla="*/ 1732121 w 3238500"/>
              <a:gd name="connsiteY23" fmla="*/ 1049179 h 3238500"/>
              <a:gd name="connsiteX24" fmla="*/ 2497931 w 3238500"/>
              <a:gd name="connsiteY24" fmla="*/ 1732121 h 3238500"/>
              <a:gd name="connsiteX25" fmla="*/ 2355056 w 3238500"/>
              <a:gd name="connsiteY25" fmla="*/ 2339816 h 3238500"/>
              <a:gd name="connsiteX26" fmla="*/ 1732121 w 3238500"/>
              <a:gd name="connsiteY26" fmla="*/ 2182654 h 3238500"/>
              <a:gd name="connsiteX27" fmla="*/ 1732121 w 3238500"/>
              <a:gd name="connsiteY27" fmla="*/ 1725454 h 3238500"/>
              <a:gd name="connsiteX28" fmla="*/ 2496979 w 3238500"/>
              <a:gd name="connsiteY28" fmla="*/ 1725454 h 3238500"/>
              <a:gd name="connsiteX29" fmla="*/ 2496979 w 3238500"/>
              <a:gd name="connsiteY29" fmla="*/ 1732121 h 3238500"/>
              <a:gd name="connsiteX30" fmla="*/ 742474 w 3238500"/>
              <a:gd name="connsiteY30" fmla="*/ 1732121 h 3238500"/>
              <a:gd name="connsiteX31" fmla="*/ 1507331 w 3238500"/>
              <a:gd name="connsiteY31" fmla="*/ 1732121 h 3238500"/>
              <a:gd name="connsiteX32" fmla="*/ 1507331 w 3238500"/>
              <a:gd name="connsiteY32" fmla="*/ 2189321 h 3238500"/>
              <a:gd name="connsiteX33" fmla="*/ 876776 w 3238500"/>
              <a:gd name="connsiteY33" fmla="*/ 2339816 h 3238500"/>
              <a:gd name="connsiteX34" fmla="*/ 742474 w 3238500"/>
              <a:gd name="connsiteY34" fmla="*/ 1732121 h 3238500"/>
              <a:gd name="connsiteX35" fmla="*/ 742474 w 3238500"/>
              <a:gd name="connsiteY35" fmla="*/ 1507331 h 3238500"/>
              <a:gd name="connsiteX36" fmla="*/ 885349 w 3238500"/>
              <a:gd name="connsiteY36" fmla="*/ 899636 h 3238500"/>
              <a:gd name="connsiteX37" fmla="*/ 1508284 w 3238500"/>
              <a:gd name="connsiteY37" fmla="*/ 1056799 h 3238500"/>
              <a:gd name="connsiteX38" fmla="*/ 1508284 w 3238500"/>
              <a:gd name="connsiteY38" fmla="*/ 1513999 h 3238500"/>
              <a:gd name="connsiteX39" fmla="*/ 743426 w 3238500"/>
              <a:gd name="connsiteY39" fmla="*/ 1513999 h 3238500"/>
              <a:gd name="connsiteX40" fmla="*/ 743426 w 3238500"/>
              <a:gd name="connsiteY40" fmla="*/ 1507331 h 3238500"/>
              <a:gd name="connsiteX41" fmla="*/ 1507331 w 3238500"/>
              <a:gd name="connsiteY41" fmla="*/ 299561 h 3238500"/>
              <a:gd name="connsiteX42" fmla="*/ 1507331 w 3238500"/>
              <a:gd name="connsiteY42" fmla="*/ 862489 h 3238500"/>
              <a:gd name="connsiteX43" fmla="*/ 967264 w 3238500"/>
              <a:gd name="connsiteY43" fmla="*/ 727234 h 3238500"/>
              <a:gd name="connsiteX44" fmla="*/ 1507331 w 3238500"/>
              <a:gd name="connsiteY44" fmla="*/ 299561 h 3238500"/>
              <a:gd name="connsiteX45" fmla="*/ 1004411 w 3238500"/>
              <a:gd name="connsiteY45" fmla="*/ 374809 h 3238500"/>
              <a:gd name="connsiteX46" fmla="*/ 801529 w 3238500"/>
              <a:gd name="connsiteY46" fmla="*/ 645319 h 3238500"/>
              <a:gd name="connsiteX47" fmla="*/ 704374 w 3238500"/>
              <a:gd name="connsiteY47" fmla="*/ 577691 h 3238500"/>
              <a:gd name="connsiteX48" fmla="*/ 1004411 w 3238500"/>
              <a:gd name="connsiteY48" fmla="*/ 374809 h 3238500"/>
              <a:gd name="connsiteX49" fmla="*/ 569119 w 3238500"/>
              <a:gd name="connsiteY49" fmla="*/ 711994 h 3238500"/>
              <a:gd name="connsiteX50" fmla="*/ 711994 w 3238500"/>
              <a:gd name="connsiteY50" fmla="*/ 809149 h 3238500"/>
              <a:gd name="connsiteX51" fmla="*/ 547211 w 3238500"/>
              <a:gd name="connsiteY51" fmla="*/ 1507331 h 3238500"/>
              <a:gd name="connsiteX52" fmla="*/ 231934 w 3238500"/>
              <a:gd name="connsiteY52" fmla="*/ 1507331 h 3238500"/>
              <a:gd name="connsiteX53" fmla="*/ 569119 w 3238500"/>
              <a:gd name="connsiteY53" fmla="*/ 711994 h 3238500"/>
              <a:gd name="connsiteX54" fmla="*/ 554831 w 3238500"/>
              <a:gd name="connsiteY54" fmla="*/ 1732121 h 3238500"/>
              <a:gd name="connsiteX55" fmla="*/ 711994 w 3238500"/>
              <a:gd name="connsiteY55" fmla="*/ 2415064 h 3238500"/>
              <a:gd name="connsiteX56" fmla="*/ 561499 w 3238500"/>
              <a:gd name="connsiteY56" fmla="*/ 2512219 h 3238500"/>
              <a:gd name="connsiteX57" fmla="*/ 238601 w 3238500"/>
              <a:gd name="connsiteY57" fmla="*/ 1732121 h 3238500"/>
              <a:gd name="connsiteX58" fmla="*/ 554831 w 3238500"/>
              <a:gd name="connsiteY58" fmla="*/ 1732121 h 3238500"/>
              <a:gd name="connsiteX59" fmla="*/ 689134 w 3238500"/>
              <a:gd name="connsiteY59" fmla="*/ 2647474 h 3238500"/>
              <a:gd name="connsiteX60" fmla="*/ 793909 w 3238500"/>
              <a:gd name="connsiteY60" fmla="*/ 2579846 h 3238500"/>
              <a:gd name="connsiteX61" fmla="*/ 1004411 w 3238500"/>
              <a:gd name="connsiteY61" fmla="*/ 2864644 h 3238500"/>
              <a:gd name="connsiteX62" fmla="*/ 689134 w 3238500"/>
              <a:gd name="connsiteY62" fmla="*/ 2647474 h 3238500"/>
              <a:gd name="connsiteX63" fmla="*/ 959644 w 3238500"/>
              <a:gd name="connsiteY63" fmla="*/ 2497931 h 3238500"/>
              <a:gd name="connsiteX64" fmla="*/ 1507331 w 3238500"/>
              <a:gd name="connsiteY64" fmla="*/ 2370296 h 3238500"/>
              <a:gd name="connsiteX65" fmla="*/ 1507331 w 3238500"/>
              <a:gd name="connsiteY65" fmla="*/ 2933224 h 3238500"/>
              <a:gd name="connsiteX66" fmla="*/ 959644 w 3238500"/>
              <a:gd name="connsiteY66" fmla="*/ 2497931 h 3238500"/>
              <a:gd name="connsiteX67" fmla="*/ 1732121 w 3238500"/>
              <a:gd name="connsiteY67" fmla="*/ 2939891 h 3238500"/>
              <a:gd name="connsiteX68" fmla="*/ 1732121 w 3238500"/>
              <a:gd name="connsiteY68" fmla="*/ 2376964 h 3238500"/>
              <a:gd name="connsiteX69" fmla="*/ 2272189 w 3238500"/>
              <a:gd name="connsiteY69" fmla="*/ 2512219 h 3238500"/>
              <a:gd name="connsiteX70" fmla="*/ 1732121 w 3238500"/>
              <a:gd name="connsiteY70" fmla="*/ 2939891 h 3238500"/>
              <a:gd name="connsiteX71" fmla="*/ 2437924 w 3238500"/>
              <a:gd name="connsiteY71" fmla="*/ 2595086 h 3238500"/>
              <a:gd name="connsiteX72" fmla="*/ 2535079 w 3238500"/>
              <a:gd name="connsiteY72" fmla="*/ 2662714 h 3238500"/>
              <a:gd name="connsiteX73" fmla="*/ 2235041 w 3238500"/>
              <a:gd name="connsiteY73" fmla="*/ 2865596 h 3238500"/>
              <a:gd name="connsiteX74" fmla="*/ 2437924 w 3238500"/>
              <a:gd name="connsiteY74" fmla="*/ 2595086 h 3238500"/>
              <a:gd name="connsiteX75" fmla="*/ 2670334 w 3238500"/>
              <a:gd name="connsiteY75" fmla="*/ 2527459 h 3238500"/>
              <a:gd name="connsiteX76" fmla="*/ 2527459 w 3238500"/>
              <a:gd name="connsiteY76" fmla="*/ 2430304 h 3238500"/>
              <a:gd name="connsiteX77" fmla="*/ 2692241 w 3238500"/>
              <a:gd name="connsiteY77" fmla="*/ 1732121 h 3238500"/>
              <a:gd name="connsiteX78" fmla="*/ 3015139 w 3238500"/>
              <a:gd name="connsiteY78" fmla="*/ 1732121 h 3238500"/>
              <a:gd name="connsiteX79" fmla="*/ 2670334 w 3238500"/>
              <a:gd name="connsiteY79" fmla="*/ 2527459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238500" h="3238500">
                <a:moveTo>
                  <a:pt x="1619726" y="7144"/>
                </a:moveTo>
                <a:cubicBezTo>
                  <a:pt x="727234" y="7144"/>
                  <a:pt x="7144" y="727234"/>
                  <a:pt x="7144" y="1619726"/>
                </a:cubicBezTo>
                <a:cubicBezTo>
                  <a:pt x="7144" y="2512219"/>
                  <a:pt x="727234" y="3232309"/>
                  <a:pt x="1619726" y="3232309"/>
                </a:cubicBezTo>
                <a:cubicBezTo>
                  <a:pt x="2512219" y="3232309"/>
                  <a:pt x="3232309" y="2512219"/>
                  <a:pt x="3232309" y="1619726"/>
                </a:cubicBezTo>
                <a:cubicBezTo>
                  <a:pt x="3232309" y="727234"/>
                  <a:pt x="2512219" y="7144"/>
                  <a:pt x="1619726" y="7144"/>
                </a:cubicBezTo>
                <a:close/>
                <a:moveTo>
                  <a:pt x="2999899" y="1507331"/>
                </a:moveTo>
                <a:lnTo>
                  <a:pt x="2684621" y="1507331"/>
                </a:lnTo>
                <a:cubicBezTo>
                  <a:pt x="2669381" y="1259681"/>
                  <a:pt x="2616994" y="1027271"/>
                  <a:pt x="2527459" y="824389"/>
                </a:cubicBezTo>
                <a:cubicBezTo>
                  <a:pt x="2579846" y="793909"/>
                  <a:pt x="2632234" y="764381"/>
                  <a:pt x="2677954" y="727234"/>
                </a:cubicBezTo>
                <a:cubicBezTo>
                  <a:pt x="2857977" y="936784"/>
                  <a:pt x="2977991" y="1207294"/>
                  <a:pt x="2999899" y="1507331"/>
                </a:cubicBezTo>
                <a:close/>
                <a:moveTo>
                  <a:pt x="2550319" y="591979"/>
                </a:moveTo>
                <a:cubicBezTo>
                  <a:pt x="2519839" y="614839"/>
                  <a:pt x="2482691" y="636746"/>
                  <a:pt x="2445544" y="659606"/>
                </a:cubicBezTo>
                <a:cubicBezTo>
                  <a:pt x="2385536" y="554831"/>
                  <a:pt x="2310289" y="456724"/>
                  <a:pt x="2235041" y="374809"/>
                </a:cubicBezTo>
                <a:cubicBezTo>
                  <a:pt x="2347436" y="434816"/>
                  <a:pt x="2452211" y="501491"/>
                  <a:pt x="2550319" y="591979"/>
                </a:cubicBezTo>
                <a:close/>
                <a:moveTo>
                  <a:pt x="1732121" y="299561"/>
                </a:moveTo>
                <a:cubicBezTo>
                  <a:pt x="1949291" y="344329"/>
                  <a:pt x="2144554" y="502444"/>
                  <a:pt x="2279809" y="734854"/>
                </a:cubicBezTo>
                <a:cubicBezTo>
                  <a:pt x="2115026" y="802481"/>
                  <a:pt x="1927384" y="847249"/>
                  <a:pt x="1732121" y="862489"/>
                </a:cubicBezTo>
                <a:lnTo>
                  <a:pt x="1732121" y="299561"/>
                </a:lnTo>
                <a:close/>
                <a:moveTo>
                  <a:pt x="1732121" y="1049179"/>
                </a:moveTo>
                <a:cubicBezTo>
                  <a:pt x="1956911" y="1033939"/>
                  <a:pt x="2175034" y="989171"/>
                  <a:pt x="2362676" y="898684"/>
                </a:cubicBezTo>
                <a:cubicBezTo>
                  <a:pt x="2437924" y="1078706"/>
                  <a:pt x="2482691" y="1281589"/>
                  <a:pt x="2497931" y="1498759"/>
                </a:cubicBezTo>
                <a:lnTo>
                  <a:pt x="1733074" y="1498759"/>
                </a:lnTo>
                <a:lnTo>
                  <a:pt x="1732121" y="1049179"/>
                </a:lnTo>
                <a:lnTo>
                  <a:pt x="1732121" y="1049179"/>
                </a:lnTo>
                <a:close/>
                <a:moveTo>
                  <a:pt x="2497931" y="1732121"/>
                </a:moveTo>
                <a:cubicBezTo>
                  <a:pt x="2482691" y="1956911"/>
                  <a:pt x="2437924" y="2167414"/>
                  <a:pt x="2355056" y="2339816"/>
                </a:cubicBezTo>
                <a:cubicBezTo>
                  <a:pt x="2167414" y="2256949"/>
                  <a:pt x="1957864" y="2196941"/>
                  <a:pt x="1732121" y="2182654"/>
                </a:cubicBezTo>
                <a:lnTo>
                  <a:pt x="1732121" y="1725454"/>
                </a:lnTo>
                <a:lnTo>
                  <a:pt x="2496979" y="1725454"/>
                </a:lnTo>
                <a:lnTo>
                  <a:pt x="2496979" y="1732121"/>
                </a:lnTo>
                <a:close/>
                <a:moveTo>
                  <a:pt x="742474" y="1732121"/>
                </a:moveTo>
                <a:lnTo>
                  <a:pt x="1507331" y="1732121"/>
                </a:lnTo>
                <a:lnTo>
                  <a:pt x="1507331" y="2189321"/>
                </a:lnTo>
                <a:cubicBezTo>
                  <a:pt x="1282541" y="2204561"/>
                  <a:pt x="1064419" y="2249329"/>
                  <a:pt x="876776" y="2339816"/>
                </a:cubicBezTo>
                <a:cubicBezTo>
                  <a:pt x="802481" y="2159794"/>
                  <a:pt x="756761" y="1950244"/>
                  <a:pt x="742474" y="1732121"/>
                </a:cubicBezTo>
                <a:close/>
                <a:moveTo>
                  <a:pt x="742474" y="1507331"/>
                </a:moveTo>
                <a:cubicBezTo>
                  <a:pt x="757714" y="1282541"/>
                  <a:pt x="802481" y="1072039"/>
                  <a:pt x="885349" y="899636"/>
                </a:cubicBezTo>
                <a:cubicBezTo>
                  <a:pt x="1072991" y="982504"/>
                  <a:pt x="1282541" y="1042511"/>
                  <a:pt x="1508284" y="1056799"/>
                </a:cubicBezTo>
                <a:lnTo>
                  <a:pt x="1508284" y="1513999"/>
                </a:lnTo>
                <a:lnTo>
                  <a:pt x="743426" y="1513999"/>
                </a:lnTo>
                <a:lnTo>
                  <a:pt x="743426" y="1507331"/>
                </a:lnTo>
                <a:close/>
                <a:moveTo>
                  <a:pt x="1507331" y="299561"/>
                </a:moveTo>
                <a:lnTo>
                  <a:pt x="1507331" y="862489"/>
                </a:lnTo>
                <a:cubicBezTo>
                  <a:pt x="1312069" y="847249"/>
                  <a:pt x="1132046" y="802481"/>
                  <a:pt x="967264" y="727234"/>
                </a:cubicBezTo>
                <a:cubicBezTo>
                  <a:pt x="1102519" y="501491"/>
                  <a:pt x="1296829" y="344329"/>
                  <a:pt x="1507331" y="299561"/>
                </a:cubicBezTo>
                <a:close/>
                <a:moveTo>
                  <a:pt x="1004411" y="374809"/>
                </a:moveTo>
                <a:cubicBezTo>
                  <a:pt x="929164" y="450056"/>
                  <a:pt x="861536" y="539591"/>
                  <a:pt x="801529" y="645319"/>
                </a:cubicBezTo>
                <a:cubicBezTo>
                  <a:pt x="764381" y="622459"/>
                  <a:pt x="733901" y="600551"/>
                  <a:pt x="704374" y="577691"/>
                </a:cubicBezTo>
                <a:cubicBezTo>
                  <a:pt x="794861" y="501491"/>
                  <a:pt x="899636" y="427196"/>
                  <a:pt x="1004411" y="374809"/>
                </a:cubicBezTo>
                <a:close/>
                <a:moveTo>
                  <a:pt x="569119" y="711994"/>
                </a:moveTo>
                <a:cubicBezTo>
                  <a:pt x="613886" y="749141"/>
                  <a:pt x="666274" y="779621"/>
                  <a:pt x="711994" y="809149"/>
                </a:cubicBezTo>
                <a:cubicBezTo>
                  <a:pt x="621506" y="1012031"/>
                  <a:pt x="561499" y="1252061"/>
                  <a:pt x="547211" y="1507331"/>
                </a:cubicBezTo>
                <a:lnTo>
                  <a:pt x="231934" y="1507331"/>
                </a:lnTo>
                <a:cubicBezTo>
                  <a:pt x="261461" y="1207294"/>
                  <a:pt x="381476" y="929164"/>
                  <a:pt x="569119" y="711994"/>
                </a:cubicBezTo>
                <a:close/>
                <a:moveTo>
                  <a:pt x="554831" y="1732121"/>
                </a:moveTo>
                <a:cubicBezTo>
                  <a:pt x="570071" y="1979771"/>
                  <a:pt x="622459" y="2212181"/>
                  <a:pt x="711994" y="2415064"/>
                </a:cubicBezTo>
                <a:cubicBezTo>
                  <a:pt x="659606" y="2445544"/>
                  <a:pt x="607219" y="2475071"/>
                  <a:pt x="561499" y="2512219"/>
                </a:cubicBezTo>
                <a:cubicBezTo>
                  <a:pt x="381476" y="2295049"/>
                  <a:pt x="261461" y="2024539"/>
                  <a:pt x="238601" y="1732121"/>
                </a:cubicBezTo>
                <a:lnTo>
                  <a:pt x="554831" y="1732121"/>
                </a:lnTo>
                <a:close/>
                <a:moveTo>
                  <a:pt x="689134" y="2647474"/>
                </a:moveTo>
                <a:cubicBezTo>
                  <a:pt x="719614" y="2624614"/>
                  <a:pt x="756761" y="2602706"/>
                  <a:pt x="793909" y="2579846"/>
                </a:cubicBezTo>
                <a:cubicBezTo>
                  <a:pt x="853916" y="2684621"/>
                  <a:pt x="929164" y="2782729"/>
                  <a:pt x="1004411" y="2864644"/>
                </a:cubicBezTo>
                <a:cubicBezTo>
                  <a:pt x="892016" y="2805589"/>
                  <a:pt x="787241" y="2730341"/>
                  <a:pt x="689134" y="2647474"/>
                </a:cubicBezTo>
                <a:close/>
                <a:moveTo>
                  <a:pt x="959644" y="2497931"/>
                </a:moveTo>
                <a:cubicBezTo>
                  <a:pt x="1124426" y="2430304"/>
                  <a:pt x="1312069" y="2385536"/>
                  <a:pt x="1507331" y="2370296"/>
                </a:cubicBezTo>
                <a:lnTo>
                  <a:pt x="1507331" y="2933224"/>
                </a:lnTo>
                <a:cubicBezTo>
                  <a:pt x="1289209" y="2895124"/>
                  <a:pt x="1102519" y="2737961"/>
                  <a:pt x="959644" y="2497931"/>
                </a:cubicBezTo>
                <a:close/>
                <a:moveTo>
                  <a:pt x="1732121" y="2939891"/>
                </a:moveTo>
                <a:lnTo>
                  <a:pt x="1732121" y="2376964"/>
                </a:lnTo>
                <a:cubicBezTo>
                  <a:pt x="1927384" y="2392204"/>
                  <a:pt x="2107406" y="2436971"/>
                  <a:pt x="2272189" y="2512219"/>
                </a:cubicBezTo>
                <a:cubicBezTo>
                  <a:pt x="2137886" y="2737961"/>
                  <a:pt x="1942624" y="2895124"/>
                  <a:pt x="1732121" y="2939891"/>
                </a:cubicBezTo>
                <a:close/>
                <a:moveTo>
                  <a:pt x="2437924" y="2595086"/>
                </a:moveTo>
                <a:cubicBezTo>
                  <a:pt x="2475071" y="2617946"/>
                  <a:pt x="2505551" y="2639854"/>
                  <a:pt x="2535079" y="2662714"/>
                </a:cubicBezTo>
                <a:cubicBezTo>
                  <a:pt x="2444591" y="2745581"/>
                  <a:pt x="2339816" y="2812256"/>
                  <a:pt x="2235041" y="2865596"/>
                </a:cubicBezTo>
                <a:cubicBezTo>
                  <a:pt x="2310289" y="2790349"/>
                  <a:pt x="2377916" y="2692241"/>
                  <a:pt x="2437924" y="2595086"/>
                </a:cubicBezTo>
                <a:close/>
                <a:moveTo>
                  <a:pt x="2670334" y="2527459"/>
                </a:moveTo>
                <a:cubicBezTo>
                  <a:pt x="2625566" y="2490311"/>
                  <a:pt x="2573179" y="2459831"/>
                  <a:pt x="2527459" y="2430304"/>
                </a:cubicBezTo>
                <a:cubicBezTo>
                  <a:pt x="2617946" y="2227421"/>
                  <a:pt x="2677954" y="1987391"/>
                  <a:pt x="2692241" y="1732121"/>
                </a:cubicBezTo>
                <a:lnTo>
                  <a:pt x="3015139" y="1732121"/>
                </a:lnTo>
                <a:cubicBezTo>
                  <a:pt x="2977991" y="2032159"/>
                  <a:pt x="2857977" y="2310289"/>
                  <a:pt x="2670334" y="25274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A2ED315-7E35-4A21-A7C0-CBF2DBA01380}"/>
              </a:ext>
            </a:extLst>
          </p:cNvPr>
          <p:cNvSpPr/>
          <p:nvPr/>
        </p:nvSpPr>
        <p:spPr>
          <a:xfrm>
            <a:off x="1942137" y="1365103"/>
            <a:ext cx="336521" cy="305089"/>
          </a:xfrm>
          <a:custGeom>
            <a:avLst/>
            <a:gdLst>
              <a:gd name="connsiteX0" fmla="*/ 1619726 w 3238500"/>
              <a:gd name="connsiteY0" fmla="*/ 7144 h 3238500"/>
              <a:gd name="connsiteX1" fmla="*/ 7144 w 3238500"/>
              <a:gd name="connsiteY1" fmla="*/ 1619726 h 3238500"/>
              <a:gd name="connsiteX2" fmla="*/ 1619726 w 3238500"/>
              <a:gd name="connsiteY2" fmla="*/ 3232309 h 3238500"/>
              <a:gd name="connsiteX3" fmla="*/ 3232309 w 3238500"/>
              <a:gd name="connsiteY3" fmla="*/ 1619726 h 3238500"/>
              <a:gd name="connsiteX4" fmla="*/ 1619726 w 3238500"/>
              <a:gd name="connsiteY4" fmla="*/ 7144 h 3238500"/>
              <a:gd name="connsiteX5" fmla="*/ 2999899 w 3238500"/>
              <a:gd name="connsiteY5" fmla="*/ 1507331 h 3238500"/>
              <a:gd name="connsiteX6" fmla="*/ 2684621 w 3238500"/>
              <a:gd name="connsiteY6" fmla="*/ 1507331 h 3238500"/>
              <a:gd name="connsiteX7" fmla="*/ 2527459 w 3238500"/>
              <a:gd name="connsiteY7" fmla="*/ 824389 h 3238500"/>
              <a:gd name="connsiteX8" fmla="*/ 2677954 w 3238500"/>
              <a:gd name="connsiteY8" fmla="*/ 727234 h 3238500"/>
              <a:gd name="connsiteX9" fmla="*/ 2999899 w 3238500"/>
              <a:gd name="connsiteY9" fmla="*/ 1507331 h 3238500"/>
              <a:gd name="connsiteX10" fmla="*/ 2550319 w 3238500"/>
              <a:gd name="connsiteY10" fmla="*/ 591979 h 3238500"/>
              <a:gd name="connsiteX11" fmla="*/ 2445544 w 3238500"/>
              <a:gd name="connsiteY11" fmla="*/ 659606 h 3238500"/>
              <a:gd name="connsiteX12" fmla="*/ 2235041 w 3238500"/>
              <a:gd name="connsiteY12" fmla="*/ 374809 h 3238500"/>
              <a:gd name="connsiteX13" fmla="*/ 2550319 w 3238500"/>
              <a:gd name="connsiteY13" fmla="*/ 591979 h 3238500"/>
              <a:gd name="connsiteX14" fmla="*/ 1732121 w 3238500"/>
              <a:gd name="connsiteY14" fmla="*/ 299561 h 3238500"/>
              <a:gd name="connsiteX15" fmla="*/ 2279809 w 3238500"/>
              <a:gd name="connsiteY15" fmla="*/ 734854 h 3238500"/>
              <a:gd name="connsiteX16" fmla="*/ 1732121 w 3238500"/>
              <a:gd name="connsiteY16" fmla="*/ 862489 h 3238500"/>
              <a:gd name="connsiteX17" fmla="*/ 1732121 w 3238500"/>
              <a:gd name="connsiteY17" fmla="*/ 299561 h 3238500"/>
              <a:gd name="connsiteX18" fmla="*/ 1732121 w 3238500"/>
              <a:gd name="connsiteY18" fmla="*/ 1049179 h 3238500"/>
              <a:gd name="connsiteX19" fmla="*/ 2362676 w 3238500"/>
              <a:gd name="connsiteY19" fmla="*/ 898684 h 3238500"/>
              <a:gd name="connsiteX20" fmla="*/ 2497931 w 3238500"/>
              <a:gd name="connsiteY20" fmla="*/ 1498759 h 3238500"/>
              <a:gd name="connsiteX21" fmla="*/ 1733074 w 3238500"/>
              <a:gd name="connsiteY21" fmla="*/ 1498759 h 3238500"/>
              <a:gd name="connsiteX22" fmla="*/ 1732121 w 3238500"/>
              <a:gd name="connsiteY22" fmla="*/ 1049179 h 3238500"/>
              <a:gd name="connsiteX23" fmla="*/ 1732121 w 3238500"/>
              <a:gd name="connsiteY23" fmla="*/ 1049179 h 3238500"/>
              <a:gd name="connsiteX24" fmla="*/ 2497931 w 3238500"/>
              <a:gd name="connsiteY24" fmla="*/ 1732121 h 3238500"/>
              <a:gd name="connsiteX25" fmla="*/ 2355056 w 3238500"/>
              <a:gd name="connsiteY25" fmla="*/ 2339816 h 3238500"/>
              <a:gd name="connsiteX26" fmla="*/ 1732121 w 3238500"/>
              <a:gd name="connsiteY26" fmla="*/ 2182654 h 3238500"/>
              <a:gd name="connsiteX27" fmla="*/ 1732121 w 3238500"/>
              <a:gd name="connsiteY27" fmla="*/ 1725454 h 3238500"/>
              <a:gd name="connsiteX28" fmla="*/ 2496979 w 3238500"/>
              <a:gd name="connsiteY28" fmla="*/ 1725454 h 3238500"/>
              <a:gd name="connsiteX29" fmla="*/ 2496979 w 3238500"/>
              <a:gd name="connsiteY29" fmla="*/ 1732121 h 3238500"/>
              <a:gd name="connsiteX30" fmla="*/ 742474 w 3238500"/>
              <a:gd name="connsiteY30" fmla="*/ 1732121 h 3238500"/>
              <a:gd name="connsiteX31" fmla="*/ 1507331 w 3238500"/>
              <a:gd name="connsiteY31" fmla="*/ 1732121 h 3238500"/>
              <a:gd name="connsiteX32" fmla="*/ 1507331 w 3238500"/>
              <a:gd name="connsiteY32" fmla="*/ 2189321 h 3238500"/>
              <a:gd name="connsiteX33" fmla="*/ 876776 w 3238500"/>
              <a:gd name="connsiteY33" fmla="*/ 2339816 h 3238500"/>
              <a:gd name="connsiteX34" fmla="*/ 742474 w 3238500"/>
              <a:gd name="connsiteY34" fmla="*/ 1732121 h 3238500"/>
              <a:gd name="connsiteX35" fmla="*/ 742474 w 3238500"/>
              <a:gd name="connsiteY35" fmla="*/ 1507331 h 3238500"/>
              <a:gd name="connsiteX36" fmla="*/ 885349 w 3238500"/>
              <a:gd name="connsiteY36" fmla="*/ 899636 h 3238500"/>
              <a:gd name="connsiteX37" fmla="*/ 1508284 w 3238500"/>
              <a:gd name="connsiteY37" fmla="*/ 1056799 h 3238500"/>
              <a:gd name="connsiteX38" fmla="*/ 1508284 w 3238500"/>
              <a:gd name="connsiteY38" fmla="*/ 1513999 h 3238500"/>
              <a:gd name="connsiteX39" fmla="*/ 743426 w 3238500"/>
              <a:gd name="connsiteY39" fmla="*/ 1513999 h 3238500"/>
              <a:gd name="connsiteX40" fmla="*/ 743426 w 3238500"/>
              <a:gd name="connsiteY40" fmla="*/ 1507331 h 3238500"/>
              <a:gd name="connsiteX41" fmla="*/ 1507331 w 3238500"/>
              <a:gd name="connsiteY41" fmla="*/ 299561 h 3238500"/>
              <a:gd name="connsiteX42" fmla="*/ 1507331 w 3238500"/>
              <a:gd name="connsiteY42" fmla="*/ 862489 h 3238500"/>
              <a:gd name="connsiteX43" fmla="*/ 967264 w 3238500"/>
              <a:gd name="connsiteY43" fmla="*/ 727234 h 3238500"/>
              <a:gd name="connsiteX44" fmla="*/ 1507331 w 3238500"/>
              <a:gd name="connsiteY44" fmla="*/ 299561 h 3238500"/>
              <a:gd name="connsiteX45" fmla="*/ 1004411 w 3238500"/>
              <a:gd name="connsiteY45" fmla="*/ 374809 h 3238500"/>
              <a:gd name="connsiteX46" fmla="*/ 801529 w 3238500"/>
              <a:gd name="connsiteY46" fmla="*/ 645319 h 3238500"/>
              <a:gd name="connsiteX47" fmla="*/ 704374 w 3238500"/>
              <a:gd name="connsiteY47" fmla="*/ 577691 h 3238500"/>
              <a:gd name="connsiteX48" fmla="*/ 1004411 w 3238500"/>
              <a:gd name="connsiteY48" fmla="*/ 374809 h 3238500"/>
              <a:gd name="connsiteX49" fmla="*/ 569119 w 3238500"/>
              <a:gd name="connsiteY49" fmla="*/ 711994 h 3238500"/>
              <a:gd name="connsiteX50" fmla="*/ 711994 w 3238500"/>
              <a:gd name="connsiteY50" fmla="*/ 809149 h 3238500"/>
              <a:gd name="connsiteX51" fmla="*/ 547211 w 3238500"/>
              <a:gd name="connsiteY51" fmla="*/ 1507331 h 3238500"/>
              <a:gd name="connsiteX52" fmla="*/ 231934 w 3238500"/>
              <a:gd name="connsiteY52" fmla="*/ 1507331 h 3238500"/>
              <a:gd name="connsiteX53" fmla="*/ 569119 w 3238500"/>
              <a:gd name="connsiteY53" fmla="*/ 711994 h 3238500"/>
              <a:gd name="connsiteX54" fmla="*/ 554831 w 3238500"/>
              <a:gd name="connsiteY54" fmla="*/ 1732121 h 3238500"/>
              <a:gd name="connsiteX55" fmla="*/ 711994 w 3238500"/>
              <a:gd name="connsiteY55" fmla="*/ 2415064 h 3238500"/>
              <a:gd name="connsiteX56" fmla="*/ 561499 w 3238500"/>
              <a:gd name="connsiteY56" fmla="*/ 2512219 h 3238500"/>
              <a:gd name="connsiteX57" fmla="*/ 238601 w 3238500"/>
              <a:gd name="connsiteY57" fmla="*/ 1732121 h 3238500"/>
              <a:gd name="connsiteX58" fmla="*/ 554831 w 3238500"/>
              <a:gd name="connsiteY58" fmla="*/ 1732121 h 3238500"/>
              <a:gd name="connsiteX59" fmla="*/ 689134 w 3238500"/>
              <a:gd name="connsiteY59" fmla="*/ 2647474 h 3238500"/>
              <a:gd name="connsiteX60" fmla="*/ 793909 w 3238500"/>
              <a:gd name="connsiteY60" fmla="*/ 2579846 h 3238500"/>
              <a:gd name="connsiteX61" fmla="*/ 1004411 w 3238500"/>
              <a:gd name="connsiteY61" fmla="*/ 2864644 h 3238500"/>
              <a:gd name="connsiteX62" fmla="*/ 689134 w 3238500"/>
              <a:gd name="connsiteY62" fmla="*/ 2647474 h 3238500"/>
              <a:gd name="connsiteX63" fmla="*/ 959644 w 3238500"/>
              <a:gd name="connsiteY63" fmla="*/ 2497931 h 3238500"/>
              <a:gd name="connsiteX64" fmla="*/ 1507331 w 3238500"/>
              <a:gd name="connsiteY64" fmla="*/ 2370296 h 3238500"/>
              <a:gd name="connsiteX65" fmla="*/ 1507331 w 3238500"/>
              <a:gd name="connsiteY65" fmla="*/ 2933224 h 3238500"/>
              <a:gd name="connsiteX66" fmla="*/ 959644 w 3238500"/>
              <a:gd name="connsiteY66" fmla="*/ 2497931 h 3238500"/>
              <a:gd name="connsiteX67" fmla="*/ 1732121 w 3238500"/>
              <a:gd name="connsiteY67" fmla="*/ 2939891 h 3238500"/>
              <a:gd name="connsiteX68" fmla="*/ 1732121 w 3238500"/>
              <a:gd name="connsiteY68" fmla="*/ 2376964 h 3238500"/>
              <a:gd name="connsiteX69" fmla="*/ 2272189 w 3238500"/>
              <a:gd name="connsiteY69" fmla="*/ 2512219 h 3238500"/>
              <a:gd name="connsiteX70" fmla="*/ 1732121 w 3238500"/>
              <a:gd name="connsiteY70" fmla="*/ 2939891 h 3238500"/>
              <a:gd name="connsiteX71" fmla="*/ 2437924 w 3238500"/>
              <a:gd name="connsiteY71" fmla="*/ 2595086 h 3238500"/>
              <a:gd name="connsiteX72" fmla="*/ 2535079 w 3238500"/>
              <a:gd name="connsiteY72" fmla="*/ 2662714 h 3238500"/>
              <a:gd name="connsiteX73" fmla="*/ 2235041 w 3238500"/>
              <a:gd name="connsiteY73" fmla="*/ 2865596 h 3238500"/>
              <a:gd name="connsiteX74" fmla="*/ 2437924 w 3238500"/>
              <a:gd name="connsiteY74" fmla="*/ 2595086 h 3238500"/>
              <a:gd name="connsiteX75" fmla="*/ 2670334 w 3238500"/>
              <a:gd name="connsiteY75" fmla="*/ 2527459 h 3238500"/>
              <a:gd name="connsiteX76" fmla="*/ 2527459 w 3238500"/>
              <a:gd name="connsiteY76" fmla="*/ 2430304 h 3238500"/>
              <a:gd name="connsiteX77" fmla="*/ 2692241 w 3238500"/>
              <a:gd name="connsiteY77" fmla="*/ 1732121 h 3238500"/>
              <a:gd name="connsiteX78" fmla="*/ 3015139 w 3238500"/>
              <a:gd name="connsiteY78" fmla="*/ 1732121 h 3238500"/>
              <a:gd name="connsiteX79" fmla="*/ 2670334 w 3238500"/>
              <a:gd name="connsiteY79" fmla="*/ 2527459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238500" h="3238500">
                <a:moveTo>
                  <a:pt x="1619726" y="7144"/>
                </a:moveTo>
                <a:cubicBezTo>
                  <a:pt x="727234" y="7144"/>
                  <a:pt x="7144" y="727234"/>
                  <a:pt x="7144" y="1619726"/>
                </a:cubicBezTo>
                <a:cubicBezTo>
                  <a:pt x="7144" y="2512219"/>
                  <a:pt x="727234" y="3232309"/>
                  <a:pt x="1619726" y="3232309"/>
                </a:cubicBezTo>
                <a:cubicBezTo>
                  <a:pt x="2512219" y="3232309"/>
                  <a:pt x="3232309" y="2512219"/>
                  <a:pt x="3232309" y="1619726"/>
                </a:cubicBezTo>
                <a:cubicBezTo>
                  <a:pt x="3232309" y="727234"/>
                  <a:pt x="2512219" y="7144"/>
                  <a:pt x="1619726" y="7144"/>
                </a:cubicBezTo>
                <a:close/>
                <a:moveTo>
                  <a:pt x="2999899" y="1507331"/>
                </a:moveTo>
                <a:lnTo>
                  <a:pt x="2684621" y="1507331"/>
                </a:lnTo>
                <a:cubicBezTo>
                  <a:pt x="2669381" y="1259681"/>
                  <a:pt x="2616994" y="1027271"/>
                  <a:pt x="2527459" y="824389"/>
                </a:cubicBezTo>
                <a:cubicBezTo>
                  <a:pt x="2579846" y="793909"/>
                  <a:pt x="2632234" y="764381"/>
                  <a:pt x="2677954" y="727234"/>
                </a:cubicBezTo>
                <a:cubicBezTo>
                  <a:pt x="2857977" y="936784"/>
                  <a:pt x="2977991" y="1207294"/>
                  <a:pt x="2999899" y="1507331"/>
                </a:cubicBezTo>
                <a:close/>
                <a:moveTo>
                  <a:pt x="2550319" y="591979"/>
                </a:moveTo>
                <a:cubicBezTo>
                  <a:pt x="2519839" y="614839"/>
                  <a:pt x="2482691" y="636746"/>
                  <a:pt x="2445544" y="659606"/>
                </a:cubicBezTo>
                <a:cubicBezTo>
                  <a:pt x="2385536" y="554831"/>
                  <a:pt x="2310289" y="456724"/>
                  <a:pt x="2235041" y="374809"/>
                </a:cubicBezTo>
                <a:cubicBezTo>
                  <a:pt x="2347436" y="434816"/>
                  <a:pt x="2452211" y="501491"/>
                  <a:pt x="2550319" y="591979"/>
                </a:cubicBezTo>
                <a:close/>
                <a:moveTo>
                  <a:pt x="1732121" y="299561"/>
                </a:moveTo>
                <a:cubicBezTo>
                  <a:pt x="1949291" y="344329"/>
                  <a:pt x="2144554" y="502444"/>
                  <a:pt x="2279809" y="734854"/>
                </a:cubicBezTo>
                <a:cubicBezTo>
                  <a:pt x="2115026" y="802481"/>
                  <a:pt x="1927384" y="847249"/>
                  <a:pt x="1732121" y="862489"/>
                </a:cubicBezTo>
                <a:lnTo>
                  <a:pt x="1732121" y="299561"/>
                </a:lnTo>
                <a:close/>
                <a:moveTo>
                  <a:pt x="1732121" y="1049179"/>
                </a:moveTo>
                <a:cubicBezTo>
                  <a:pt x="1956911" y="1033939"/>
                  <a:pt x="2175034" y="989171"/>
                  <a:pt x="2362676" y="898684"/>
                </a:cubicBezTo>
                <a:cubicBezTo>
                  <a:pt x="2437924" y="1078706"/>
                  <a:pt x="2482691" y="1281589"/>
                  <a:pt x="2497931" y="1498759"/>
                </a:cubicBezTo>
                <a:lnTo>
                  <a:pt x="1733074" y="1498759"/>
                </a:lnTo>
                <a:lnTo>
                  <a:pt x="1732121" y="1049179"/>
                </a:lnTo>
                <a:lnTo>
                  <a:pt x="1732121" y="1049179"/>
                </a:lnTo>
                <a:close/>
                <a:moveTo>
                  <a:pt x="2497931" y="1732121"/>
                </a:moveTo>
                <a:cubicBezTo>
                  <a:pt x="2482691" y="1956911"/>
                  <a:pt x="2437924" y="2167414"/>
                  <a:pt x="2355056" y="2339816"/>
                </a:cubicBezTo>
                <a:cubicBezTo>
                  <a:pt x="2167414" y="2256949"/>
                  <a:pt x="1957864" y="2196941"/>
                  <a:pt x="1732121" y="2182654"/>
                </a:cubicBezTo>
                <a:lnTo>
                  <a:pt x="1732121" y="1725454"/>
                </a:lnTo>
                <a:lnTo>
                  <a:pt x="2496979" y="1725454"/>
                </a:lnTo>
                <a:lnTo>
                  <a:pt x="2496979" y="1732121"/>
                </a:lnTo>
                <a:close/>
                <a:moveTo>
                  <a:pt x="742474" y="1732121"/>
                </a:moveTo>
                <a:lnTo>
                  <a:pt x="1507331" y="1732121"/>
                </a:lnTo>
                <a:lnTo>
                  <a:pt x="1507331" y="2189321"/>
                </a:lnTo>
                <a:cubicBezTo>
                  <a:pt x="1282541" y="2204561"/>
                  <a:pt x="1064419" y="2249329"/>
                  <a:pt x="876776" y="2339816"/>
                </a:cubicBezTo>
                <a:cubicBezTo>
                  <a:pt x="802481" y="2159794"/>
                  <a:pt x="756761" y="1950244"/>
                  <a:pt x="742474" y="1732121"/>
                </a:cubicBezTo>
                <a:close/>
                <a:moveTo>
                  <a:pt x="742474" y="1507331"/>
                </a:moveTo>
                <a:cubicBezTo>
                  <a:pt x="757714" y="1282541"/>
                  <a:pt x="802481" y="1072039"/>
                  <a:pt x="885349" y="899636"/>
                </a:cubicBezTo>
                <a:cubicBezTo>
                  <a:pt x="1072991" y="982504"/>
                  <a:pt x="1282541" y="1042511"/>
                  <a:pt x="1508284" y="1056799"/>
                </a:cubicBezTo>
                <a:lnTo>
                  <a:pt x="1508284" y="1513999"/>
                </a:lnTo>
                <a:lnTo>
                  <a:pt x="743426" y="1513999"/>
                </a:lnTo>
                <a:lnTo>
                  <a:pt x="743426" y="1507331"/>
                </a:lnTo>
                <a:close/>
                <a:moveTo>
                  <a:pt x="1507331" y="299561"/>
                </a:moveTo>
                <a:lnTo>
                  <a:pt x="1507331" y="862489"/>
                </a:lnTo>
                <a:cubicBezTo>
                  <a:pt x="1312069" y="847249"/>
                  <a:pt x="1132046" y="802481"/>
                  <a:pt x="967264" y="727234"/>
                </a:cubicBezTo>
                <a:cubicBezTo>
                  <a:pt x="1102519" y="501491"/>
                  <a:pt x="1296829" y="344329"/>
                  <a:pt x="1507331" y="299561"/>
                </a:cubicBezTo>
                <a:close/>
                <a:moveTo>
                  <a:pt x="1004411" y="374809"/>
                </a:moveTo>
                <a:cubicBezTo>
                  <a:pt x="929164" y="450056"/>
                  <a:pt x="861536" y="539591"/>
                  <a:pt x="801529" y="645319"/>
                </a:cubicBezTo>
                <a:cubicBezTo>
                  <a:pt x="764381" y="622459"/>
                  <a:pt x="733901" y="600551"/>
                  <a:pt x="704374" y="577691"/>
                </a:cubicBezTo>
                <a:cubicBezTo>
                  <a:pt x="794861" y="501491"/>
                  <a:pt x="899636" y="427196"/>
                  <a:pt x="1004411" y="374809"/>
                </a:cubicBezTo>
                <a:close/>
                <a:moveTo>
                  <a:pt x="569119" y="711994"/>
                </a:moveTo>
                <a:cubicBezTo>
                  <a:pt x="613886" y="749141"/>
                  <a:pt x="666274" y="779621"/>
                  <a:pt x="711994" y="809149"/>
                </a:cubicBezTo>
                <a:cubicBezTo>
                  <a:pt x="621506" y="1012031"/>
                  <a:pt x="561499" y="1252061"/>
                  <a:pt x="547211" y="1507331"/>
                </a:cubicBezTo>
                <a:lnTo>
                  <a:pt x="231934" y="1507331"/>
                </a:lnTo>
                <a:cubicBezTo>
                  <a:pt x="261461" y="1207294"/>
                  <a:pt x="381476" y="929164"/>
                  <a:pt x="569119" y="711994"/>
                </a:cubicBezTo>
                <a:close/>
                <a:moveTo>
                  <a:pt x="554831" y="1732121"/>
                </a:moveTo>
                <a:cubicBezTo>
                  <a:pt x="570071" y="1979771"/>
                  <a:pt x="622459" y="2212181"/>
                  <a:pt x="711994" y="2415064"/>
                </a:cubicBezTo>
                <a:cubicBezTo>
                  <a:pt x="659606" y="2445544"/>
                  <a:pt x="607219" y="2475071"/>
                  <a:pt x="561499" y="2512219"/>
                </a:cubicBezTo>
                <a:cubicBezTo>
                  <a:pt x="381476" y="2295049"/>
                  <a:pt x="261461" y="2024539"/>
                  <a:pt x="238601" y="1732121"/>
                </a:cubicBezTo>
                <a:lnTo>
                  <a:pt x="554831" y="1732121"/>
                </a:lnTo>
                <a:close/>
                <a:moveTo>
                  <a:pt x="689134" y="2647474"/>
                </a:moveTo>
                <a:cubicBezTo>
                  <a:pt x="719614" y="2624614"/>
                  <a:pt x="756761" y="2602706"/>
                  <a:pt x="793909" y="2579846"/>
                </a:cubicBezTo>
                <a:cubicBezTo>
                  <a:pt x="853916" y="2684621"/>
                  <a:pt x="929164" y="2782729"/>
                  <a:pt x="1004411" y="2864644"/>
                </a:cubicBezTo>
                <a:cubicBezTo>
                  <a:pt x="892016" y="2805589"/>
                  <a:pt x="787241" y="2730341"/>
                  <a:pt x="689134" y="2647474"/>
                </a:cubicBezTo>
                <a:close/>
                <a:moveTo>
                  <a:pt x="959644" y="2497931"/>
                </a:moveTo>
                <a:cubicBezTo>
                  <a:pt x="1124426" y="2430304"/>
                  <a:pt x="1312069" y="2385536"/>
                  <a:pt x="1507331" y="2370296"/>
                </a:cubicBezTo>
                <a:lnTo>
                  <a:pt x="1507331" y="2933224"/>
                </a:lnTo>
                <a:cubicBezTo>
                  <a:pt x="1289209" y="2895124"/>
                  <a:pt x="1102519" y="2737961"/>
                  <a:pt x="959644" y="2497931"/>
                </a:cubicBezTo>
                <a:close/>
                <a:moveTo>
                  <a:pt x="1732121" y="2939891"/>
                </a:moveTo>
                <a:lnTo>
                  <a:pt x="1732121" y="2376964"/>
                </a:lnTo>
                <a:cubicBezTo>
                  <a:pt x="1927384" y="2392204"/>
                  <a:pt x="2107406" y="2436971"/>
                  <a:pt x="2272189" y="2512219"/>
                </a:cubicBezTo>
                <a:cubicBezTo>
                  <a:pt x="2137886" y="2737961"/>
                  <a:pt x="1942624" y="2895124"/>
                  <a:pt x="1732121" y="2939891"/>
                </a:cubicBezTo>
                <a:close/>
                <a:moveTo>
                  <a:pt x="2437924" y="2595086"/>
                </a:moveTo>
                <a:cubicBezTo>
                  <a:pt x="2475071" y="2617946"/>
                  <a:pt x="2505551" y="2639854"/>
                  <a:pt x="2535079" y="2662714"/>
                </a:cubicBezTo>
                <a:cubicBezTo>
                  <a:pt x="2444591" y="2745581"/>
                  <a:pt x="2339816" y="2812256"/>
                  <a:pt x="2235041" y="2865596"/>
                </a:cubicBezTo>
                <a:cubicBezTo>
                  <a:pt x="2310289" y="2790349"/>
                  <a:pt x="2377916" y="2692241"/>
                  <a:pt x="2437924" y="2595086"/>
                </a:cubicBezTo>
                <a:close/>
                <a:moveTo>
                  <a:pt x="2670334" y="2527459"/>
                </a:moveTo>
                <a:cubicBezTo>
                  <a:pt x="2625566" y="2490311"/>
                  <a:pt x="2573179" y="2459831"/>
                  <a:pt x="2527459" y="2430304"/>
                </a:cubicBezTo>
                <a:cubicBezTo>
                  <a:pt x="2617946" y="2227421"/>
                  <a:pt x="2677954" y="1987391"/>
                  <a:pt x="2692241" y="1732121"/>
                </a:cubicBezTo>
                <a:lnTo>
                  <a:pt x="3015139" y="1732121"/>
                </a:lnTo>
                <a:cubicBezTo>
                  <a:pt x="2977991" y="2032159"/>
                  <a:pt x="2857977" y="2310289"/>
                  <a:pt x="2670334" y="25274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C0B7090-C580-4768-916F-5DFE47EB6CBC}"/>
              </a:ext>
            </a:extLst>
          </p:cNvPr>
          <p:cNvGrpSpPr/>
          <p:nvPr/>
        </p:nvGrpSpPr>
        <p:grpSpPr>
          <a:xfrm>
            <a:off x="6637779" y="2185152"/>
            <a:ext cx="539433" cy="567883"/>
            <a:chOff x="8327386" y="3078608"/>
            <a:chExt cx="719244" cy="757177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3394DD-B581-4D3B-86FE-3A96C5363D2F}"/>
                </a:ext>
              </a:extLst>
            </p:cNvPr>
            <p:cNvSpPr/>
            <p:nvPr/>
          </p:nvSpPr>
          <p:spPr>
            <a:xfrm>
              <a:off x="8327386" y="3542848"/>
              <a:ext cx="719244" cy="292937"/>
            </a:xfrm>
            <a:custGeom>
              <a:avLst/>
              <a:gdLst>
                <a:gd name="connsiteX0" fmla="*/ 1716183 w 1810941"/>
                <a:gd name="connsiteY0" fmla="*/ 31586 h 589608"/>
                <a:gd name="connsiteX1" fmla="*/ 98970 w 1810941"/>
                <a:gd name="connsiteY1" fmla="*/ 31586 h 589608"/>
                <a:gd name="connsiteX2" fmla="*/ 31586 w 1810941"/>
                <a:gd name="connsiteY2" fmla="*/ 98970 h 589608"/>
                <a:gd name="connsiteX3" fmla="*/ 31586 w 1810941"/>
                <a:gd name="connsiteY3" fmla="*/ 507485 h 589608"/>
                <a:gd name="connsiteX4" fmla="*/ 98970 w 1810941"/>
                <a:gd name="connsiteY4" fmla="*/ 574869 h 589608"/>
                <a:gd name="connsiteX5" fmla="*/ 1716183 w 1810941"/>
                <a:gd name="connsiteY5" fmla="*/ 574869 h 589608"/>
                <a:gd name="connsiteX6" fmla="*/ 1783567 w 1810941"/>
                <a:gd name="connsiteY6" fmla="*/ 507485 h 589608"/>
                <a:gd name="connsiteX7" fmla="*/ 1783567 w 1810941"/>
                <a:gd name="connsiteY7" fmla="*/ 98970 h 589608"/>
                <a:gd name="connsiteX8" fmla="*/ 1716183 w 1810941"/>
                <a:gd name="connsiteY8" fmla="*/ 31586 h 589608"/>
                <a:gd name="connsiteX9" fmla="*/ 178988 w 1810941"/>
                <a:gd name="connsiteY9" fmla="*/ 507485 h 589608"/>
                <a:gd name="connsiteX10" fmla="*/ 115816 w 1810941"/>
                <a:gd name="connsiteY10" fmla="*/ 444312 h 589608"/>
                <a:gd name="connsiteX11" fmla="*/ 178988 w 1810941"/>
                <a:gd name="connsiteY11" fmla="*/ 381140 h 589608"/>
                <a:gd name="connsiteX12" fmla="*/ 242161 w 1810941"/>
                <a:gd name="connsiteY12" fmla="*/ 444312 h 589608"/>
                <a:gd name="connsiteX13" fmla="*/ 178988 w 1810941"/>
                <a:gd name="connsiteY13" fmla="*/ 507485 h 589608"/>
                <a:gd name="connsiteX14" fmla="*/ 1653011 w 1810941"/>
                <a:gd name="connsiteY14" fmla="*/ 486427 h 589608"/>
                <a:gd name="connsiteX15" fmla="*/ 1299246 w 1810941"/>
                <a:gd name="connsiteY15" fmla="*/ 486427 h 589608"/>
                <a:gd name="connsiteX16" fmla="*/ 1278188 w 1810941"/>
                <a:gd name="connsiteY16" fmla="*/ 465370 h 589608"/>
                <a:gd name="connsiteX17" fmla="*/ 1299246 w 1810941"/>
                <a:gd name="connsiteY17" fmla="*/ 444312 h 589608"/>
                <a:gd name="connsiteX18" fmla="*/ 1653011 w 1810941"/>
                <a:gd name="connsiteY18" fmla="*/ 444312 h 589608"/>
                <a:gd name="connsiteX19" fmla="*/ 1674069 w 1810941"/>
                <a:gd name="connsiteY19" fmla="*/ 465370 h 589608"/>
                <a:gd name="connsiteX20" fmla="*/ 1653011 w 1810941"/>
                <a:gd name="connsiteY20" fmla="*/ 486427 h 589608"/>
                <a:gd name="connsiteX21" fmla="*/ 1653011 w 1810941"/>
                <a:gd name="connsiteY21" fmla="*/ 414832 h 589608"/>
                <a:gd name="connsiteX22" fmla="*/ 1299246 w 1810941"/>
                <a:gd name="connsiteY22" fmla="*/ 414832 h 589608"/>
                <a:gd name="connsiteX23" fmla="*/ 1278188 w 1810941"/>
                <a:gd name="connsiteY23" fmla="*/ 393775 h 589608"/>
                <a:gd name="connsiteX24" fmla="*/ 1299246 w 1810941"/>
                <a:gd name="connsiteY24" fmla="*/ 372717 h 589608"/>
                <a:gd name="connsiteX25" fmla="*/ 1653011 w 1810941"/>
                <a:gd name="connsiteY25" fmla="*/ 372717 h 589608"/>
                <a:gd name="connsiteX26" fmla="*/ 1674069 w 1810941"/>
                <a:gd name="connsiteY26" fmla="*/ 393775 h 589608"/>
                <a:gd name="connsiteX27" fmla="*/ 1653011 w 1810941"/>
                <a:gd name="connsiteY27" fmla="*/ 414832 h 589608"/>
                <a:gd name="connsiteX28" fmla="*/ 1653011 w 1810941"/>
                <a:gd name="connsiteY28" fmla="*/ 347448 h 589608"/>
                <a:gd name="connsiteX29" fmla="*/ 1299246 w 1810941"/>
                <a:gd name="connsiteY29" fmla="*/ 347448 h 589608"/>
                <a:gd name="connsiteX30" fmla="*/ 1278188 w 1810941"/>
                <a:gd name="connsiteY30" fmla="*/ 326391 h 589608"/>
                <a:gd name="connsiteX31" fmla="*/ 1299246 w 1810941"/>
                <a:gd name="connsiteY31" fmla="*/ 305333 h 589608"/>
                <a:gd name="connsiteX32" fmla="*/ 1653011 w 1810941"/>
                <a:gd name="connsiteY32" fmla="*/ 305333 h 589608"/>
                <a:gd name="connsiteX33" fmla="*/ 1674069 w 1810941"/>
                <a:gd name="connsiteY33" fmla="*/ 326391 h 589608"/>
                <a:gd name="connsiteX34" fmla="*/ 1653011 w 1810941"/>
                <a:gd name="connsiteY34" fmla="*/ 347448 h 5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0941" h="589608">
                  <a:moveTo>
                    <a:pt x="1716183" y="31586"/>
                  </a:moveTo>
                  <a:lnTo>
                    <a:pt x="98970" y="31586"/>
                  </a:lnTo>
                  <a:cubicBezTo>
                    <a:pt x="61067" y="31586"/>
                    <a:pt x="31586" y="61067"/>
                    <a:pt x="31586" y="98970"/>
                  </a:cubicBezTo>
                  <a:lnTo>
                    <a:pt x="31586" y="507485"/>
                  </a:lnTo>
                  <a:cubicBezTo>
                    <a:pt x="31586" y="545388"/>
                    <a:pt x="61067" y="574869"/>
                    <a:pt x="98970" y="574869"/>
                  </a:cubicBezTo>
                  <a:lnTo>
                    <a:pt x="1716183" y="574869"/>
                  </a:lnTo>
                  <a:cubicBezTo>
                    <a:pt x="1754087" y="574869"/>
                    <a:pt x="1783567" y="545388"/>
                    <a:pt x="1783567" y="507485"/>
                  </a:cubicBezTo>
                  <a:lnTo>
                    <a:pt x="1783567" y="98970"/>
                  </a:lnTo>
                  <a:cubicBezTo>
                    <a:pt x="1783567" y="61067"/>
                    <a:pt x="1754087" y="31586"/>
                    <a:pt x="1716183" y="31586"/>
                  </a:cubicBezTo>
                  <a:close/>
                  <a:moveTo>
                    <a:pt x="178988" y="507485"/>
                  </a:moveTo>
                  <a:cubicBezTo>
                    <a:pt x="145297" y="507485"/>
                    <a:pt x="115816" y="478004"/>
                    <a:pt x="115816" y="444312"/>
                  </a:cubicBezTo>
                  <a:cubicBezTo>
                    <a:pt x="115816" y="410621"/>
                    <a:pt x="145297" y="381140"/>
                    <a:pt x="178988" y="381140"/>
                  </a:cubicBezTo>
                  <a:cubicBezTo>
                    <a:pt x="212680" y="381140"/>
                    <a:pt x="242161" y="410621"/>
                    <a:pt x="242161" y="444312"/>
                  </a:cubicBezTo>
                  <a:cubicBezTo>
                    <a:pt x="242161" y="482216"/>
                    <a:pt x="212680" y="507485"/>
                    <a:pt x="178988" y="507485"/>
                  </a:cubicBezTo>
                  <a:close/>
                  <a:moveTo>
                    <a:pt x="1653011" y="486427"/>
                  </a:moveTo>
                  <a:lnTo>
                    <a:pt x="1299246" y="486427"/>
                  </a:lnTo>
                  <a:cubicBezTo>
                    <a:pt x="1286611" y="486427"/>
                    <a:pt x="1278188" y="478004"/>
                    <a:pt x="1278188" y="465370"/>
                  </a:cubicBezTo>
                  <a:cubicBezTo>
                    <a:pt x="1278188" y="452735"/>
                    <a:pt x="1286611" y="444312"/>
                    <a:pt x="1299246" y="444312"/>
                  </a:cubicBezTo>
                  <a:lnTo>
                    <a:pt x="1653011" y="444312"/>
                  </a:lnTo>
                  <a:cubicBezTo>
                    <a:pt x="1665646" y="444312"/>
                    <a:pt x="1674069" y="452735"/>
                    <a:pt x="1674069" y="465370"/>
                  </a:cubicBezTo>
                  <a:cubicBezTo>
                    <a:pt x="1674069" y="473793"/>
                    <a:pt x="1665646" y="486427"/>
                    <a:pt x="1653011" y="486427"/>
                  </a:cubicBezTo>
                  <a:close/>
                  <a:moveTo>
                    <a:pt x="1653011" y="414832"/>
                  </a:moveTo>
                  <a:lnTo>
                    <a:pt x="1299246" y="414832"/>
                  </a:lnTo>
                  <a:cubicBezTo>
                    <a:pt x="1286611" y="414832"/>
                    <a:pt x="1278188" y="406409"/>
                    <a:pt x="1278188" y="393775"/>
                  </a:cubicBezTo>
                  <a:cubicBezTo>
                    <a:pt x="1278188" y="381140"/>
                    <a:pt x="1286611" y="372717"/>
                    <a:pt x="1299246" y="372717"/>
                  </a:cubicBezTo>
                  <a:lnTo>
                    <a:pt x="1653011" y="372717"/>
                  </a:lnTo>
                  <a:cubicBezTo>
                    <a:pt x="1665646" y="372717"/>
                    <a:pt x="1674069" y="381140"/>
                    <a:pt x="1674069" y="393775"/>
                  </a:cubicBezTo>
                  <a:cubicBezTo>
                    <a:pt x="1674069" y="406409"/>
                    <a:pt x="1665646" y="414832"/>
                    <a:pt x="1653011" y="414832"/>
                  </a:cubicBezTo>
                  <a:close/>
                  <a:moveTo>
                    <a:pt x="1653011" y="347448"/>
                  </a:moveTo>
                  <a:lnTo>
                    <a:pt x="1299246" y="347448"/>
                  </a:lnTo>
                  <a:cubicBezTo>
                    <a:pt x="1286611" y="347448"/>
                    <a:pt x="1278188" y="339025"/>
                    <a:pt x="1278188" y="326391"/>
                  </a:cubicBezTo>
                  <a:cubicBezTo>
                    <a:pt x="1278188" y="313756"/>
                    <a:pt x="1286611" y="305333"/>
                    <a:pt x="1299246" y="305333"/>
                  </a:cubicBezTo>
                  <a:lnTo>
                    <a:pt x="1653011" y="305333"/>
                  </a:lnTo>
                  <a:cubicBezTo>
                    <a:pt x="1665646" y="305333"/>
                    <a:pt x="1674069" y="313756"/>
                    <a:pt x="1674069" y="326391"/>
                  </a:cubicBezTo>
                  <a:cubicBezTo>
                    <a:pt x="1674069" y="339025"/>
                    <a:pt x="1665646" y="347448"/>
                    <a:pt x="1653011" y="347448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93DC46C-1A7D-4979-8DA8-A5871E875D18}"/>
                </a:ext>
              </a:extLst>
            </p:cNvPr>
            <p:cNvSpPr/>
            <p:nvPr/>
          </p:nvSpPr>
          <p:spPr>
            <a:xfrm>
              <a:off x="8462660" y="3078608"/>
              <a:ext cx="448695" cy="406785"/>
            </a:xfrm>
            <a:custGeom>
              <a:avLst/>
              <a:gdLst>
                <a:gd name="connsiteX0" fmla="*/ 1619726 w 3238500"/>
                <a:gd name="connsiteY0" fmla="*/ 7144 h 3238500"/>
                <a:gd name="connsiteX1" fmla="*/ 7144 w 3238500"/>
                <a:gd name="connsiteY1" fmla="*/ 1619726 h 3238500"/>
                <a:gd name="connsiteX2" fmla="*/ 1619726 w 3238500"/>
                <a:gd name="connsiteY2" fmla="*/ 3232309 h 3238500"/>
                <a:gd name="connsiteX3" fmla="*/ 3232309 w 3238500"/>
                <a:gd name="connsiteY3" fmla="*/ 1619726 h 3238500"/>
                <a:gd name="connsiteX4" fmla="*/ 1619726 w 3238500"/>
                <a:gd name="connsiteY4" fmla="*/ 7144 h 3238500"/>
                <a:gd name="connsiteX5" fmla="*/ 2999899 w 3238500"/>
                <a:gd name="connsiteY5" fmla="*/ 1507331 h 3238500"/>
                <a:gd name="connsiteX6" fmla="*/ 2684621 w 3238500"/>
                <a:gd name="connsiteY6" fmla="*/ 1507331 h 3238500"/>
                <a:gd name="connsiteX7" fmla="*/ 2527459 w 3238500"/>
                <a:gd name="connsiteY7" fmla="*/ 824389 h 3238500"/>
                <a:gd name="connsiteX8" fmla="*/ 2677954 w 3238500"/>
                <a:gd name="connsiteY8" fmla="*/ 727234 h 3238500"/>
                <a:gd name="connsiteX9" fmla="*/ 2999899 w 3238500"/>
                <a:gd name="connsiteY9" fmla="*/ 1507331 h 3238500"/>
                <a:gd name="connsiteX10" fmla="*/ 2550319 w 3238500"/>
                <a:gd name="connsiteY10" fmla="*/ 591979 h 3238500"/>
                <a:gd name="connsiteX11" fmla="*/ 2445544 w 3238500"/>
                <a:gd name="connsiteY11" fmla="*/ 659606 h 3238500"/>
                <a:gd name="connsiteX12" fmla="*/ 2235041 w 3238500"/>
                <a:gd name="connsiteY12" fmla="*/ 374809 h 3238500"/>
                <a:gd name="connsiteX13" fmla="*/ 2550319 w 3238500"/>
                <a:gd name="connsiteY13" fmla="*/ 591979 h 3238500"/>
                <a:gd name="connsiteX14" fmla="*/ 1732121 w 3238500"/>
                <a:gd name="connsiteY14" fmla="*/ 299561 h 3238500"/>
                <a:gd name="connsiteX15" fmla="*/ 2279809 w 3238500"/>
                <a:gd name="connsiteY15" fmla="*/ 734854 h 3238500"/>
                <a:gd name="connsiteX16" fmla="*/ 1732121 w 3238500"/>
                <a:gd name="connsiteY16" fmla="*/ 862489 h 3238500"/>
                <a:gd name="connsiteX17" fmla="*/ 1732121 w 3238500"/>
                <a:gd name="connsiteY17" fmla="*/ 299561 h 3238500"/>
                <a:gd name="connsiteX18" fmla="*/ 1732121 w 3238500"/>
                <a:gd name="connsiteY18" fmla="*/ 1049179 h 3238500"/>
                <a:gd name="connsiteX19" fmla="*/ 2362676 w 3238500"/>
                <a:gd name="connsiteY19" fmla="*/ 898684 h 3238500"/>
                <a:gd name="connsiteX20" fmla="*/ 2497931 w 3238500"/>
                <a:gd name="connsiteY20" fmla="*/ 1498759 h 3238500"/>
                <a:gd name="connsiteX21" fmla="*/ 1733074 w 3238500"/>
                <a:gd name="connsiteY21" fmla="*/ 1498759 h 3238500"/>
                <a:gd name="connsiteX22" fmla="*/ 1732121 w 3238500"/>
                <a:gd name="connsiteY22" fmla="*/ 1049179 h 3238500"/>
                <a:gd name="connsiteX23" fmla="*/ 1732121 w 3238500"/>
                <a:gd name="connsiteY23" fmla="*/ 1049179 h 3238500"/>
                <a:gd name="connsiteX24" fmla="*/ 2497931 w 3238500"/>
                <a:gd name="connsiteY24" fmla="*/ 1732121 h 3238500"/>
                <a:gd name="connsiteX25" fmla="*/ 2355056 w 3238500"/>
                <a:gd name="connsiteY25" fmla="*/ 2339816 h 3238500"/>
                <a:gd name="connsiteX26" fmla="*/ 1732121 w 3238500"/>
                <a:gd name="connsiteY26" fmla="*/ 2182654 h 3238500"/>
                <a:gd name="connsiteX27" fmla="*/ 1732121 w 3238500"/>
                <a:gd name="connsiteY27" fmla="*/ 1725454 h 3238500"/>
                <a:gd name="connsiteX28" fmla="*/ 2496979 w 3238500"/>
                <a:gd name="connsiteY28" fmla="*/ 1725454 h 3238500"/>
                <a:gd name="connsiteX29" fmla="*/ 2496979 w 3238500"/>
                <a:gd name="connsiteY29" fmla="*/ 1732121 h 3238500"/>
                <a:gd name="connsiteX30" fmla="*/ 742474 w 3238500"/>
                <a:gd name="connsiteY30" fmla="*/ 1732121 h 3238500"/>
                <a:gd name="connsiteX31" fmla="*/ 1507331 w 3238500"/>
                <a:gd name="connsiteY31" fmla="*/ 1732121 h 3238500"/>
                <a:gd name="connsiteX32" fmla="*/ 1507331 w 3238500"/>
                <a:gd name="connsiteY32" fmla="*/ 2189321 h 3238500"/>
                <a:gd name="connsiteX33" fmla="*/ 876776 w 3238500"/>
                <a:gd name="connsiteY33" fmla="*/ 2339816 h 3238500"/>
                <a:gd name="connsiteX34" fmla="*/ 742474 w 3238500"/>
                <a:gd name="connsiteY34" fmla="*/ 1732121 h 3238500"/>
                <a:gd name="connsiteX35" fmla="*/ 742474 w 3238500"/>
                <a:gd name="connsiteY35" fmla="*/ 1507331 h 3238500"/>
                <a:gd name="connsiteX36" fmla="*/ 885349 w 3238500"/>
                <a:gd name="connsiteY36" fmla="*/ 899636 h 3238500"/>
                <a:gd name="connsiteX37" fmla="*/ 1508284 w 3238500"/>
                <a:gd name="connsiteY37" fmla="*/ 1056799 h 3238500"/>
                <a:gd name="connsiteX38" fmla="*/ 1508284 w 3238500"/>
                <a:gd name="connsiteY38" fmla="*/ 1513999 h 3238500"/>
                <a:gd name="connsiteX39" fmla="*/ 743426 w 3238500"/>
                <a:gd name="connsiteY39" fmla="*/ 1513999 h 3238500"/>
                <a:gd name="connsiteX40" fmla="*/ 743426 w 3238500"/>
                <a:gd name="connsiteY40" fmla="*/ 1507331 h 3238500"/>
                <a:gd name="connsiteX41" fmla="*/ 1507331 w 3238500"/>
                <a:gd name="connsiteY41" fmla="*/ 299561 h 3238500"/>
                <a:gd name="connsiteX42" fmla="*/ 1507331 w 3238500"/>
                <a:gd name="connsiteY42" fmla="*/ 862489 h 3238500"/>
                <a:gd name="connsiteX43" fmla="*/ 967264 w 3238500"/>
                <a:gd name="connsiteY43" fmla="*/ 727234 h 3238500"/>
                <a:gd name="connsiteX44" fmla="*/ 1507331 w 3238500"/>
                <a:gd name="connsiteY44" fmla="*/ 299561 h 3238500"/>
                <a:gd name="connsiteX45" fmla="*/ 1004411 w 3238500"/>
                <a:gd name="connsiteY45" fmla="*/ 374809 h 3238500"/>
                <a:gd name="connsiteX46" fmla="*/ 801529 w 3238500"/>
                <a:gd name="connsiteY46" fmla="*/ 645319 h 3238500"/>
                <a:gd name="connsiteX47" fmla="*/ 704374 w 3238500"/>
                <a:gd name="connsiteY47" fmla="*/ 577691 h 3238500"/>
                <a:gd name="connsiteX48" fmla="*/ 1004411 w 3238500"/>
                <a:gd name="connsiteY48" fmla="*/ 374809 h 3238500"/>
                <a:gd name="connsiteX49" fmla="*/ 569119 w 3238500"/>
                <a:gd name="connsiteY49" fmla="*/ 711994 h 3238500"/>
                <a:gd name="connsiteX50" fmla="*/ 711994 w 3238500"/>
                <a:gd name="connsiteY50" fmla="*/ 809149 h 3238500"/>
                <a:gd name="connsiteX51" fmla="*/ 547211 w 3238500"/>
                <a:gd name="connsiteY51" fmla="*/ 1507331 h 3238500"/>
                <a:gd name="connsiteX52" fmla="*/ 231934 w 3238500"/>
                <a:gd name="connsiteY52" fmla="*/ 1507331 h 3238500"/>
                <a:gd name="connsiteX53" fmla="*/ 569119 w 3238500"/>
                <a:gd name="connsiteY53" fmla="*/ 711994 h 3238500"/>
                <a:gd name="connsiteX54" fmla="*/ 554831 w 3238500"/>
                <a:gd name="connsiteY54" fmla="*/ 1732121 h 3238500"/>
                <a:gd name="connsiteX55" fmla="*/ 711994 w 3238500"/>
                <a:gd name="connsiteY55" fmla="*/ 2415064 h 3238500"/>
                <a:gd name="connsiteX56" fmla="*/ 561499 w 3238500"/>
                <a:gd name="connsiteY56" fmla="*/ 2512219 h 3238500"/>
                <a:gd name="connsiteX57" fmla="*/ 238601 w 3238500"/>
                <a:gd name="connsiteY57" fmla="*/ 1732121 h 3238500"/>
                <a:gd name="connsiteX58" fmla="*/ 554831 w 3238500"/>
                <a:gd name="connsiteY58" fmla="*/ 1732121 h 3238500"/>
                <a:gd name="connsiteX59" fmla="*/ 689134 w 3238500"/>
                <a:gd name="connsiteY59" fmla="*/ 2647474 h 3238500"/>
                <a:gd name="connsiteX60" fmla="*/ 793909 w 3238500"/>
                <a:gd name="connsiteY60" fmla="*/ 2579846 h 3238500"/>
                <a:gd name="connsiteX61" fmla="*/ 1004411 w 3238500"/>
                <a:gd name="connsiteY61" fmla="*/ 2864644 h 3238500"/>
                <a:gd name="connsiteX62" fmla="*/ 689134 w 3238500"/>
                <a:gd name="connsiteY62" fmla="*/ 2647474 h 3238500"/>
                <a:gd name="connsiteX63" fmla="*/ 959644 w 3238500"/>
                <a:gd name="connsiteY63" fmla="*/ 2497931 h 3238500"/>
                <a:gd name="connsiteX64" fmla="*/ 1507331 w 3238500"/>
                <a:gd name="connsiteY64" fmla="*/ 2370296 h 3238500"/>
                <a:gd name="connsiteX65" fmla="*/ 1507331 w 3238500"/>
                <a:gd name="connsiteY65" fmla="*/ 2933224 h 3238500"/>
                <a:gd name="connsiteX66" fmla="*/ 959644 w 3238500"/>
                <a:gd name="connsiteY66" fmla="*/ 2497931 h 3238500"/>
                <a:gd name="connsiteX67" fmla="*/ 1732121 w 3238500"/>
                <a:gd name="connsiteY67" fmla="*/ 2939891 h 3238500"/>
                <a:gd name="connsiteX68" fmla="*/ 1732121 w 3238500"/>
                <a:gd name="connsiteY68" fmla="*/ 2376964 h 3238500"/>
                <a:gd name="connsiteX69" fmla="*/ 2272189 w 3238500"/>
                <a:gd name="connsiteY69" fmla="*/ 2512219 h 3238500"/>
                <a:gd name="connsiteX70" fmla="*/ 1732121 w 3238500"/>
                <a:gd name="connsiteY70" fmla="*/ 2939891 h 3238500"/>
                <a:gd name="connsiteX71" fmla="*/ 2437924 w 3238500"/>
                <a:gd name="connsiteY71" fmla="*/ 2595086 h 3238500"/>
                <a:gd name="connsiteX72" fmla="*/ 2535079 w 3238500"/>
                <a:gd name="connsiteY72" fmla="*/ 2662714 h 3238500"/>
                <a:gd name="connsiteX73" fmla="*/ 2235041 w 3238500"/>
                <a:gd name="connsiteY73" fmla="*/ 2865596 h 3238500"/>
                <a:gd name="connsiteX74" fmla="*/ 2437924 w 3238500"/>
                <a:gd name="connsiteY74" fmla="*/ 2595086 h 3238500"/>
                <a:gd name="connsiteX75" fmla="*/ 2670334 w 3238500"/>
                <a:gd name="connsiteY75" fmla="*/ 2527459 h 3238500"/>
                <a:gd name="connsiteX76" fmla="*/ 2527459 w 3238500"/>
                <a:gd name="connsiteY76" fmla="*/ 2430304 h 3238500"/>
                <a:gd name="connsiteX77" fmla="*/ 2692241 w 3238500"/>
                <a:gd name="connsiteY77" fmla="*/ 1732121 h 3238500"/>
                <a:gd name="connsiteX78" fmla="*/ 3015139 w 3238500"/>
                <a:gd name="connsiteY78" fmla="*/ 1732121 h 3238500"/>
                <a:gd name="connsiteX79" fmla="*/ 2670334 w 3238500"/>
                <a:gd name="connsiteY79" fmla="*/ 2527459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238500" h="3238500">
                  <a:moveTo>
                    <a:pt x="1619726" y="7144"/>
                  </a:moveTo>
                  <a:cubicBezTo>
                    <a:pt x="727234" y="7144"/>
                    <a:pt x="7144" y="727234"/>
                    <a:pt x="7144" y="1619726"/>
                  </a:cubicBezTo>
                  <a:cubicBezTo>
                    <a:pt x="7144" y="2512219"/>
                    <a:pt x="727234" y="3232309"/>
                    <a:pt x="1619726" y="3232309"/>
                  </a:cubicBezTo>
                  <a:cubicBezTo>
                    <a:pt x="2512219" y="3232309"/>
                    <a:pt x="3232309" y="2512219"/>
                    <a:pt x="3232309" y="1619726"/>
                  </a:cubicBezTo>
                  <a:cubicBezTo>
                    <a:pt x="3232309" y="727234"/>
                    <a:pt x="2512219" y="7144"/>
                    <a:pt x="1619726" y="7144"/>
                  </a:cubicBezTo>
                  <a:close/>
                  <a:moveTo>
                    <a:pt x="2999899" y="1507331"/>
                  </a:moveTo>
                  <a:lnTo>
                    <a:pt x="2684621" y="1507331"/>
                  </a:lnTo>
                  <a:cubicBezTo>
                    <a:pt x="2669381" y="1259681"/>
                    <a:pt x="2616994" y="1027271"/>
                    <a:pt x="2527459" y="824389"/>
                  </a:cubicBezTo>
                  <a:cubicBezTo>
                    <a:pt x="2579846" y="793909"/>
                    <a:pt x="2632234" y="764381"/>
                    <a:pt x="2677954" y="727234"/>
                  </a:cubicBezTo>
                  <a:cubicBezTo>
                    <a:pt x="2857977" y="936784"/>
                    <a:pt x="2977991" y="1207294"/>
                    <a:pt x="2999899" y="1507331"/>
                  </a:cubicBezTo>
                  <a:close/>
                  <a:moveTo>
                    <a:pt x="2550319" y="591979"/>
                  </a:moveTo>
                  <a:cubicBezTo>
                    <a:pt x="2519839" y="614839"/>
                    <a:pt x="2482691" y="636746"/>
                    <a:pt x="2445544" y="659606"/>
                  </a:cubicBezTo>
                  <a:cubicBezTo>
                    <a:pt x="2385536" y="554831"/>
                    <a:pt x="2310289" y="456724"/>
                    <a:pt x="2235041" y="374809"/>
                  </a:cubicBezTo>
                  <a:cubicBezTo>
                    <a:pt x="2347436" y="434816"/>
                    <a:pt x="2452211" y="501491"/>
                    <a:pt x="2550319" y="591979"/>
                  </a:cubicBezTo>
                  <a:close/>
                  <a:moveTo>
                    <a:pt x="1732121" y="299561"/>
                  </a:moveTo>
                  <a:cubicBezTo>
                    <a:pt x="1949291" y="344329"/>
                    <a:pt x="2144554" y="502444"/>
                    <a:pt x="2279809" y="734854"/>
                  </a:cubicBezTo>
                  <a:cubicBezTo>
                    <a:pt x="2115026" y="802481"/>
                    <a:pt x="1927384" y="847249"/>
                    <a:pt x="1732121" y="862489"/>
                  </a:cubicBezTo>
                  <a:lnTo>
                    <a:pt x="1732121" y="299561"/>
                  </a:lnTo>
                  <a:close/>
                  <a:moveTo>
                    <a:pt x="1732121" y="1049179"/>
                  </a:moveTo>
                  <a:cubicBezTo>
                    <a:pt x="1956911" y="1033939"/>
                    <a:pt x="2175034" y="989171"/>
                    <a:pt x="2362676" y="898684"/>
                  </a:cubicBezTo>
                  <a:cubicBezTo>
                    <a:pt x="2437924" y="1078706"/>
                    <a:pt x="2482691" y="1281589"/>
                    <a:pt x="2497931" y="1498759"/>
                  </a:cubicBezTo>
                  <a:lnTo>
                    <a:pt x="1733074" y="1498759"/>
                  </a:lnTo>
                  <a:lnTo>
                    <a:pt x="1732121" y="1049179"/>
                  </a:lnTo>
                  <a:lnTo>
                    <a:pt x="1732121" y="1049179"/>
                  </a:lnTo>
                  <a:close/>
                  <a:moveTo>
                    <a:pt x="2497931" y="1732121"/>
                  </a:moveTo>
                  <a:cubicBezTo>
                    <a:pt x="2482691" y="1956911"/>
                    <a:pt x="2437924" y="2167414"/>
                    <a:pt x="2355056" y="2339816"/>
                  </a:cubicBezTo>
                  <a:cubicBezTo>
                    <a:pt x="2167414" y="2256949"/>
                    <a:pt x="1957864" y="2196941"/>
                    <a:pt x="1732121" y="2182654"/>
                  </a:cubicBezTo>
                  <a:lnTo>
                    <a:pt x="1732121" y="1725454"/>
                  </a:lnTo>
                  <a:lnTo>
                    <a:pt x="2496979" y="1725454"/>
                  </a:lnTo>
                  <a:lnTo>
                    <a:pt x="2496979" y="1732121"/>
                  </a:lnTo>
                  <a:close/>
                  <a:moveTo>
                    <a:pt x="742474" y="1732121"/>
                  </a:moveTo>
                  <a:lnTo>
                    <a:pt x="1507331" y="1732121"/>
                  </a:lnTo>
                  <a:lnTo>
                    <a:pt x="1507331" y="2189321"/>
                  </a:lnTo>
                  <a:cubicBezTo>
                    <a:pt x="1282541" y="2204561"/>
                    <a:pt x="1064419" y="2249329"/>
                    <a:pt x="876776" y="2339816"/>
                  </a:cubicBezTo>
                  <a:cubicBezTo>
                    <a:pt x="802481" y="2159794"/>
                    <a:pt x="756761" y="1950244"/>
                    <a:pt x="742474" y="1732121"/>
                  </a:cubicBezTo>
                  <a:close/>
                  <a:moveTo>
                    <a:pt x="742474" y="1507331"/>
                  </a:moveTo>
                  <a:cubicBezTo>
                    <a:pt x="757714" y="1282541"/>
                    <a:pt x="802481" y="1072039"/>
                    <a:pt x="885349" y="899636"/>
                  </a:cubicBezTo>
                  <a:cubicBezTo>
                    <a:pt x="1072991" y="982504"/>
                    <a:pt x="1282541" y="1042511"/>
                    <a:pt x="1508284" y="1056799"/>
                  </a:cubicBezTo>
                  <a:lnTo>
                    <a:pt x="1508284" y="1513999"/>
                  </a:lnTo>
                  <a:lnTo>
                    <a:pt x="743426" y="1513999"/>
                  </a:lnTo>
                  <a:lnTo>
                    <a:pt x="743426" y="1507331"/>
                  </a:lnTo>
                  <a:close/>
                  <a:moveTo>
                    <a:pt x="1507331" y="299561"/>
                  </a:moveTo>
                  <a:lnTo>
                    <a:pt x="1507331" y="862489"/>
                  </a:lnTo>
                  <a:cubicBezTo>
                    <a:pt x="1312069" y="847249"/>
                    <a:pt x="1132046" y="802481"/>
                    <a:pt x="967264" y="727234"/>
                  </a:cubicBezTo>
                  <a:cubicBezTo>
                    <a:pt x="1102519" y="501491"/>
                    <a:pt x="1296829" y="344329"/>
                    <a:pt x="1507331" y="299561"/>
                  </a:cubicBezTo>
                  <a:close/>
                  <a:moveTo>
                    <a:pt x="1004411" y="374809"/>
                  </a:moveTo>
                  <a:cubicBezTo>
                    <a:pt x="929164" y="450056"/>
                    <a:pt x="861536" y="539591"/>
                    <a:pt x="801529" y="645319"/>
                  </a:cubicBezTo>
                  <a:cubicBezTo>
                    <a:pt x="764381" y="622459"/>
                    <a:pt x="733901" y="600551"/>
                    <a:pt x="704374" y="577691"/>
                  </a:cubicBezTo>
                  <a:cubicBezTo>
                    <a:pt x="794861" y="501491"/>
                    <a:pt x="899636" y="427196"/>
                    <a:pt x="1004411" y="374809"/>
                  </a:cubicBezTo>
                  <a:close/>
                  <a:moveTo>
                    <a:pt x="569119" y="711994"/>
                  </a:moveTo>
                  <a:cubicBezTo>
                    <a:pt x="613886" y="749141"/>
                    <a:pt x="666274" y="779621"/>
                    <a:pt x="711994" y="809149"/>
                  </a:cubicBezTo>
                  <a:cubicBezTo>
                    <a:pt x="621506" y="1012031"/>
                    <a:pt x="561499" y="1252061"/>
                    <a:pt x="547211" y="1507331"/>
                  </a:cubicBezTo>
                  <a:lnTo>
                    <a:pt x="231934" y="1507331"/>
                  </a:lnTo>
                  <a:cubicBezTo>
                    <a:pt x="261461" y="1207294"/>
                    <a:pt x="381476" y="929164"/>
                    <a:pt x="569119" y="711994"/>
                  </a:cubicBezTo>
                  <a:close/>
                  <a:moveTo>
                    <a:pt x="554831" y="1732121"/>
                  </a:moveTo>
                  <a:cubicBezTo>
                    <a:pt x="570071" y="1979771"/>
                    <a:pt x="622459" y="2212181"/>
                    <a:pt x="711994" y="2415064"/>
                  </a:cubicBezTo>
                  <a:cubicBezTo>
                    <a:pt x="659606" y="2445544"/>
                    <a:pt x="607219" y="2475071"/>
                    <a:pt x="561499" y="2512219"/>
                  </a:cubicBezTo>
                  <a:cubicBezTo>
                    <a:pt x="381476" y="2295049"/>
                    <a:pt x="261461" y="2024539"/>
                    <a:pt x="238601" y="1732121"/>
                  </a:cubicBezTo>
                  <a:lnTo>
                    <a:pt x="554831" y="1732121"/>
                  </a:lnTo>
                  <a:close/>
                  <a:moveTo>
                    <a:pt x="689134" y="2647474"/>
                  </a:moveTo>
                  <a:cubicBezTo>
                    <a:pt x="719614" y="2624614"/>
                    <a:pt x="756761" y="2602706"/>
                    <a:pt x="793909" y="2579846"/>
                  </a:cubicBezTo>
                  <a:cubicBezTo>
                    <a:pt x="853916" y="2684621"/>
                    <a:pt x="929164" y="2782729"/>
                    <a:pt x="1004411" y="2864644"/>
                  </a:cubicBezTo>
                  <a:cubicBezTo>
                    <a:pt x="892016" y="2805589"/>
                    <a:pt x="787241" y="2730341"/>
                    <a:pt x="689134" y="2647474"/>
                  </a:cubicBezTo>
                  <a:close/>
                  <a:moveTo>
                    <a:pt x="959644" y="2497931"/>
                  </a:moveTo>
                  <a:cubicBezTo>
                    <a:pt x="1124426" y="2430304"/>
                    <a:pt x="1312069" y="2385536"/>
                    <a:pt x="1507331" y="2370296"/>
                  </a:cubicBezTo>
                  <a:lnTo>
                    <a:pt x="1507331" y="2933224"/>
                  </a:lnTo>
                  <a:cubicBezTo>
                    <a:pt x="1289209" y="2895124"/>
                    <a:pt x="1102519" y="2737961"/>
                    <a:pt x="959644" y="2497931"/>
                  </a:cubicBezTo>
                  <a:close/>
                  <a:moveTo>
                    <a:pt x="1732121" y="2939891"/>
                  </a:moveTo>
                  <a:lnTo>
                    <a:pt x="1732121" y="2376964"/>
                  </a:lnTo>
                  <a:cubicBezTo>
                    <a:pt x="1927384" y="2392204"/>
                    <a:pt x="2107406" y="2436971"/>
                    <a:pt x="2272189" y="2512219"/>
                  </a:cubicBezTo>
                  <a:cubicBezTo>
                    <a:pt x="2137886" y="2737961"/>
                    <a:pt x="1942624" y="2895124"/>
                    <a:pt x="1732121" y="2939891"/>
                  </a:cubicBezTo>
                  <a:close/>
                  <a:moveTo>
                    <a:pt x="2437924" y="2595086"/>
                  </a:moveTo>
                  <a:cubicBezTo>
                    <a:pt x="2475071" y="2617946"/>
                    <a:pt x="2505551" y="2639854"/>
                    <a:pt x="2535079" y="2662714"/>
                  </a:cubicBezTo>
                  <a:cubicBezTo>
                    <a:pt x="2444591" y="2745581"/>
                    <a:pt x="2339816" y="2812256"/>
                    <a:pt x="2235041" y="2865596"/>
                  </a:cubicBezTo>
                  <a:cubicBezTo>
                    <a:pt x="2310289" y="2790349"/>
                    <a:pt x="2377916" y="2692241"/>
                    <a:pt x="2437924" y="2595086"/>
                  </a:cubicBezTo>
                  <a:close/>
                  <a:moveTo>
                    <a:pt x="2670334" y="2527459"/>
                  </a:moveTo>
                  <a:cubicBezTo>
                    <a:pt x="2625566" y="2490311"/>
                    <a:pt x="2573179" y="2459831"/>
                    <a:pt x="2527459" y="2430304"/>
                  </a:cubicBezTo>
                  <a:cubicBezTo>
                    <a:pt x="2617946" y="2227421"/>
                    <a:pt x="2677954" y="1987391"/>
                    <a:pt x="2692241" y="1732121"/>
                  </a:cubicBezTo>
                  <a:lnTo>
                    <a:pt x="3015139" y="1732121"/>
                  </a:lnTo>
                  <a:cubicBezTo>
                    <a:pt x="2977991" y="2032159"/>
                    <a:pt x="2857977" y="2310289"/>
                    <a:pt x="2670334" y="2527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/>
            </a:p>
          </p:txBody>
        </p:sp>
      </p:grp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E731A4D9-1C8A-49D3-8C8D-A7F09A794F8A}"/>
              </a:ext>
            </a:extLst>
          </p:cNvPr>
          <p:cNvSpPr/>
          <p:nvPr/>
        </p:nvSpPr>
        <p:spPr>
          <a:xfrm>
            <a:off x="3827012" y="1721199"/>
            <a:ext cx="1141031" cy="1093858"/>
          </a:xfrm>
          <a:custGeom>
            <a:avLst/>
            <a:gdLst>
              <a:gd name="connsiteX0" fmla="*/ 1619726 w 3238500"/>
              <a:gd name="connsiteY0" fmla="*/ 7144 h 3238500"/>
              <a:gd name="connsiteX1" fmla="*/ 7144 w 3238500"/>
              <a:gd name="connsiteY1" fmla="*/ 1619726 h 3238500"/>
              <a:gd name="connsiteX2" fmla="*/ 1619726 w 3238500"/>
              <a:gd name="connsiteY2" fmla="*/ 3232309 h 3238500"/>
              <a:gd name="connsiteX3" fmla="*/ 3232309 w 3238500"/>
              <a:gd name="connsiteY3" fmla="*/ 1619726 h 3238500"/>
              <a:gd name="connsiteX4" fmla="*/ 1619726 w 3238500"/>
              <a:gd name="connsiteY4" fmla="*/ 7144 h 3238500"/>
              <a:gd name="connsiteX5" fmla="*/ 2999899 w 3238500"/>
              <a:gd name="connsiteY5" fmla="*/ 1507331 h 3238500"/>
              <a:gd name="connsiteX6" fmla="*/ 2684621 w 3238500"/>
              <a:gd name="connsiteY6" fmla="*/ 1507331 h 3238500"/>
              <a:gd name="connsiteX7" fmla="*/ 2527459 w 3238500"/>
              <a:gd name="connsiteY7" fmla="*/ 824389 h 3238500"/>
              <a:gd name="connsiteX8" fmla="*/ 2677954 w 3238500"/>
              <a:gd name="connsiteY8" fmla="*/ 727234 h 3238500"/>
              <a:gd name="connsiteX9" fmla="*/ 2999899 w 3238500"/>
              <a:gd name="connsiteY9" fmla="*/ 1507331 h 3238500"/>
              <a:gd name="connsiteX10" fmla="*/ 2550319 w 3238500"/>
              <a:gd name="connsiteY10" fmla="*/ 591979 h 3238500"/>
              <a:gd name="connsiteX11" fmla="*/ 2445544 w 3238500"/>
              <a:gd name="connsiteY11" fmla="*/ 659606 h 3238500"/>
              <a:gd name="connsiteX12" fmla="*/ 2235041 w 3238500"/>
              <a:gd name="connsiteY12" fmla="*/ 374809 h 3238500"/>
              <a:gd name="connsiteX13" fmla="*/ 2550319 w 3238500"/>
              <a:gd name="connsiteY13" fmla="*/ 591979 h 3238500"/>
              <a:gd name="connsiteX14" fmla="*/ 1732121 w 3238500"/>
              <a:gd name="connsiteY14" fmla="*/ 299561 h 3238500"/>
              <a:gd name="connsiteX15" fmla="*/ 2279809 w 3238500"/>
              <a:gd name="connsiteY15" fmla="*/ 734854 h 3238500"/>
              <a:gd name="connsiteX16" fmla="*/ 1732121 w 3238500"/>
              <a:gd name="connsiteY16" fmla="*/ 862489 h 3238500"/>
              <a:gd name="connsiteX17" fmla="*/ 1732121 w 3238500"/>
              <a:gd name="connsiteY17" fmla="*/ 299561 h 3238500"/>
              <a:gd name="connsiteX18" fmla="*/ 1732121 w 3238500"/>
              <a:gd name="connsiteY18" fmla="*/ 1049179 h 3238500"/>
              <a:gd name="connsiteX19" fmla="*/ 2362676 w 3238500"/>
              <a:gd name="connsiteY19" fmla="*/ 898684 h 3238500"/>
              <a:gd name="connsiteX20" fmla="*/ 2497931 w 3238500"/>
              <a:gd name="connsiteY20" fmla="*/ 1498759 h 3238500"/>
              <a:gd name="connsiteX21" fmla="*/ 1733074 w 3238500"/>
              <a:gd name="connsiteY21" fmla="*/ 1498759 h 3238500"/>
              <a:gd name="connsiteX22" fmla="*/ 1732121 w 3238500"/>
              <a:gd name="connsiteY22" fmla="*/ 1049179 h 3238500"/>
              <a:gd name="connsiteX23" fmla="*/ 1732121 w 3238500"/>
              <a:gd name="connsiteY23" fmla="*/ 1049179 h 3238500"/>
              <a:gd name="connsiteX24" fmla="*/ 2497931 w 3238500"/>
              <a:gd name="connsiteY24" fmla="*/ 1732121 h 3238500"/>
              <a:gd name="connsiteX25" fmla="*/ 2355056 w 3238500"/>
              <a:gd name="connsiteY25" fmla="*/ 2339816 h 3238500"/>
              <a:gd name="connsiteX26" fmla="*/ 1732121 w 3238500"/>
              <a:gd name="connsiteY26" fmla="*/ 2182654 h 3238500"/>
              <a:gd name="connsiteX27" fmla="*/ 1732121 w 3238500"/>
              <a:gd name="connsiteY27" fmla="*/ 1725454 h 3238500"/>
              <a:gd name="connsiteX28" fmla="*/ 2496979 w 3238500"/>
              <a:gd name="connsiteY28" fmla="*/ 1725454 h 3238500"/>
              <a:gd name="connsiteX29" fmla="*/ 2496979 w 3238500"/>
              <a:gd name="connsiteY29" fmla="*/ 1732121 h 3238500"/>
              <a:gd name="connsiteX30" fmla="*/ 742474 w 3238500"/>
              <a:gd name="connsiteY30" fmla="*/ 1732121 h 3238500"/>
              <a:gd name="connsiteX31" fmla="*/ 1507331 w 3238500"/>
              <a:gd name="connsiteY31" fmla="*/ 1732121 h 3238500"/>
              <a:gd name="connsiteX32" fmla="*/ 1507331 w 3238500"/>
              <a:gd name="connsiteY32" fmla="*/ 2189321 h 3238500"/>
              <a:gd name="connsiteX33" fmla="*/ 876776 w 3238500"/>
              <a:gd name="connsiteY33" fmla="*/ 2339816 h 3238500"/>
              <a:gd name="connsiteX34" fmla="*/ 742474 w 3238500"/>
              <a:gd name="connsiteY34" fmla="*/ 1732121 h 3238500"/>
              <a:gd name="connsiteX35" fmla="*/ 742474 w 3238500"/>
              <a:gd name="connsiteY35" fmla="*/ 1507331 h 3238500"/>
              <a:gd name="connsiteX36" fmla="*/ 885349 w 3238500"/>
              <a:gd name="connsiteY36" fmla="*/ 899636 h 3238500"/>
              <a:gd name="connsiteX37" fmla="*/ 1508284 w 3238500"/>
              <a:gd name="connsiteY37" fmla="*/ 1056799 h 3238500"/>
              <a:gd name="connsiteX38" fmla="*/ 1508284 w 3238500"/>
              <a:gd name="connsiteY38" fmla="*/ 1513999 h 3238500"/>
              <a:gd name="connsiteX39" fmla="*/ 743426 w 3238500"/>
              <a:gd name="connsiteY39" fmla="*/ 1513999 h 3238500"/>
              <a:gd name="connsiteX40" fmla="*/ 743426 w 3238500"/>
              <a:gd name="connsiteY40" fmla="*/ 1507331 h 3238500"/>
              <a:gd name="connsiteX41" fmla="*/ 1507331 w 3238500"/>
              <a:gd name="connsiteY41" fmla="*/ 299561 h 3238500"/>
              <a:gd name="connsiteX42" fmla="*/ 1507331 w 3238500"/>
              <a:gd name="connsiteY42" fmla="*/ 862489 h 3238500"/>
              <a:gd name="connsiteX43" fmla="*/ 967264 w 3238500"/>
              <a:gd name="connsiteY43" fmla="*/ 727234 h 3238500"/>
              <a:gd name="connsiteX44" fmla="*/ 1507331 w 3238500"/>
              <a:gd name="connsiteY44" fmla="*/ 299561 h 3238500"/>
              <a:gd name="connsiteX45" fmla="*/ 1004411 w 3238500"/>
              <a:gd name="connsiteY45" fmla="*/ 374809 h 3238500"/>
              <a:gd name="connsiteX46" fmla="*/ 801529 w 3238500"/>
              <a:gd name="connsiteY46" fmla="*/ 645319 h 3238500"/>
              <a:gd name="connsiteX47" fmla="*/ 704374 w 3238500"/>
              <a:gd name="connsiteY47" fmla="*/ 577691 h 3238500"/>
              <a:gd name="connsiteX48" fmla="*/ 1004411 w 3238500"/>
              <a:gd name="connsiteY48" fmla="*/ 374809 h 3238500"/>
              <a:gd name="connsiteX49" fmla="*/ 569119 w 3238500"/>
              <a:gd name="connsiteY49" fmla="*/ 711994 h 3238500"/>
              <a:gd name="connsiteX50" fmla="*/ 711994 w 3238500"/>
              <a:gd name="connsiteY50" fmla="*/ 809149 h 3238500"/>
              <a:gd name="connsiteX51" fmla="*/ 547211 w 3238500"/>
              <a:gd name="connsiteY51" fmla="*/ 1507331 h 3238500"/>
              <a:gd name="connsiteX52" fmla="*/ 231934 w 3238500"/>
              <a:gd name="connsiteY52" fmla="*/ 1507331 h 3238500"/>
              <a:gd name="connsiteX53" fmla="*/ 569119 w 3238500"/>
              <a:gd name="connsiteY53" fmla="*/ 711994 h 3238500"/>
              <a:gd name="connsiteX54" fmla="*/ 554831 w 3238500"/>
              <a:gd name="connsiteY54" fmla="*/ 1732121 h 3238500"/>
              <a:gd name="connsiteX55" fmla="*/ 711994 w 3238500"/>
              <a:gd name="connsiteY55" fmla="*/ 2415064 h 3238500"/>
              <a:gd name="connsiteX56" fmla="*/ 561499 w 3238500"/>
              <a:gd name="connsiteY56" fmla="*/ 2512219 h 3238500"/>
              <a:gd name="connsiteX57" fmla="*/ 238601 w 3238500"/>
              <a:gd name="connsiteY57" fmla="*/ 1732121 h 3238500"/>
              <a:gd name="connsiteX58" fmla="*/ 554831 w 3238500"/>
              <a:gd name="connsiteY58" fmla="*/ 1732121 h 3238500"/>
              <a:gd name="connsiteX59" fmla="*/ 689134 w 3238500"/>
              <a:gd name="connsiteY59" fmla="*/ 2647474 h 3238500"/>
              <a:gd name="connsiteX60" fmla="*/ 793909 w 3238500"/>
              <a:gd name="connsiteY60" fmla="*/ 2579846 h 3238500"/>
              <a:gd name="connsiteX61" fmla="*/ 1004411 w 3238500"/>
              <a:gd name="connsiteY61" fmla="*/ 2864644 h 3238500"/>
              <a:gd name="connsiteX62" fmla="*/ 689134 w 3238500"/>
              <a:gd name="connsiteY62" fmla="*/ 2647474 h 3238500"/>
              <a:gd name="connsiteX63" fmla="*/ 959644 w 3238500"/>
              <a:gd name="connsiteY63" fmla="*/ 2497931 h 3238500"/>
              <a:gd name="connsiteX64" fmla="*/ 1507331 w 3238500"/>
              <a:gd name="connsiteY64" fmla="*/ 2370296 h 3238500"/>
              <a:gd name="connsiteX65" fmla="*/ 1507331 w 3238500"/>
              <a:gd name="connsiteY65" fmla="*/ 2933224 h 3238500"/>
              <a:gd name="connsiteX66" fmla="*/ 959644 w 3238500"/>
              <a:gd name="connsiteY66" fmla="*/ 2497931 h 3238500"/>
              <a:gd name="connsiteX67" fmla="*/ 1732121 w 3238500"/>
              <a:gd name="connsiteY67" fmla="*/ 2939891 h 3238500"/>
              <a:gd name="connsiteX68" fmla="*/ 1732121 w 3238500"/>
              <a:gd name="connsiteY68" fmla="*/ 2376964 h 3238500"/>
              <a:gd name="connsiteX69" fmla="*/ 2272189 w 3238500"/>
              <a:gd name="connsiteY69" fmla="*/ 2512219 h 3238500"/>
              <a:gd name="connsiteX70" fmla="*/ 1732121 w 3238500"/>
              <a:gd name="connsiteY70" fmla="*/ 2939891 h 3238500"/>
              <a:gd name="connsiteX71" fmla="*/ 2437924 w 3238500"/>
              <a:gd name="connsiteY71" fmla="*/ 2595086 h 3238500"/>
              <a:gd name="connsiteX72" fmla="*/ 2535079 w 3238500"/>
              <a:gd name="connsiteY72" fmla="*/ 2662714 h 3238500"/>
              <a:gd name="connsiteX73" fmla="*/ 2235041 w 3238500"/>
              <a:gd name="connsiteY73" fmla="*/ 2865596 h 3238500"/>
              <a:gd name="connsiteX74" fmla="*/ 2437924 w 3238500"/>
              <a:gd name="connsiteY74" fmla="*/ 2595086 h 3238500"/>
              <a:gd name="connsiteX75" fmla="*/ 2670334 w 3238500"/>
              <a:gd name="connsiteY75" fmla="*/ 2527459 h 3238500"/>
              <a:gd name="connsiteX76" fmla="*/ 2527459 w 3238500"/>
              <a:gd name="connsiteY76" fmla="*/ 2430304 h 3238500"/>
              <a:gd name="connsiteX77" fmla="*/ 2692241 w 3238500"/>
              <a:gd name="connsiteY77" fmla="*/ 1732121 h 3238500"/>
              <a:gd name="connsiteX78" fmla="*/ 3015139 w 3238500"/>
              <a:gd name="connsiteY78" fmla="*/ 1732121 h 3238500"/>
              <a:gd name="connsiteX79" fmla="*/ 2670334 w 3238500"/>
              <a:gd name="connsiteY79" fmla="*/ 2527459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238500" h="3238500">
                <a:moveTo>
                  <a:pt x="1619726" y="7144"/>
                </a:moveTo>
                <a:cubicBezTo>
                  <a:pt x="727234" y="7144"/>
                  <a:pt x="7144" y="727234"/>
                  <a:pt x="7144" y="1619726"/>
                </a:cubicBezTo>
                <a:cubicBezTo>
                  <a:pt x="7144" y="2512219"/>
                  <a:pt x="727234" y="3232309"/>
                  <a:pt x="1619726" y="3232309"/>
                </a:cubicBezTo>
                <a:cubicBezTo>
                  <a:pt x="2512219" y="3232309"/>
                  <a:pt x="3232309" y="2512219"/>
                  <a:pt x="3232309" y="1619726"/>
                </a:cubicBezTo>
                <a:cubicBezTo>
                  <a:pt x="3232309" y="727234"/>
                  <a:pt x="2512219" y="7144"/>
                  <a:pt x="1619726" y="7144"/>
                </a:cubicBezTo>
                <a:close/>
                <a:moveTo>
                  <a:pt x="2999899" y="1507331"/>
                </a:moveTo>
                <a:lnTo>
                  <a:pt x="2684621" y="1507331"/>
                </a:lnTo>
                <a:cubicBezTo>
                  <a:pt x="2669381" y="1259681"/>
                  <a:pt x="2616994" y="1027271"/>
                  <a:pt x="2527459" y="824389"/>
                </a:cubicBezTo>
                <a:cubicBezTo>
                  <a:pt x="2579846" y="793909"/>
                  <a:pt x="2632234" y="764381"/>
                  <a:pt x="2677954" y="727234"/>
                </a:cubicBezTo>
                <a:cubicBezTo>
                  <a:pt x="2857977" y="936784"/>
                  <a:pt x="2977991" y="1207294"/>
                  <a:pt x="2999899" y="1507331"/>
                </a:cubicBezTo>
                <a:close/>
                <a:moveTo>
                  <a:pt x="2550319" y="591979"/>
                </a:moveTo>
                <a:cubicBezTo>
                  <a:pt x="2519839" y="614839"/>
                  <a:pt x="2482691" y="636746"/>
                  <a:pt x="2445544" y="659606"/>
                </a:cubicBezTo>
                <a:cubicBezTo>
                  <a:pt x="2385536" y="554831"/>
                  <a:pt x="2310289" y="456724"/>
                  <a:pt x="2235041" y="374809"/>
                </a:cubicBezTo>
                <a:cubicBezTo>
                  <a:pt x="2347436" y="434816"/>
                  <a:pt x="2452211" y="501491"/>
                  <a:pt x="2550319" y="591979"/>
                </a:cubicBezTo>
                <a:close/>
                <a:moveTo>
                  <a:pt x="1732121" y="299561"/>
                </a:moveTo>
                <a:cubicBezTo>
                  <a:pt x="1949291" y="344329"/>
                  <a:pt x="2144554" y="502444"/>
                  <a:pt x="2279809" y="734854"/>
                </a:cubicBezTo>
                <a:cubicBezTo>
                  <a:pt x="2115026" y="802481"/>
                  <a:pt x="1927384" y="847249"/>
                  <a:pt x="1732121" y="862489"/>
                </a:cubicBezTo>
                <a:lnTo>
                  <a:pt x="1732121" y="299561"/>
                </a:lnTo>
                <a:close/>
                <a:moveTo>
                  <a:pt x="1732121" y="1049179"/>
                </a:moveTo>
                <a:cubicBezTo>
                  <a:pt x="1956911" y="1033939"/>
                  <a:pt x="2175034" y="989171"/>
                  <a:pt x="2362676" y="898684"/>
                </a:cubicBezTo>
                <a:cubicBezTo>
                  <a:pt x="2437924" y="1078706"/>
                  <a:pt x="2482691" y="1281589"/>
                  <a:pt x="2497931" y="1498759"/>
                </a:cubicBezTo>
                <a:lnTo>
                  <a:pt x="1733074" y="1498759"/>
                </a:lnTo>
                <a:lnTo>
                  <a:pt x="1732121" y="1049179"/>
                </a:lnTo>
                <a:lnTo>
                  <a:pt x="1732121" y="1049179"/>
                </a:lnTo>
                <a:close/>
                <a:moveTo>
                  <a:pt x="2497931" y="1732121"/>
                </a:moveTo>
                <a:cubicBezTo>
                  <a:pt x="2482691" y="1956911"/>
                  <a:pt x="2437924" y="2167414"/>
                  <a:pt x="2355056" y="2339816"/>
                </a:cubicBezTo>
                <a:cubicBezTo>
                  <a:pt x="2167414" y="2256949"/>
                  <a:pt x="1957864" y="2196941"/>
                  <a:pt x="1732121" y="2182654"/>
                </a:cubicBezTo>
                <a:lnTo>
                  <a:pt x="1732121" y="1725454"/>
                </a:lnTo>
                <a:lnTo>
                  <a:pt x="2496979" y="1725454"/>
                </a:lnTo>
                <a:lnTo>
                  <a:pt x="2496979" y="1732121"/>
                </a:lnTo>
                <a:close/>
                <a:moveTo>
                  <a:pt x="742474" y="1732121"/>
                </a:moveTo>
                <a:lnTo>
                  <a:pt x="1507331" y="1732121"/>
                </a:lnTo>
                <a:lnTo>
                  <a:pt x="1507331" y="2189321"/>
                </a:lnTo>
                <a:cubicBezTo>
                  <a:pt x="1282541" y="2204561"/>
                  <a:pt x="1064419" y="2249329"/>
                  <a:pt x="876776" y="2339816"/>
                </a:cubicBezTo>
                <a:cubicBezTo>
                  <a:pt x="802481" y="2159794"/>
                  <a:pt x="756761" y="1950244"/>
                  <a:pt x="742474" y="1732121"/>
                </a:cubicBezTo>
                <a:close/>
                <a:moveTo>
                  <a:pt x="742474" y="1507331"/>
                </a:moveTo>
                <a:cubicBezTo>
                  <a:pt x="757714" y="1282541"/>
                  <a:pt x="802481" y="1072039"/>
                  <a:pt x="885349" y="899636"/>
                </a:cubicBezTo>
                <a:cubicBezTo>
                  <a:pt x="1072991" y="982504"/>
                  <a:pt x="1282541" y="1042511"/>
                  <a:pt x="1508284" y="1056799"/>
                </a:cubicBezTo>
                <a:lnTo>
                  <a:pt x="1508284" y="1513999"/>
                </a:lnTo>
                <a:lnTo>
                  <a:pt x="743426" y="1513999"/>
                </a:lnTo>
                <a:lnTo>
                  <a:pt x="743426" y="1507331"/>
                </a:lnTo>
                <a:close/>
                <a:moveTo>
                  <a:pt x="1507331" y="299561"/>
                </a:moveTo>
                <a:lnTo>
                  <a:pt x="1507331" y="862489"/>
                </a:lnTo>
                <a:cubicBezTo>
                  <a:pt x="1312069" y="847249"/>
                  <a:pt x="1132046" y="802481"/>
                  <a:pt x="967264" y="727234"/>
                </a:cubicBezTo>
                <a:cubicBezTo>
                  <a:pt x="1102519" y="501491"/>
                  <a:pt x="1296829" y="344329"/>
                  <a:pt x="1507331" y="299561"/>
                </a:cubicBezTo>
                <a:close/>
                <a:moveTo>
                  <a:pt x="1004411" y="374809"/>
                </a:moveTo>
                <a:cubicBezTo>
                  <a:pt x="929164" y="450056"/>
                  <a:pt x="861536" y="539591"/>
                  <a:pt x="801529" y="645319"/>
                </a:cubicBezTo>
                <a:cubicBezTo>
                  <a:pt x="764381" y="622459"/>
                  <a:pt x="733901" y="600551"/>
                  <a:pt x="704374" y="577691"/>
                </a:cubicBezTo>
                <a:cubicBezTo>
                  <a:pt x="794861" y="501491"/>
                  <a:pt x="899636" y="427196"/>
                  <a:pt x="1004411" y="374809"/>
                </a:cubicBezTo>
                <a:close/>
                <a:moveTo>
                  <a:pt x="569119" y="711994"/>
                </a:moveTo>
                <a:cubicBezTo>
                  <a:pt x="613886" y="749141"/>
                  <a:pt x="666274" y="779621"/>
                  <a:pt x="711994" y="809149"/>
                </a:cubicBezTo>
                <a:cubicBezTo>
                  <a:pt x="621506" y="1012031"/>
                  <a:pt x="561499" y="1252061"/>
                  <a:pt x="547211" y="1507331"/>
                </a:cubicBezTo>
                <a:lnTo>
                  <a:pt x="231934" y="1507331"/>
                </a:lnTo>
                <a:cubicBezTo>
                  <a:pt x="261461" y="1207294"/>
                  <a:pt x="381476" y="929164"/>
                  <a:pt x="569119" y="711994"/>
                </a:cubicBezTo>
                <a:close/>
                <a:moveTo>
                  <a:pt x="554831" y="1732121"/>
                </a:moveTo>
                <a:cubicBezTo>
                  <a:pt x="570071" y="1979771"/>
                  <a:pt x="622459" y="2212181"/>
                  <a:pt x="711994" y="2415064"/>
                </a:cubicBezTo>
                <a:cubicBezTo>
                  <a:pt x="659606" y="2445544"/>
                  <a:pt x="607219" y="2475071"/>
                  <a:pt x="561499" y="2512219"/>
                </a:cubicBezTo>
                <a:cubicBezTo>
                  <a:pt x="381476" y="2295049"/>
                  <a:pt x="261461" y="2024539"/>
                  <a:pt x="238601" y="1732121"/>
                </a:cubicBezTo>
                <a:lnTo>
                  <a:pt x="554831" y="1732121"/>
                </a:lnTo>
                <a:close/>
                <a:moveTo>
                  <a:pt x="689134" y="2647474"/>
                </a:moveTo>
                <a:cubicBezTo>
                  <a:pt x="719614" y="2624614"/>
                  <a:pt x="756761" y="2602706"/>
                  <a:pt x="793909" y="2579846"/>
                </a:cubicBezTo>
                <a:cubicBezTo>
                  <a:pt x="853916" y="2684621"/>
                  <a:pt x="929164" y="2782729"/>
                  <a:pt x="1004411" y="2864644"/>
                </a:cubicBezTo>
                <a:cubicBezTo>
                  <a:pt x="892016" y="2805589"/>
                  <a:pt x="787241" y="2730341"/>
                  <a:pt x="689134" y="2647474"/>
                </a:cubicBezTo>
                <a:close/>
                <a:moveTo>
                  <a:pt x="959644" y="2497931"/>
                </a:moveTo>
                <a:cubicBezTo>
                  <a:pt x="1124426" y="2430304"/>
                  <a:pt x="1312069" y="2385536"/>
                  <a:pt x="1507331" y="2370296"/>
                </a:cubicBezTo>
                <a:lnTo>
                  <a:pt x="1507331" y="2933224"/>
                </a:lnTo>
                <a:cubicBezTo>
                  <a:pt x="1289209" y="2895124"/>
                  <a:pt x="1102519" y="2737961"/>
                  <a:pt x="959644" y="2497931"/>
                </a:cubicBezTo>
                <a:close/>
                <a:moveTo>
                  <a:pt x="1732121" y="2939891"/>
                </a:moveTo>
                <a:lnTo>
                  <a:pt x="1732121" y="2376964"/>
                </a:lnTo>
                <a:cubicBezTo>
                  <a:pt x="1927384" y="2392204"/>
                  <a:pt x="2107406" y="2436971"/>
                  <a:pt x="2272189" y="2512219"/>
                </a:cubicBezTo>
                <a:cubicBezTo>
                  <a:pt x="2137886" y="2737961"/>
                  <a:pt x="1942624" y="2895124"/>
                  <a:pt x="1732121" y="2939891"/>
                </a:cubicBezTo>
                <a:close/>
                <a:moveTo>
                  <a:pt x="2437924" y="2595086"/>
                </a:moveTo>
                <a:cubicBezTo>
                  <a:pt x="2475071" y="2617946"/>
                  <a:pt x="2505551" y="2639854"/>
                  <a:pt x="2535079" y="2662714"/>
                </a:cubicBezTo>
                <a:cubicBezTo>
                  <a:pt x="2444591" y="2745581"/>
                  <a:pt x="2339816" y="2812256"/>
                  <a:pt x="2235041" y="2865596"/>
                </a:cubicBezTo>
                <a:cubicBezTo>
                  <a:pt x="2310289" y="2790349"/>
                  <a:pt x="2377916" y="2692241"/>
                  <a:pt x="2437924" y="2595086"/>
                </a:cubicBezTo>
                <a:close/>
                <a:moveTo>
                  <a:pt x="2670334" y="2527459"/>
                </a:moveTo>
                <a:cubicBezTo>
                  <a:pt x="2625566" y="2490311"/>
                  <a:pt x="2573179" y="2459831"/>
                  <a:pt x="2527459" y="2430304"/>
                </a:cubicBezTo>
                <a:cubicBezTo>
                  <a:pt x="2617946" y="2227421"/>
                  <a:pt x="2677954" y="1987391"/>
                  <a:pt x="2692241" y="1732121"/>
                </a:cubicBezTo>
                <a:lnTo>
                  <a:pt x="3015139" y="1732121"/>
                </a:lnTo>
                <a:cubicBezTo>
                  <a:pt x="2977991" y="2032159"/>
                  <a:pt x="2857977" y="2310289"/>
                  <a:pt x="2670334" y="25274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0960C86-4E66-40C3-BD94-B097F2A47B7B}"/>
              </a:ext>
            </a:extLst>
          </p:cNvPr>
          <p:cNvGrpSpPr/>
          <p:nvPr/>
        </p:nvGrpSpPr>
        <p:grpSpPr>
          <a:xfrm>
            <a:off x="7277092" y="2185152"/>
            <a:ext cx="539433" cy="567883"/>
            <a:chOff x="8327386" y="3078608"/>
            <a:chExt cx="719244" cy="757177"/>
          </a:xfrm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1559D3D-8E48-4C8B-961F-C82934A692E4}"/>
                </a:ext>
              </a:extLst>
            </p:cNvPr>
            <p:cNvSpPr/>
            <p:nvPr/>
          </p:nvSpPr>
          <p:spPr>
            <a:xfrm>
              <a:off x="8327386" y="3542848"/>
              <a:ext cx="719244" cy="292937"/>
            </a:xfrm>
            <a:custGeom>
              <a:avLst/>
              <a:gdLst>
                <a:gd name="connsiteX0" fmla="*/ 1716183 w 1810941"/>
                <a:gd name="connsiteY0" fmla="*/ 31586 h 589608"/>
                <a:gd name="connsiteX1" fmla="*/ 98970 w 1810941"/>
                <a:gd name="connsiteY1" fmla="*/ 31586 h 589608"/>
                <a:gd name="connsiteX2" fmla="*/ 31586 w 1810941"/>
                <a:gd name="connsiteY2" fmla="*/ 98970 h 589608"/>
                <a:gd name="connsiteX3" fmla="*/ 31586 w 1810941"/>
                <a:gd name="connsiteY3" fmla="*/ 507485 h 589608"/>
                <a:gd name="connsiteX4" fmla="*/ 98970 w 1810941"/>
                <a:gd name="connsiteY4" fmla="*/ 574869 h 589608"/>
                <a:gd name="connsiteX5" fmla="*/ 1716183 w 1810941"/>
                <a:gd name="connsiteY5" fmla="*/ 574869 h 589608"/>
                <a:gd name="connsiteX6" fmla="*/ 1783567 w 1810941"/>
                <a:gd name="connsiteY6" fmla="*/ 507485 h 589608"/>
                <a:gd name="connsiteX7" fmla="*/ 1783567 w 1810941"/>
                <a:gd name="connsiteY7" fmla="*/ 98970 h 589608"/>
                <a:gd name="connsiteX8" fmla="*/ 1716183 w 1810941"/>
                <a:gd name="connsiteY8" fmla="*/ 31586 h 589608"/>
                <a:gd name="connsiteX9" fmla="*/ 178988 w 1810941"/>
                <a:gd name="connsiteY9" fmla="*/ 507485 h 589608"/>
                <a:gd name="connsiteX10" fmla="*/ 115816 w 1810941"/>
                <a:gd name="connsiteY10" fmla="*/ 444312 h 589608"/>
                <a:gd name="connsiteX11" fmla="*/ 178988 w 1810941"/>
                <a:gd name="connsiteY11" fmla="*/ 381140 h 589608"/>
                <a:gd name="connsiteX12" fmla="*/ 242161 w 1810941"/>
                <a:gd name="connsiteY12" fmla="*/ 444312 h 589608"/>
                <a:gd name="connsiteX13" fmla="*/ 178988 w 1810941"/>
                <a:gd name="connsiteY13" fmla="*/ 507485 h 589608"/>
                <a:gd name="connsiteX14" fmla="*/ 1653011 w 1810941"/>
                <a:gd name="connsiteY14" fmla="*/ 486427 h 589608"/>
                <a:gd name="connsiteX15" fmla="*/ 1299246 w 1810941"/>
                <a:gd name="connsiteY15" fmla="*/ 486427 h 589608"/>
                <a:gd name="connsiteX16" fmla="*/ 1278188 w 1810941"/>
                <a:gd name="connsiteY16" fmla="*/ 465370 h 589608"/>
                <a:gd name="connsiteX17" fmla="*/ 1299246 w 1810941"/>
                <a:gd name="connsiteY17" fmla="*/ 444312 h 589608"/>
                <a:gd name="connsiteX18" fmla="*/ 1653011 w 1810941"/>
                <a:gd name="connsiteY18" fmla="*/ 444312 h 589608"/>
                <a:gd name="connsiteX19" fmla="*/ 1674069 w 1810941"/>
                <a:gd name="connsiteY19" fmla="*/ 465370 h 589608"/>
                <a:gd name="connsiteX20" fmla="*/ 1653011 w 1810941"/>
                <a:gd name="connsiteY20" fmla="*/ 486427 h 589608"/>
                <a:gd name="connsiteX21" fmla="*/ 1653011 w 1810941"/>
                <a:gd name="connsiteY21" fmla="*/ 414832 h 589608"/>
                <a:gd name="connsiteX22" fmla="*/ 1299246 w 1810941"/>
                <a:gd name="connsiteY22" fmla="*/ 414832 h 589608"/>
                <a:gd name="connsiteX23" fmla="*/ 1278188 w 1810941"/>
                <a:gd name="connsiteY23" fmla="*/ 393775 h 589608"/>
                <a:gd name="connsiteX24" fmla="*/ 1299246 w 1810941"/>
                <a:gd name="connsiteY24" fmla="*/ 372717 h 589608"/>
                <a:gd name="connsiteX25" fmla="*/ 1653011 w 1810941"/>
                <a:gd name="connsiteY25" fmla="*/ 372717 h 589608"/>
                <a:gd name="connsiteX26" fmla="*/ 1674069 w 1810941"/>
                <a:gd name="connsiteY26" fmla="*/ 393775 h 589608"/>
                <a:gd name="connsiteX27" fmla="*/ 1653011 w 1810941"/>
                <a:gd name="connsiteY27" fmla="*/ 414832 h 589608"/>
                <a:gd name="connsiteX28" fmla="*/ 1653011 w 1810941"/>
                <a:gd name="connsiteY28" fmla="*/ 347448 h 589608"/>
                <a:gd name="connsiteX29" fmla="*/ 1299246 w 1810941"/>
                <a:gd name="connsiteY29" fmla="*/ 347448 h 589608"/>
                <a:gd name="connsiteX30" fmla="*/ 1278188 w 1810941"/>
                <a:gd name="connsiteY30" fmla="*/ 326391 h 589608"/>
                <a:gd name="connsiteX31" fmla="*/ 1299246 w 1810941"/>
                <a:gd name="connsiteY31" fmla="*/ 305333 h 589608"/>
                <a:gd name="connsiteX32" fmla="*/ 1653011 w 1810941"/>
                <a:gd name="connsiteY32" fmla="*/ 305333 h 589608"/>
                <a:gd name="connsiteX33" fmla="*/ 1674069 w 1810941"/>
                <a:gd name="connsiteY33" fmla="*/ 326391 h 589608"/>
                <a:gd name="connsiteX34" fmla="*/ 1653011 w 1810941"/>
                <a:gd name="connsiteY34" fmla="*/ 347448 h 5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0941" h="589608">
                  <a:moveTo>
                    <a:pt x="1716183" y="31586"/>
                  </a:moveTo>
                  <a:lnTo>
                    <a:pt x="98970" y="31586"/>
                  </a:lnTo>
                  <a:cubicBezTo>
                    <a:pt x="61067" y="31586"/>
                    <a:pt x="31586" y="61067"/>
                    <a:pt x="31586" y="98970"/>
                  </a:cubicBezTo>
                  <a:lnTo>
                    <a:pt x="31586" y="507485"/>
                  </a:lnTo>
                  <a:cubicBezTo>
                    <a:pt x="31586" y="545388"/>
                    <a:pt x="61067" y="574869"/>
                    <a:pt x="98970" y="574869"/>
                  </a:cubicBezTo>
                  <a:lnTo>
                    <a:pt x="1716183" y="574869"/>
                  </a:lnTo>
                  <a:cubicBezTo>
                    <a:pt x="1754087" y="574869"/>
                    <a:pt x="1783567" y="545388"/>
                    <a:pt x="1783567" y="507485"/>
                  </a:cubicBezTo>
                  <a:lnTo>
                    <a:pt x="1783567" y="98970"/>
                  </a:lnTo>
                  <a:cubicBezTo>
                    <a:pt x="1783567" y="61067"/>
                    <a:pt x="1754087" y="31586"/>
                    <a:pt x="1716183" y="31586"/>
                  </a:cubicBezTo>
                  <a:close/>
                  <a:moveTo>
                    <a:pt x="178988" y="507485"/>
                  </a:moveTo>
                  <a:cubicBezTo>
                    <a:pt x="145297" y="507485"/>
                    <a:pt x="115816" y="478004"/>
                    <a:pt x="115816" y="444312"/>
                  </a:cubicBezTo>
                  <a:cubicBezTo>
                    <a:pt x="115816" y="410621"/>
                    <a:pt x="145297" y="381140"/>
                    <a:pt x="178988" y="381140"/>
                  </a:cubicBezTo>
                  <a:cubicBezTo>
                    <a:pt x="212680" y="381140"/>
                    <a:pt x="242161" y="410621"/>
                    <a:pt x="242161" y="444312"/>
                  </a:cubicBezTo>
                  <a:cubicBezTo>
                    <a:pt x="242161" y="482216"/>
                    <a:pt x="212680" y="507485"/>
                    <a:pt x="178988" y="507485"/>
                  </a:cubicBezTo>
                  <a:close/>
                  <a:moveTo>
                    <a:pt x="1653011" y="486427"/>
                  </a:moveTo>
                  <a:lnTo>
                    <a:pt x="1299246" y="486427"/>
                  </a:lnTo>
                  <a:cubicBezTo>
                    <a:pt x="1286611" y="486427"/>
                    <a:pt x="1278188" y="478004"/>
                    <a:pt x="1278188" y="465370"/>
                  </a:cubicBezTo>
                  <a:cubicBezTo>
                    <a:pt x="1278188" y="452735"/>
                    <a:pt x="1286611" y="444312"/>
                    <a:pt x="1299246" y="444312"/>
                  </a:cubicBezTo>
                  <a:lnTo>
                    <a:pt x="1653011" y="444312"/>
                  </a:lnTo>
                  <a:cubicBezTo>
                    <a:pt x="1665646" y="444312"/>
                    <a:pt x="1674069" y="452735"/>
                    <a:pt x="1674069" y="465370"/>
                  </a:cubicBezTo>
                  <a:cubicBezTo>
                    <a:pt x="1674069" y="473793"/>
                    <a:pt x="1665646" y="486427"/>
                    <a:pt x="1653011" y="486427"/>
                  </a:cubicBezTo>
                  <a:close/>
                  <a:moveTo>
                    <a:pt x="1653011" y="414832"/>
                  </a:moveTo>
                  <a:lnTo>
                    <a:pt x="1299246" y="414832"/>
                  </a:lnTo>
                  <a:cubicBezTo>
                    <a:pt x="1286611" y="414832"/>
                    <a:pt x="1278188" y="406409"/>
                    <a:pt x="1278188" y="393775"/>
                  </a:cubicBezTo>
                  <a:cubicBezTo>
                    <a:pt x="1278188" y="381140"/>
                    <a:pt x="1286611" y="372717"/>
                    <a:pt x="1299246" y="372717"/>
                  </a:cubicBezTo>
                  <a:lnTo>
                    <a:pt x="1653011" y="372717"/>
                  </a:lnTo>
                  <a:cubicBezTo>
                    <a:pt x="1665646" y="372717"/>
                    <a:pt x="1674069" y="381140"/>
                    <a:pt x="1674069" y="393775"/>
                  </a:cubicBezTo>
                  <a:cubicBezTo>
                    <a:pt x="1674069" y="406409"/>
                    <a:pt x="1665646" y="414832"/>
                    <a:pt x="1653011" y="414832"/>
                  </a:cubicBezTo>
                  <a:close/>
                  <a:moveTo>
                    <a:pt x="1653011" y="347448"/>
                  </a:moveTo>
                  <a:lnTo>
                    <a:pt x="1299246" y="347448"/>
                  </a:lnTo>
                  <a:cubicBezTo>
                    <a:pt x="1286611" y="347448"/>
                    <a:pt x="1278188" y="339025"/>
                    <a:pt x="1278188" y="326391"/>
                  </a:cubicBezTo>
                  <a:cubicBezTo>
                    <a:pt x="1278188" y="313756"/>
                    <a:pt x="1286611" y="305333"/>
                    <a:pt x="1299246" y="305333"/>
                  </a:cubicBezTo>
                  <a:lnTo>
                    <a:pt x="1653011" y="305333"/>
                  </a:lnTo>
                  <a:cubicBezTo>
                    <a:pt x="1665646" y="305333"/>
                    <a:pt x="1674069" y="313756"/>
                    <a:pt x="1674069" y="326391"/>
                  </a:cubicBezTo>
                  <a:cubicBezTo>
                    <a:pt x="1674069" y="339025"/>
                    <a:pt x="1665646" y="347448"/>
                    <a:pt x="1653011" y="347448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0141F0E-4B5F-4A63-B137-F171622D1C7F}"/>
                </a:ext>
              </a:extLst>
            </p:cNvPr>
            <p:cNvSpPr/>
            <p:nvPr/>
          </p:nvSpPr>
          <p:spPr>
            <a:xfrm>
              <a:off x="8462660" y="3078608"/>
              <a:ext cx="448695" cy="406785"/>
            </a:xfrm>
            <a:custGeom>
              <a:avLst/>
              <a:gdLst>
                <a:gd name="connsiteX0" fmla="*/ 1619726 w 3238500"/>
                <a:gd name="connsiteY0" fmla="*/ 7144 h 3238500"/>
                <a:gd name="connsiteX1" fmla="*/ 7144 w 3238500"/>
                <a:gd name="connsiteY1" fmla="*/ 1619726 h 3238500"/>
                <a:gd name="connsiteX2" fmla="*/ 1619726 w 3238500"/>
                <a:gd name="connsiteY2" fmla="*/ 3232309 h 3238500"/>
                <a:gd name="connsiteX3" fmla="*/ 3232309 w 3238500"/>
                <a:gd name="connsiteY3" fmla="*/ 1619726 h 3238500"/>
                <a:gd name="connsiteX4" fmla="*/ 1619726 w 3238500"/>
                <a:gd name="connsiteY4" fmla="*/ 7144 h 3238500"/>
                <a:gd name="connsiteX5" fmla="*/ 2999899 w 3238500"/>
                <a:gd name="connsiteY5" fmla="*/ 1507331 h 3238500"/>
                <a:gd name="connsiteX6" fmla="*/ 2684621 w 3238500"/>
                <a:gd name="connsiteY6" fmla="*/ 1507331 h 3238500"/>
                <a:gd name="connsiteX7" fmla="*/ 2527459 w 3238500"/>
                <a:gd name="connsiteY7" fmla="*/ 824389 h 3238500"/>
                <a:gd name="connsiteX8" fmla="*/ 2677954 w 3238500"/>
                <a:gd name="connsiteY8" fmla="*/ 727234 h 3238500"/>
                <a:gd name="connsiteX9" fmla="*/ 2999899 w 3238500"/>
                <a:gd name="connsiteY9" fmla="*/ 1507331 h 3238500"/>
                <a:gd name="connsiteX10" fmla="*/ 2550319 w 3238500"/>
                <a:gd name="connsiteY10" fmla="*/ 591979 h 3238500"/>
                <a:gd name="connsiteX11" fmla="*/ 2445544 w 3238500"/>
                <a:gd name="connsiteY11" fmla="*/ 659606 h 3238500"/>
                <a:gd name="connsiteX12" fmla="*/ 2235041 w 3238500"/>
                <a:gd name="connsiteY12" fmla="*/ 374809 h 3238500"/>
                <a:gd name="connsiteX13" fmla="*/ 2550319 w 3238500"/>
                <a:gd name="connsiteY13" fmla="*/ 591979 h 3238500"/>
                <a:gd name="connsiteX14" fmla="*/ 1732121 w 3238500"/>
                <a:gd name="connsiteY14" fmla="*/ 299561 h 3238500"/>
                <a:gd name="connsiteX15" fmla="*/ 2279809 w 3238500"/>
                <a:gd name="connsiteY15" fmla="*/ 734854 h 3238500"/>
                <a:gd name="connsiteX16" fmla="*/ 1732121 w 3238500"/>
                <a:gd name="connsiteY16" fmla="*/ 862489 h 3238500"/>
                <a:gd name="connsiteX17" fmla="*/ 1732121 w 3238500"/>
                <a:gd name="connsiteY17" fmla="*/ 299561 h 3238500"/>
                <a:gd name="connsiteX18" fmla="*/ 1732121 w 3238500"/>
                <a:gd name="connsiteY18" fmla="*/ 1049179 h 3238500"/>
                <a:gd name="connsiteX19" fmla="*/ 2362676 w 3238500"/>
                <a:gd name="connsiteY19" fmla="*/ 898684 h 3238500"/>
                <a:gd name="connsiteX20" fmla="*/ 2497931 w 3238500"/>
                <a:gd name="connsiteY20" fmla="*/ 1498759 h 3238500"/>
                <a:gd name="connsiteX21" fmla="*/ 1733074 w 3238500"/>
                <a:gd name="connsiteY21" fmla="*/ 1498759 h 3238500"/>
                <a:gd name="connsiteX22" fmla="*/ 1732121 w 3238500"/>
                <a:gd name="connsiteY22" fmla="*/ 1049179 h 3238500"/>
                <a:gd name="connsiteX23" fmla="*/ 1732121 w 3238500"/>
                <a:gd name="connsiteY23" fmla="*/ 1049179 h 3238500"/>
                <a:gd name="connsiteX24" fmla="*/ 2497931 w 3238500"/>
                <a:gd name="connsiteY24" fmla="*/ 1732121 h 3238500"/>
                <a:gd name="connsiteX25" fmla="*/ 2355056 w 3238500"/>
                <a:gd name="connsiteY25" fmla="*/ 2339816 h 3238500"/>
                <a:gd name="connsiteX26" fmla="*/ 1732121 w 3238500"/>
                <a:gd name="connsiteY26" fmla="*/ 2182654 h 3238500"/>
                <a:gd name="connsiteX27" fmla="*/ 1732121 w 3238500"/>
                <a:gd name="connsiteY27" fmla="*/ 1725454 h 3238500"/>
                <a:gd name="connsiteX28" fmla="*/ 2496979 w 3238500"/>
                <a:gd name="connsiteY28" fmla="*/ 1725454 h 3238500"/>
                <a:gd name="connsiteX29" fmla="*/ 2496979 w 3238500"/>
                <a:gd name="connsiteY29" fmla="*/ 1732121 h 3238500"/>
                <a:gd name="connsiteX30" fmla="*/ 742474 w 3238500"/>
                <a:gd name="connsiteY30" fmla="*/ 1732121 h 3238500"/>
                <a:gd name="connsiteX31" fmla="*/ 1507331 w 3238500"/>
                <a:gd name="connsiteY31" fmla="*/ 1732121 h 3238500"/>
                <a:gd name="connsiteX32" fmla="*/ 1507331 w 3238500"/>
                <a:gd name="connsiteY32" fmla="*/ 2189321 h 3238500"/>
                <a:gd name="connsiteX33" fmla="*/ 876776 w 3238500"/>
                <a:gd name="connsiteY33" fmla="*/ 2339816 h 3238500"/>
                <a:gd name="connsiteX34" fmla="*/ 742474 w 3238500"/>
                <a:gd name="connsiteY34" fmla="*/ 1732121 h 3238500"/>
                <a:gd name="connsiteX35" fmla="*/ 742474 w 3238500"/>
                <a:gd name="connsiteY35" fmla="*/ 1507331 h 3238500"/>
                <a:gd name="connsiteX36" fmla="*/ 885349 w 3238500"/>
                <a:gd name="connsiteY36" fmla="*/ 899636 h 3238500"/>
                <a:gd name="connsiteX37" fmla="*/ 1508284 w 3238500"/>
                <a:gd name="connsiteY37" fmla="*/ 1056799 h 3238500"/>
                <a:gd name="connsiteX38" fmla="*/ 1508284 w 3238500"/>
                <a:gd name="connsiteY38" fmla="*/ 1513999 h 3238500"/>
                <a:gd name="connsiteX39" fmla="*/ 743426 w 3238500"/>
                <a:gd name="connsiteY39" fmla="*/ 1513999 h 3238500"/>
                <a:gd name="connsiteX40" fmla="*/ 743426 w 3238500"/>
                <a:gd name="connsiteY40" fmla="*/ 1507331 h 3238500"/>
                <a:gd name="connsiteX41" fmla="*/ 1507331 w 3238500"/>
                <a:gd name="connsiteY41" fmla="*/ 299561 h 3238500"/>
                <a:gd name="connsiteX42" fmla="*/ 1507331 w 3238500"/>
                <a:gd name="connsiteY42" fmla="*/ 862489 h 3238500"/>
                <a:gd name="connsiteX43" fmla="*/ 967264 w 3238500"/>
                <a:gd name="connsiteY43" fmla="*/ 727234 h 3238500"/>
                <a:gd name="connsiteX44" fmla="*/ 1507331 w 3238500"/>
                <a:gd name="connsiteY44" fmla="*/ 299561 h 3238500"/>
                <a:gd name="connsiteX45" fmla="*/ 1004411 w 3238500"/>
                <a:gd name="connsiteY45" fmla="*/ 374809 h 3238500"/>
                <a:gd name="connsiteX46" fmla="*/ 801529 w 3238500"/>
                <a:gd name="connsiteY46" fmla="*/ 645319 h 3238500"/>
                <a:gd name="connsiteX47" fmla="*/ 704374 w 3238500"/>
                <a:gd name="connsiteY47" fmla="*/ 577691 h 3238500"/>
                <a:gd name="connsiteX48" fmla="*/ 1004411 w 3238500"/>
                <a:gd name="connsiteY48" fmla="*/ 374809 h 3238500"/>
                <a:gd name="connsiteX49" fmla="*/ 569119 w 3238500"/>
                <a:gd name="connsiteY49" fmla="*/ 711994 h 3238500"/>
                <a:gd name="connsiteX50" fmla="*/ 711994 w 3238500"/>
                <a:gd name="connsiteY50" fmla="*/ 809149 h 3238500"/>
                <a:gd name="connsiteX51" fmla="*/ 547211 w 3238500"/>
                <a:gd name="connsiteY51" fmla="*/ 1507331 h 3238500"/>
                <a:gd name="connsiteX52" fmla="*/ 231934 w 3238500"/>
                <a:gd name="connsiteY52" fmla="*/ 1507331 h 3238500"/>
                <a:gd name="connsiteX53" fmla="*/ 569119 w 3238500"/>
                <a:gd name="connsiteY53" fmla="*/ 711994 h 3238500"/>
                <a:gd name="connsiteX54" fmla="*/ 554831 w 3238500"/>
                <a:gd name="connsiteY54" fmla="*/ 1732121 h 3238500"/>
                <a:gd name="connsiteX55" fmla="*/ 711994 w 3238500"/>
                <a:gd name="connsiteY55" fmla="*/ 2415064 h 3238500"/>
                <a:gd name="connsiteX56" fmla="*/ 561499 w 3238500"/>
                <a:gd name="connsiteY56" fmla="*/ 2512219 h 3238500"/>
                <a:gd name="connsiteX57" fmla="*/ 238601 w 3238500"/>
                <a:gd name="connsiteY57" fmla="*/ 1732121 h 3238500"/>
                <a:gd name="connsiteX58" fmla="*/ 554831 w 3238500"/>
                <a:gd name="connsiteY58" fmla="*/ 1732121 h 3238500"/>
                <a:gd name="connsiteX59" fmla="*/ 689134 w 3238500"/>
                <a:gd name="connsiteY59" fmla="*/ 2647474 h 3238500"/>
                <a:gd name="connsiteX60" fmla="*/ 793909 w 3238500"/>
                <a:gd name="connsiteY60" fmla="*/ 2579846 h 3238500"/>
                <a:gd name="connsiteX61" fmla="*/ 1004411 w 3238500"/>
                <a:gd name="connsiteY61" fmla="*/ 2864644 h 3238500"/>
                <a:gd name="connsiteX62" fmla="*/ 689134 w 3238500"/>
                <a:gd name="connsiteY62" fmla="*/ 2647474 h 3238500"/>
                <a:gd name="connsiteX63" fmla="*/ 959644 w 3238500"/>
                <a:gd name="connsiteY63" fmla="*/ 2497931 h 3238500"/>
                <a:gd name="connsiteX64" fmla="*/ 1507331 w 3238500"/>
                <a:gd name="connsiteY64" fmla="*/ 2370296 h 3238500"/>
                <a:gd name="connsiteX65" fmla="*/ 1507331 w 3238500"/>
                <a:gd name="connsiteY65" fmla="*/ 2933224 h 3238500"/>
                <a:gd name="connsiteX66" fmla="*/ 959644 w 3238500"/>
                <a:gd name="connsiteY66" fmla="*/ 2497931 h 3238500"/>
                <a:gd name="connsiteX67" fmla="*/ 1732121 w 3238500"/>
                <a:gd name="connsiteY67" fmla="*/ 2939891 h 3238500"/>
                <a:gd name="connsiteX68" fmla="*/ 1732121 w 3238500"/>
                <a:gd name="connsiteY68" fmla="*/ 2376964 h 3238500"/>
                <a:gd name="connsiteX69" fmla="*/ 2272189 w 3238500"/>
                <a:gd name="connsiteY69" fmla="*/ 2512219 h 3238500"/>
                <a:gd name="connsiteX70" fmla="*/ 1732121 w 3238500"/>
                <a:gd name="connsiteY70" fmla="*/ 2939891 h 3238500"/>
                <a:gd name="connsiteX71" fmla="*/ 2437924 w 3238500"/>
                <a:gd name="connsiteY71" fmla="*/ 2595086 h 3238500"/>
                <a:gd name="connsiteX72" fmla="*/ 2535079 w 3238500"/>
                <a:gd name="connsiteY72" fmla="*/ 2662714 h 3238500"/>
                <a:gd name="connsiteX73" fmla="*/ 2235041 w 3238500"/>
                <a:gd name="connsiteY73" fmla="*/ 2865596 h 3238500"/>
                <a:gd name="connsiteX74" fmla="*/ 2437924 w 3238500"/>
                <a:gd name="connsiteY74" fmla="*/ 2595086 h 3238500"/>
                <a:gd name="connsiteX75" fmla="*/ 2670334 w 3238500"/>
                <a:gd name="connsiteY75" fmla="*/ 2527459 h 3238500"/>
                <a:gd name="connsiteX76" fmla="*/ 2527459 w 3238500"/>
                <a:gd name="connsiteY76" fmla="*/ 2430304 h 3238500"/>
                <a:gd name="connsiteX77" fmla="*/ 2692241 w 3238500"/>
                <a:gd name="connsiteY77" fmla="*/ 1732121 h 3238500"/>
                <a:gd name="connsiteX78" fmla="*/ 3015139 w 3238500"/>
                <a:gd name="connsiteY78" fmla="*/ 1732121 h 3238500"/>
                <a:gd name="connsiteX79" fmla="*/ 2670334 w 3238500"/>
                <a:gd name="connsiteY79" fmla="*/ 2527459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238500" h="3238500">
                  <a:moveTo>
                    <a:pt x="1619726" y="7144"/>
                  </a:moveTo>
                  <a:cubicBezTo>
                    <a:pt x="727234" y="7144"/>
                    <a:pt x="7144" y="727234"/>
                    <a:pt x="7144" y="1619726"/>
                  </a:cubicBezTo>
                  <a:cubicBezTo>
                    <a:pt x="7144" y="2512219"/>
                    <a:pt x="727234" y="3232309"/>
                    <a:pt x="1619726" y="3232309"/>
                  </a:cubicBezTo>
                  <a:cubicBezTo>
                    <a:pt x="2512219" y="3232309"/>
                    <a:pt x="3232309" y="2512219"/>
                    <a:pt x="3232309" y="1619726"/>
                  </a:cubicBezTo>
                  <a:cubicBezTo>
                    <a:pt x="3232309" y="727234"/>
                    <a:pt x="2512219" y="7144"/>
                    <a:pt x="1619726" y="7144"/>
                  </a:cubicBezTo>
                  <a:close/>
                  <a:moveTo>
                    <a:pt x="2999899" y="1507331"/>
                  </a:moveTo>
                  <a:lnTo>
                    <a:pt x="2684621" y="1507331"/>
                  </a:lnTo>
                  <a:cubicBezTo>
                    <a:pt x="2669381" y="1259681"/>
                    <a:pt x="2616994" y="1027271"/>
                    <a:pt x="2527459" y="824389"/>
                  </a:cubicBezTo>
                  <a:cubicBezTo>
                    <a:pt x="2579846" y="793909"/>
                    <a:pt x="2632234" y="764381"/>
                    <a:pt x="2677954" y="727234"/>
                  </a:cubicBezTo>
                  <a:cubicBezTo>
                    <a:pt x="2857977" y="936784"/>
                    <a:pt x="2977991" y="1207294"/>
                    <a:pt x="2999899" y="1507331"/>
                  </a:cubicBezTo>
                  <a:close/>
                  <a:moveTo>
                    <a:pt x="2550319" y="591979"/>
                  </a:moveTo>
                  <a:cubicBezTo>
                    <a:pt x="2519839" y="614839"/>
                    <a:pt x="2482691" y="636746"/>
                    <a:pt x="2445544" y="659606"/>
                  </a:cubicBezTo>
                  <a:cubicBezTo>
                    <a:pt x="2385536" y="554831"/>
                    <a:pt x="2310289" y="456724"/>
                    <a:pt x="2235041" y="374809"/>
                  </a:cubicBezTo>
                  <a:cubicBezTo>
                    <a:pt x="2347436" y="434816"/>
                    <a:pt x="2452211" y="501491"/>
                    <a:pt x="2550319" y="591979"/>
                  </a:cubicBezTo>
                  <a:close/>
                  <a:moveTo>
                    <a:pt x="1732121" y="299561"/>
                  </a:moveTo>
                  <a:cubicBezTo>
                    <a:pt x="1949291" y="344329"/>
                    <a:pt x="2144554" y="502444"/>
                    <a:pt x="2279809" y="734854"/>
                  </a:cubicBezTo>
                  <a:cubicBezTo>
                    <a:pt x="2115026" y="802481"/>
                    <a:pt x="1927384" y="847249"/>
                    <a:pt x="1732121" y="862489"/>
                  </a:cubicBezTo>
                  <a:lnTo>
                    <a:pt x="1732121" y="299561"/>
                  </a:lnTo>
                  <a:close/>
                  <a:moveTo>
                    <a:pt x="1732121" y="1049179"/>
                  </a:moveTo>
                  <a:cubicBezTo>
                    <a:pt x="1956911" y="1033939"/>
                    <a:pt x="2175034" y="989171"/>
                    <a:pt x="2362676" y="898684"/>
                  </a:cubicBezTo>
                  <a:cubicBezTo>
                    <a:pt x="2437924" y="1078706"/>
                    <a:pt x="2482691" y="1281589"/>
                    <a:pt x="2497931" y="1498759"/>
                  </a:cubicBezTo>
                  <a:lnTo>
                    <a:pt x="1733074" y="1498759"/>
                  </a:lnTo>
                  <a:lnTo>
                    <a:pt x="1732121" y="1049179"/>
                  </a:lnTo>
                  <a:lnTo>
                    <a:pt x="1732121" y="1049179"/>
                  </a:lnTo>
                  <a:close/>
                  <a:moveTo>
                    <a:pt x="2497931" y="1732121"/>
                  </a:moveTo>
                  <a:cubicBezTo>
                    <a:pt x="2482691" y="1956911"/>
                    <a:pt x="2437924" y="2167414"/>
                    <a:pt x="2355056" y="2339816"/>
                  </a:cubicBezTo>
                  <a:cubicBezTo>
                    <a:pt x="2167414" y="2256949"/>
                    <a:pt x="1957864" y="2196941"/>
                    <a:pt x="1732121" y="2182654"/>
                  </a:cubicBezTo>
                  <a:lnTo>
                    <a:pt x="1732121" y="1725454"/>
                  </a:lnTo>
                  <a:lnTo>
                    <a:pt x="2496979" y="1725454"/>
                  </a:lnTo>
                  <a:lnTo>
                    <a:pt x="2496979" y="1732121"/>
                  </a:lnTo>
                  <a:close/>
                  <a:moveTo>
                    <a:pt x="742474" y="1732121"/>
                  </a:moveTo>
                  <a:lnTo>
                    <a:pt x="1507331" y="1732121"/>
                  </a:lnTo>
                  <a:lnTo>
                    <a:pt x="1507331" y="2189321"/>
                  </a:lnTo>
                  <a:cubicBezTo>
                    <a:pt x="1282541" y="2204561"/>
                    <a:pt x="1064419" y="2249329"/>
                    <a:pt x="876776" y="2339816"/>
                  </a:cubicBezTo>
                  <a:cubicBezTo>
                    <a:pt x="802481" y="2159794"/>
                    <a:pt x="756761" y="1950244"/>
                    <a:pt x="742474" y="1732121"/>
                  </a:cubicBezTo>
                  <a:close/>
                  <a:moveTo>
                    <a:pt x="742474" y="1507331"/>
                  </a:moveTo>
                  <a:cubicBezTo>
                    <a:pt x="757714" y="1282541"/>
                    <a:pt x="802481" y="1072039"/>
                    <a:pt x="885349" y="899636"/>
                  </a:cubicBezTo>
                  <a:cubicBezTo>
                    <a:pt x="1072991" y="982504"/>
                    <a:pt x="1282541" y="1042511"/>
                    <a:pt x="1508284" y="1056799"/>
                  </a:cubicBezTo>
                  <a:lnTo>
                    <a:pt x="1508284" y="1513999"/>
                  </a:lnTo>
                  <a:lnTo>
                    <a:pt x="743426" y="1513999"/>
                  </a:lnTo>
                  <a:lnTo>
                    <a:pt x="743426" y="1507331"/>
                  </a:lnTo>
                  <a:close/>
                  <a:moveTo>
                    <a:pt x="1507331" y="299561"/>
                  </a:moveTo>
                  <a:lnTo>
                    <a:pt x="1507331" y="862489"/>
                  </a:lnTo>
                  <a:cubicBezTo>
                    <a:pt x="1312069" y="847249"/>
                    <a:pt x="1132046" y="802481"/>
                    <a:pt x="967264" y="727234"/>
                  </a:cubicBezTo>
                  <a:cubicBezTo>
                    <a:pt x="1102519" y="501491"/>
                    <a:pt x="1296829" y="344329"/>
                    <a:pt x="1507331" y="299561"/>
                  </a:cubicBezTo>
                  <a:close/>
                  <a:moveTo>
                    <a:pt x="1004411" y="374809"/>
                  </a:moveTo>
                  <a:cubicBezTo>
                    <a:pt x="929164" y="450056"/>
                    <a:pt x="861536" y="539591"/>
                    <a:pt x="801529" y="645319"/>
                  </a:cubicBezTo>
                  <a:cubicBezTo>
                    <a:pt x="764381" y="622459"/>
                    <a:pt x="733901" y="600551"/>
                    <a:pt x="704374" y="577691"/>
                  </a:cubicBezTo>
                  <a:cubicBezTo>
                    <a:pt x="794861" y="501491"/>
                    <a:pt x="899636" y="427196"/>
                    <a:pt x="1004411" y="374809"/>
                  </a:cubicBezTo>
                  <a:close/>
                  <a:moveTo>
                    <a:pt x="569119" y="711994"/>
                  </a:moveTo>
                  <a:cubicBezTo>
                    <a:pt x="613886" y="749141"/>
                    <a:pt x="666274" y="779621"/>
                    <a:pt x="711994" y="809149"/>
                  </a:cubicBezTo>
                  <a:cubicBezTo>
                    <a:pt x="621506" y="1012031"/>
                    <a:pt x="561499" y="1252061"/>
                    <a:pt x="547211" y="1507331"/>
                  </a:cubicBezTo>
                  <a:lnTo>
                    <a:pt x="231934" y="1507331"/>
                  </a:lnTo>
                  <a:cubicBezTo>
                    <a:pt x="261461" y="1207294"/>
                    <a:pt x="381476" y="929164"/>
                    <a:pt x="569119" y="711994"/>
                  </a:cubicBezTo>
                  <a:close/>
                  <a:moveTo>
                    <a:pt x="554831" y="1732121"/>
                  </a:moveTo>
                  <a:cubicBezTo>
                    <a:pt x="570071" y="1979771"/>
                    <a:pt x="622459" y="2212181"/>
                    <a:pt x="711994" y="2415064"/>
                  </a:cubicBezTo>
                  <a:cubicBezTo>
                    <a:pt x="659606" y="2445544"/>
                    <a:pt x="607219" y="2475071"/>
                    <a:pt x="561499" y="2512219"/>
                  </a:cubicBezTo>
                  <a:cubicBezTo>
                    <a:pt x="381476" y="2295049"/>
                    <a:pt x="261461" y="2024539"/>
                    <a:pt x="238601" y="1732121"/>
                  </a:cubicBezTo>
                  <a:lnTo>
                    <a:pt x="554831" y="1732121"/>
                  </a:lnTo>
                  <a:close/>
                  <a:moveTo>
                    <a:pt x="689134" y="2647474"/>
                  </a:moveTo>
                  <a:cubicBezTo>
                    <a:pt x="719614" y="2624614"/>
                    <a:pt x="756761" y="2602706"/>
                    <a:pt x="793909" y="2579846"/>
                  </a:cubicBezTo>
                  <a:cubicBezTo>
                    <a:pt x="853916" y="2684621"/>
                    <a:pt x="929164" y="2782729"/>
                    <a:pt x="1004411" y="2864644"/>
                  </a:cubicBezTo>
                  <a:cubicBezTo>
                    <a:pt x="892016" y="2805589"/>
                    <a:pt x="787241" y="2730341"/>
                    <a:pt x="689134" y="2647474"/>
                  </a:cubicBezTo>
                  <a:close/>
                  <a:moveTo>
                    <a:pt x="959644" y="2497931"/>
                  </a:moveTo>
                  <a:cubicBezTo>
                    <a:pt x="1124426" y="2430304"/>
                    <a:pt x="1312069" y="2385536"/>
                    <a:pt x="1507331" y="2370296"/>
                  </a:cubicBezTo>
                  <a:lnTo>
                    <a:pt x="1507331" y="2933224"/>
                  </a:lnTo>
                  <a:cubicBezTo>
                    <a:pt x="1289209" y="2895124"/>
                    <a:pt x="1102519" y="2737961"/>
                    <a:pt x="959644" y="2497931"/>
                  </a:cubicBezTo>
                  <a:close/>
                  <a:moveTo>
                    <a:pt x="1732121" y="2939891"/>
                  </a:moveTo>
                  <a:lnTo>
                    <a:pt x="1732121" y="2376964"/>
                  </a:lnTo>
                  <a:cubicBezTo>
                    <a:pt x="1927384" y="2392204"/>
                    <a:pt x="2107406" y="2436971"/>
                    <a:pt x="2272189" y="2512219"/>
                  </a:cubicBezTo>
                  <a:cubicBezTo>
                    <a:pt x="2137886" y="2737961"/>
                    <a:pt x="1942624" y="2895124"/>
                    <a:pt x="1732121" y="2939891"/>
                  </a:cubicBezTo>
                  <a:close/>
                  <a:moveTo>
                    <a:pt x="2437924" y="2595086"/>
                  </a:moveTo>
                  <a:cubicBezTo>
                    <a:pt x="2475071" y="2617946"/>
                    <a:pt x="2505551" y="2639854"/>
                    <a:pt x="2535079" y="2662714"/>
                  </a:cubicBezTo>
                  <a:cubicBezTo>
                    <a:pt x="2444591" y="2745581"/>
                    <a:pt x="2339816" y="2812256"/>
                    <a:pt x="2235041" y="2865596"/>
                  </a:cubicBezTo>
                  <a:cubicBezTo>
                    <a:pt x="2310289" y="2790349"/>
                    <a:pt x="2377916" y="2692241"/>
                    <a:pt x="2437924" y="2595086"/>
                  </a:cubicBezTo>
                  <a:close/>
                  <a:moveTo>
                    <a:pt x="2670334" y="2527459"/>
                  </a:moveTo>
                  <a:cubicBezTo>
                    <a:pt x="2625566" y="2490311"/>
                    <a:pt x="2573179" y="2459831"/>
                    <a:pt x="2527459" y="2430304"/>
                  </a:cubicBezTo>
                  <a:cubicBezTo>
                    <a:pt x="2617946" y="2227421"/>
                    <a:pt x="2677954" y="1987391"/>
                    <a:pt x="2692241" y="1732121"/>
                  </a:cubicBezTo>
                  <a:lnTo>
                    <a:pt x="3015139" y="1732121"/>
                  </a:lnTo>
                  <a:cubicBezTo>
                    <a:pt x="2977991" y="2032159"/>
                    <a:pt x="2857977" y="2310289"/>
                    <a:pt x="2670334" y="2527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010B6FB-A5B2-4112-8BBE-EE151A2F4BC7}"/>
              </a:ext>
            </a:extLst>
          </p:cNvPr>
          <p:cNvGrpSpPr/>
          <p:nvPr/>
        </p:nvGrpSpPr>
        <p:grpSpPr>
          <a:xfrm>
            <a:off x="6637779" y="1509940"/>
            <a:ext cx="539433" cy="567883"/>
            <a:chOff x="8327386" y="3078608"/>
            <a:chExt cx="719244" cy="757177"/>
          </a:xfrm>
        </p:grpSpPr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FCB09EE0-27B4-4130-9222-0A5B05AF1DFE}"/>
                </a:ext>
              </a:extLst>
            </p:cNvPr>
            <p:cNvSpPr/>
            <p:nvPr/>
          </p:nvSpPr>
          <p:spPr>
            <a:xfrm>
              <a:off x="8327386" y="3542848"/>
              <a:ext cx="719244" cy="292937"/>
            </a:xfrm>
            <a:custGeom>
              <a:avLst/>
              <a:gdLst>
                <a:gd name="connsiteX0" fmla="*/ 1716183 w 1810941"/>
                <a:gd name="connsiteY0" fmla="*/ 31586 h 589608"/>
                <a:gd name="connsiteX1" fmla="*/ 98970 w 1810941"/>
                <a:gd name="connsiteY1" fmla="*/ 31586 h 589608"/>
                <a:gd name="connsiteX2" fmla="*/ 31586 w 1810941"/>
                <a:gd name="connsiteY2" fmla="*/ 98970 h 589608"/>
                <a:gd name="connsiteX3" fmla="*/ 31586 w 1810941"/>
                <a:gd name="connsiteY3" fmla="*/ 507485 h 589608"/>
                <a:gd name="connsiteX4" fmla="*/ 98970 w 1810941"/>
                <a:gd name="connsiteY4" fmla="*/ 574869 h 589608"/>
                <a:gd name="connsiteX5" fmla="*/ 1716183 w 1810941"/>
                <a:gd name="connsiteY5" fmla="*/ 574869 h 589608"/>
                <a:gd name="connsiteX6" fmla="*/ 1783567 w 1810941"/>
                <a:gd name="connsiteY6" fmla="*/ 507485 h 589608"/>
                <a:gd name="connsiteX7" fmla="*/ 1783567 w 1810941"/>
                <a:gd name="connsiteY7" fmla="*/ 98970 h 589608"/>
                <a:gd name="connsiteX8" fmla="*/ 1716183 w 1810941"/>
                <a:gd name="connsiteY8" fmla="*/ 31586 h 589608"/>
                <a:gd name="connsiteX9" fmla="*/ 178988 w 1810941"/>
                <a:gd name="connsiteY9" fmla="*/ 507485 h 589608"/>
                <a:gd name="connsiteX10" fmla="*/ 115816 w 1810941"/>
                <a:gd name="connsiteY10" fmla="*/ 444312 h 589608"/>
                <a:gd name="connsiteX11" fmla="*/ 178988 w 1810941"/>
                <a:gd name="connsiteY11" fmla="*/ 381140 h 589608"/>
                <a:gd name="connsiteX12" fmla="*/ 242161 w 1810941"/>
                <a:gd name="connsiteY12" fmla="*/ 444312 h 589608"/>
                <a:gd name="connsiteX13" fmla="*/ 178988 w 1810941"/>
                <a:gd name="connsiteY13" fmla="*/ 507485 h 589608"/>
                <a:gd name="connsiteX14" fmla="*/ 1653011 w 1810941"/>
                <a:gd name="connsiteY14" fmla="*/ 486427 h 589608"/>
                <a:gd name="connsiteX15" fmla="*/ 1299246 w 1810941"/>
                <a:gd name="connsiteY15" fmla="*/ 486427 h 589608"/>
                <a:gd name="connsiteX16" fmla="*/ 1278188 w 1810941"/>
                <a:gd name="connsiteY16" fmla="*/ 465370 h 589608"/>
                <a:gd name="connsiteX17" fmla="*/ 1299246 w 1810941"/>
                <a:gd name="connsiteY17" fmla="*/ 444312 h 589608"/>
                <a:gd name="connsiteX18" fmla="*/ 1653011 w 1810941"/>
                <a:gd name="connsiteY18" fmla="*/ 444312 h 589608"/>
                <a:gd name="connsiteX19" fmla="*/ 1674069 w 1810941"/>
                <a:gd name="connsiteY19" fmla="*/ 465370 h 589608"/>
                <a:gd name="connsiteX20" fmla="*/ 1653011 w 1810941"/>
                <a:gd name="connsiteY20" fmla="*/ 486427 h 589608"/>
                <a:gd name="connsiteX21" fmla="*/ 1653011 w 1810941"/>
                <a:gd name="connsiteY21" fmla="*/ 414832 h 589608"/>
                <a:gd name="connsiteX22" fmla="*/ 1299246 w 1810941"/>
                <a:gd name="connsiteY22" fmla="*/ 414832 h 589608"/>
                <a:gd name="connsiteX23" fmla="*/ 1278188 w 1810941"/>
                <a:gd name="connsiteY23" fmla="*/ 393775 h 589608"/>
                <a:gd name="connsiteX24" fmla="*/ 1299246 w 1810941"/>
                <a:gd name="connsiteY24" fmla="*/ 372717 h 589608"/>
                <a:gd name="connsiteX25" fmla="*/ 1653011 w 1810941"/>
                <a:gd name="connsiteY25" fmla="*/ 372717 h 589608"/>
                <a:gd name="connsiteX26" fmla="*/ 1674069 w 1810941"/>
                <a:gd name="connsiteY26" fmla="*/ 393775 h 589608"/>
                <a:gd name="connsiteX27" fmla="*/ 1653011 w 1810941"/>
                <a:gd name="connsiteY27" fmla="*/ 414832 h 589608"/>
                <a:gd name="connsiteX28" fmla="*/ 1653011 w 1810941"/>
                <a:gd name="connsiteY28" fmla="*/ 347448 h 589608"/>
                <a:gd name="connsiteX29" fmla="*/ 1299246 w 1810941"/>
                <a:gd name="connsiteY29" fmla="*/ 347448 h 589608"/>
                <a:gd name="connsiteX30" fmla="*/ 1278188 w 1810941"/>
                <a:gd name="connsiteY30" fmla="*/ 326391 h 589608"/>
                <a:gd name="connsiteX31" fmla="*/ 1299246 w 1810941"/>
                <a:gd name="connsiteY31" fmla="*/ 305333 h 589608"/>
                <a:gd name="connsiteX32" fmla="*/ 1653011 w 1810941"/>
                <a:gd name="connsiteY32" fmla="*/ 305333 h 589608"/>
                <a:gd name="connsiteX33" fmla="*/ 1674069 w 1810941"/>
                <a:gd name="connsiteY33" fmla="*/ 326391 h 589608"/>
                <a:gd name="connsiteX34" fmla="*/ 1653011 w 1810941"/>
                <a:gd name="connsiteY34" fmla="*/ 347448 h 5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0941" h="589608">
                  <a:moveTo>
                    <a:pt x="1716183" y="31586"/>
                  </a:moveTo>
                  <a:lnTo>
                    <a:pt x="98970" y="31586"/>
                  </a:lnTo>
                  <a:cubicBezTo>
                    <a:pt x="61067" y="31586"/>
                    <a:pt x="31586" y="61067"/>
                    <a:pt x="31586" y="98970"/>
                  </a:cubicBezTo>
                  <a:lnTo>
                    <a:pt x="31586" y="507485"/>
                  </a:lnTo>
                  <a:cubicBezTo>
                    <a:pt x="31586" y="545388"/>
                    <a:pt x="61067" y="574869"/>
                    <a:pt x="98970" y="574869"/>
                  </a:cubicBezTo>
                  <a:lnTo>
                    <a:pt x="1716183" y="574869"/>
                  </a:lnTo>
                  <a:cubicBezTo>
                    <a:pt x="1754087" y="574869"/>
                    <a:pt x="1783567" y="545388"/>
                    <a:pt x="1783567" y="507485"/>
                  </a:cubicBezTo>
                  <a:lnTo>
                    <a:pt x="1783567" y="98970"/>
                  </a:lnTo>
                  <a:cubicBezTo>
                    <a:pt x="1783567" y="61067"/>
                    <a:pt x="1754087" y="31586"/>
                    <a:pt x="1716183" y="31586"/>
                  </a:cubicBezTo>
                  <a:close/>
                  <a:moveTo>
                    <a:pt x="178988" y="507485"/>
                  </a:moveTo>
                  <a:cubicBezTo>
                    <a:pt x="145297" y="507485"/>
                    <a:pt x="115816" y="478004"/>
                    <a:pt x="115816" y="444312"/>
                  </a:cubicBezTo>
                  <a:cubicBezTo>
                    <a:pt x="115816" y="410621"/>
                    <a:pt x="145297" y="381140"/>
                    <a:pt x="178988" y="381140"/>
                  </a:cubicBezTo>
                  <a:cubicBezTo>
                    <a:pt x="212680" y="381140"/>
                    <a:pt x="242161" y="410621"/>
                    <a:pt x="242161" y="444312"/>
                  </a:cubicBezTo>
                  <a:cubicBezTo>
                    <a:pt x="242161" y="482216"/>
                    <a:pt x="212680" y="507485"/>
                    <a:pt x="178988" y="507485"/>
                  </a:cubicBezTo>
                  <a:close/>
                  <a:moveTo>
                    <a:pt x="1653011" y="486427"/>
                  </a:moveTo>
                  <a:lnTo>
                    <a:pt x="1299246" y="486427"/>
                  </a:lnTo>
                  <a:cubicBezTo>
                    <a:pt x="1286611" y="486427"/>
                    <a:pt x="1278188" y="478004"/>
                    <a:pt x="1278188" y="465370"/>
                  </a:cubicBezTo>
                  <a:cubicBezTo>
                    <a:pt x="1278188" y="452735"/>
                    <a:pt x="1286611" y="444312"/>
                    <a:pt x="1299246" y="444312"/>
                  </a:cubicBezTo>
                  <a:lnTo>
                    <a:pt x="1653011" y="444312"/>
                  </a:lnTo>
                  <a:cubicBezTo>
                    <a:pt x="1665646" y="444312"/>
                    <a:pt x="1674069" y="452735"/>
                    <a:pt x="1674069" y="465370"/>
                  </a:cubicBezTo>
                  <a:cubicBezTo>
                    <a:pt x="1674069" y="473793"/>
                    <a:pt x="1665646" y="486427"/>
                    <a:pt x="1653011" y="486427"/>
                  </a:cubicBezTo>
                  <a:close/>
                  <a:moveTo>
                    <a:pt x="1653011" y="414832"/>
                  </a:moveTo>
                  <a:lnTo>
                    <a:pt x="1299246" y="414832"/>
                  </a:lnTo>
                  <a:cubicBezTo>
                    <a:pt x="1286611" y="414832"/>
                    <a:pt x="1278188" y="406409"/>
                    <a:pt x="1278188" y="393775"/>
                  </a:cubicBezTo>
                  <a:cubicBezTo>
                    <a:pt x="1278188" y="381140"/>
                    <a:pt x="1286611" y="372717"/>
                    <a:pt x="1299246" y="372717"/>
                  </a:cubicBezTo>
                  <a:lnTo>
                    <a:pt x="1653011" y="372717"/>
                  </a:lnTo>
                  <a:cubicBezTo>
                    <a:pt x="1665646" y="372717"/>
                    <a:pt x="1674069" y="381140"/>
                    <a:pt x="1674069" y="393775"/>
                  </a:cubicBezTo>
                  <a:cubicBezTo>
                    <a:pt x="1674069" y="406409"/>
                    <a:pt x="1665646" y="414832"/>
                    <a:pt x="1653011" y="414832"/>
                  </a:cubicBezTo>
                  <a:close/>
                  <a:moveTo>
                    <a:pt x="1653011" y="347448"/>
                  </a:moveTo>
                  <a:lnTo>
                    <a:pt x="1299246" y="347448"/>
                  </a:lnTo>
                  <a:cubicBezTo>
                    <a:pt x="1286611" y="347448"/>
                    <a:pt x="1278188" y="339025"/>
                    <a:pt x="1278188" y="326391"/>
                  </a:cubicBezTo>
                  <a:cubicBezTo>
                    <a:pt x="1278188" y="313756"/>
                    <a:pt x="1286611" y="305333"/>
                    <a:pt x="1299246" y="305333"/>
                  </a:cubicBezTo>
                  <a:lnTo>
                    <a:pt x="1653011" y="305333"/>
                  </a:lnTo>
                  <a:cubicBezTo>
                    <a:pt x="1665646" y="305333"/>
                    <a:pt x="1674069" y="313756"/>
                    <a:pt x="1674069" y="326391"/>
                  </a:cubicBezTo>
                  <a:cubicBezTo>
                    <a:pt x="1674069" y="339025"/>
                    <a:pt x="1665646" y="347448"/>
                    <a:pt x="1653011" y="347448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DE42169-C85A-4385-88A5-4C75929C79DA}"/>
                </a:ext>
              </a:extLst>
            </p:cNvPr>
            <p:cNvSpPr/>
            <p:nvPr/>
          </p:nvSpPr>
          <p:spPr>
            <a:xfrm>
              <a:off x="8462660" y="3078608"/>
              <a:ext cx="448695" cy="406785"/>
            </a:xfrm>
            <a:custGeom>
              <a:avLst/>
              <a:gdLst>
                <a:gd name="connsiteX0" fmla="*/ 1619726 w 3238500"/>
                <a:gd name="connsiteY0" fmla="*/ 7144 h 3238500"/>
                <a:gd name="connsiteX1" fmla="*/ 7144 w 3238500"/>
                <a:gd name="connsiteY1" fmla="*/ 1619726 h 3238500"/>
                <a:gd name="connsiteX2" fmla="*/ 1619726 w 3238500"/>
                <a:gd name="connsiteY2" fmla="*/ 3232309 h 3238500"/>
                <a:gd name="connsiteX3" fmla="*/ 3232309 w 3238500"/>
                <a:gd name="connsiteY3" fmla="*/ 1619726 h 3238500"/>
                <a:gd name="connsiteX4" fmla="*/ 1619726 w 3238500"/>
                <a:gd name="connsiteY4" fmla="*/ 7144 h 3238500"/>
                <a:gd name="connsiteX5" fmla="*/ 2999899 w 3238500"/>
                <a:gd name="connsiteY5" fmla="*/ 1507331 h 3238500"/>
                <a:gd name="connsiteX6" fmla="*/ 2684621 w 3238500"/>
                <a:gd name="connsiteY6" fmla="*/ 1507331 h 3238500"/>
                <a:gd name="connsiteX7" fmla="*/ 2527459 w 3238500"/>
                <a:gd name="connsiteY7" fmla="*/ 824389 h 3238500"/>
                <a:gd name="connsiteX8" fmla="*/ 2677954 w 3238500"/>
                <a:gd name="connsiteY8" fmla="*/ 727234 h 3238500"/>
                <a:gd name="connsiteX9" fmla="*/ 2999899 w 3238500"/>
                <a:gd name="connsiteY9" fmla="*/ 1507331 h 3238500"/>
                <a:gd name="connsiteX10" fmla="*/ 2550319 w 3238500"/>
                <a:gd name="connsiteY10" fmla="*/ 591979 h 3238500"/>
                <a:gd name="connsiteX11" fmla="*/ 2445544 w 3238500"/>
                <a:gd name="connsiteY11" fmla="*/ 659606 h 3238500"/>
                <a:gd name="connsiteX12" fmla="*/ 2235041 w 3238500"/>
                <a:gd name="connsiteY12" fmla="*/ 374809 h 3238500"/>
                <a:gd name="connsiteX13" fmla="*/ 2550319 w 3238500"/>
                <a:gd name="connsiteY13" fmla="*/ 591979 h 3238500"/>
                <a:gd name="connsiteX14" fmla="*/ 1732121 w 3238500"/>
                <a:gd name="connsiteY14" fmla="*/ 299561 h 3238500"/>
                <a:gd name="connsiteX15" fmla="*/ 2279809 w 3238500"/>
                <a:gd name="connsiteY15" fmla="*/ 734854 h 3238500"/>
                <a:gd name="connsiteX16" fmla="*/ 1732121 w 3238500"/>
                <a:gd name="connsiteY16" fmla="*/ 862489 h 3238500"/>
                <a:gd name="connsiteX17" fmla="*/ 1732121 w 3238500"/>
                <a:gd name="connsiteY17" fmla="*/ 299561 h 3238500"/>
                <a:gd name="connsiteX18" fmla="*/ 1732121 w 3238500"/>
                <a:gd name="connsiteY18" fmla="*/ 1049179 h 3238500"/>
                <a:gd name="connsiteX19" fmla="*/ 2362676 w 3238500"/>
                <a:gd name="connsiteY19" fmla="*/ 898684 h 3238500"/>
                <a:gd name="connsiteX20" fmla="*/ 2497931 w 3238500"/>
                <a:gd name="connsiteY20" fmla="*/ 1498759 h 3238500"/>
                <a:gd name="connsiteX21" fmla="*/ 1733074 w 3238500"/>
                <a:gd name="connsiteY21" fmla="*/ 1498759 h 3238500"/>
                <a:gd name="connsiteX22" fmla="*/ 1732121 w 3238500"/>
                <a:gd name="connsiteY22" fmla="*/ 1049179 h 3238500"/>
                <a:gd name="connsiteX23" fmla="*/ 1732121 w 3238500"/>
                <a:gd name="connsiteY23" fmla="*/ 1049179 h 3238500"/>
                <a:gd name="connsiteX24" fmla="*/ 2497931 w 3238500"/>
                <a:gd name="connsiteY24" fmla="*/ 1732121 h 3238500"/>
                <a:gd name="connsiteX25" fmla="*/ 2355056 w 3238500"/>
                <a:gd name="connsiteY25" fmla="*/ 2339816 h 3238500"/>
                <a:gd name="connsiteX26" fmla="*/ 1732121 w 3238500"/>
                <a:gd name="connsiteY26" fmla="*/ 2182654 h 3238500"/>
                <a:gd name="connsiteX27" fmla="*/ 1732121 w 3238500"/>
                <a:gd name="connsiteY27" fmla="*/ 1725454 h 3238500"/>
                <a:gd name="connsiteX28" fmla="*/ 2496979 w 3238500"/>
                <a:gd name="connsiteY28" fmla="*/ 1725454 h 3238500"/>
                <a:gd name="connsiteX29" fmla="*/ 2496979 w 3238500"/>
                <a:gd name="connsiteY29" fmla="*/ 1732121 h 3238500"/>
                <a:gd name="connsiteX30" fmla="*/ 742474 w 3238500"/>
                <a:gd name="connsiteY30" fmla="*/ 1732121 h 3238500"/>
                <a:gd name="connsiteX31" fmla="*/ 1507331 w 3238500"/>
                <a:gd name="connsiteY31" fmla="*/ 1732121 h 3238500"/>
                <a:gd name="connsiteX32" fmla="*/ 1507331 w 3238500"/>
                <a:gd name="connsiteY32" fmla="*/ 2189321 h 3238500"/>
                <a:gd name="connsiteX33" fmla="*/ 876776 w 3238500"/>
                <a:gd name="connsiteY33" fmla="*/ 2339816 h 3238500"/>
                <a:gd name="connsiteX34" fmla="*/ 742474 w 3238500"/>
                <a:gd name="connsiteY34" fmla="*/ 1732121 h 3238500"/>
                <a:gd name="connsiteX35" fmla="*/ 742474 w 3238500"/>
                <a:gd name="connsiteY35" fmla="*/ 1507331 h 3238500"/>
                <a:gd name="connsiteX36" fmla="*/ 885349 w 3238500"/>
                <a:gd name="connsiteY36" fmla="*/ 899636 h 3238500"/>
                <a:gd name="connsiteX37" fmla="*/ 1508284 w 3238500"/>
                <a:gd name="connsiteY37" fmla="*/ 1056799 h 3238500"/>
                <a:gd name="connsiteX38" fmla="*/ 1508284 w 3238500"/>
                <a:gd name="connsiteY38" fmla="*/ 1513999 h 3238500"/>
                <a:gd name="connsiteX39" fmla="*/ 743426 w 3238500"/>
                <a:gd name="connsiteY39" fmla="*/ 1513999 h 3238500"/>
                <a:gd name="connsiteX40" fmla="*/ 743426 w 3238500"/>
                <a:gd name="connsiteY40" fmla="*/ 1507331 h 3238500"/>
                <a:gd name="connsiteX41" fmla="*/ 1507331 w 3238500"/>
                <a:gd name="connsiteY41" fmla="*/ 299561 h 3238500"/>
                <a:gd name="connsiteX42" fmla="*/ 1507331 w 3238500"/>
                <a:gd name="connsiteY42" fmla="*/ 862489 h 3238500"/>
                <a:gd name="connsiteX43" fmla="*/ 967264 w 3238500"/>
                <a:gd name="connsiteY43" fmla="*/ 727234 h 3238500"/>
                <a:gd name="connsiteX44" fmla="*/ 1507331 w 3238500"/>
                <a:gd name="connsiteY44" fmla="*/ 299561 h 3238500"/>
                <a:gd name="connsiteX45" fmla="*/ 1004411 w 3238500"/>
                <a:gd name="connsiteY45" fmla="*/ 374809 h 3238500"/>
                <a:gd name="connsiteX46" fmla="*/ 801529 w 3238500"/>
                <a:gd name="connsiteY46" fmla="*/ 645319 h 3238500"/>
                <a:gd name="connsiteX47" fmla="*/ 704374 w 3238500"/>
                <a:gd name="connsiteY47" fmla="*/ 577691 h 3238500"/>
                <a:gd name="connsiteX48" fmla="*/ 1004411 w 3238500"/>
                <a:gd name="connsiteY48" fmla="*/ 374809 h 3238500"/>
                <a:gd name="connsiteX49" fmla="*/ 569119 w 3238500"/>
                <a:gd name="connsiteY49" fmla="*/ 711994 h 3238500"/>
                <a:gd name="connsiteX50" fmla="*/ 711994 w 3238500"/>
                <a:gd name="connsiteY50" fmla="*/ 809149 h 3238500"/>
                <a:gd name="connsiteX51" fmla="*/ 547211 w 3238500"/>
                <a:gd name="connsiteY51" fmla="*/ 1507331 h 3238500"/>
                <a:gd name="connsiteX52" fmla="*/ 231934 w 3238500"/>
                <a:gd name="connsiteY52" fmla="*/ 1507331 h 3238500"/>
                <a:gd name="connsiteX53" fmla="*/ 569119 w 3238500"/>
                <a:gd name="connsiteY53" fmla="*/ 711994 h 3238500"/>
                <a:gd name="connsiteX54" fmla="*/ 554831 w 3238500"/>
                <a:gd name="connsiteY54" fmla="*/ 1732121 h 3238500"/>
                <a:gd name="connsiteX55" fmla="*/ 711994 w 3238500"/>
                <a:gd name="connsiteY55" fmla="*/ 2415064 h 3238500"/>
                <a:gd name="connsiteX56" fmla="*/ 561499 w 3238500"/>
                <a:gd name="connsiteY56" fmla="*/ 2512219 h 3238500"/>
                <a:gd name="connsiteX57" fmla="*/ 238601 w 3238500"/>
                <a:gd name="connsiteY57" fmla="*/ 1732121 h 3238500"/>
                <a:gd name="connsiteX58" fmla="*/ 554831 w 3238500"/>
                <a:gd name="connsiteY58" fmla="*/ 1732121 h 3238500"/>
                <a:gd name="connsiteX59" fmla="*/ 689134 w 3238500"/>
                <a:gd name="connsiteY59" fmla="*/ 2647474 h 3238500"/>
                <a:gd name="connsiteX60" fmla="*/ 793909 w 3238500"/>
                <a:gd name="connsiteY60" fmla="*/ 2579846 h 3238500"/>
                <a:gd name="connsiteX61" fmla="*/ 1004411 w 3238500"/>
                <a:gd name="connsiteY61" fmla="*/ 2864644 h 3238500"/>
                <a:gd name="connsiteX62" fmla="*/ 689134 w 3238500"/>
                <a:gd name="connsiteY62" fmla="*/ 2647474 h 3238500"/>
                <a:gd name="connsiteX63" fmla="*/ 959644 w 3238500"/>
                <a:gd name="connsiteY63" fmla="*/ 2497931 h 3238500"/>
                <a:gd name="connsiteX64" fmla="*/ 1507331 w 3238500"/>
                <a:gd name="connsiteY64" fmla="*/ 2370296 h 3238500"/>
                <a:gd name="connsiteX65" fmla="*/ 1507331 w 3238500"/>
                <a:gd name="connsiteY65" fmla="*/ 2933224 h 3238500"/>
                <a:gd name="connsiteX66" fmla="*/ 959644 w 3238500"/>
                <a:gd name="connsiteY66" fmla="*/ 2497931 h 3238500"/>
                <a:gd name="connsiteX67" fmla="*/ 1732121 w 3238500"/>
                <a:gd name="connsiteY67" fmla="*/ 2939891 h 3238500"/>
                <a:gd name="connsiteX68" fmla="*/ 1732121 w 3238500"/>
                <a:gd name="connsiteY68" fmla="*/ 2376964 h 3238500"/>
                <a:gd name="connsiteX69" fmla="*/ 2272189 w 3238500"/>
                <a:gd name="connsiteY69" fmla="*/ 2512219 h 3238500"/>
                <a:gd name="connsiteX70" fmla="*/ 1732121 w 3238500"/>
                <a:gd name="connsiteY70" fmla="*/ 2939891 h 3238500"/>
                <a:gd name="connsiteX71" fmla="*/ 2437924 w 3238500"/>
                <a:gd name="connsiteY71" fmla="*/ 2595086 h 3238500"/>
                <a:gd name="connsiteX72" fmla="*/ 2535079 w 3238500"/>
                <a:gd name="connsiteY72" fmla="*/ 2662714 h 3238500"/>
                <a:gd name="connsiteX73" fmla="*/ 2235041 w 3238500"/>
                <a:gd name="connsiteY73" fmla="*/ 2865596 h 3238500"/>
                <a:gd name="connsiteX74" fmla="*/ 2437924 w 3238500"/>
                <a:gd name="connsiteY74" fmla="*/ 2595086 h 3238500"/>
                <a:gd name="connsiteX75" fmla="*/ 2670334 w 3238500"/>
                <a:gd name="connsiteY75" fmla="*/ 2527459 h 3238500"/>
                <a:gd name="connsiteX76" fmla="*/ 2527459 w 3238500"/>
                <a:gd name="connsiteY76" fmla="*/ 2430304 h 3238500"/>
                <a:gd name="connsiteX77" fmla="*/ 2692241 w 3238500"/>
                <a:gd name="connsiteY77" fmla="*/ 1732121 h 3238500"/>
                <a:gd name="connsiteX78" fmla="*/ 3015139 w 3238500"/>
                <a:gd name="connsiteY78" fmla="*/ 1732121 h 3238500"/>
                <a:gd name="connsiteX79" fmla="*/ 2670334 w 3238500"/>
                <a:gd name="connsiteY79" fmla="*/ 2527459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238500" h="3238500">
                  <a:moveTo>
                    <a:pt x="1619726" y="7144"/>
                  </a:moveTo>
                  <a:cubicBezTo>
                    <a:pt x="727234" y="7144"/>
                    <a:pt x="7144" y="727234"/>
                    <a:pt x="7144" y="1619726"/>
                  </a:cubicBezTo>
                  <a:cubicBezTo>
                    <a:pt x="7144" y="2512219"/>
                    <a:pt x="727234" y="3232309"/>
                    <a:pt x="1619726" y="3232309"/>
                  </a:cubicBezTo>
                  <a:cubicBezTo>
                    <a:pt x="2512219" y="3232309"/>
                    <a:pt x="3232309" y="2512219"/>
                    <a:pt x="3232309" y="1619726"/>
                  </a:cubicBezTo>
                  <a:cubicBezTo>
                    <a:pt x="3232309" y="727234"/>
                    <a:pt x="2512219" y="7144"/>
                    <a:pt x="1619726" y="7144"/>
                  </a:cubicBezTo>
                  <a:close/>
                  <a:moveTo>
                    <a:pt x="2999899" y="1507331"/>
                  </a:moveTo>
                  <a:lnTo>
                    <a:pt x="2684621" y="1507331"/>
                  </a:lnTo>
                  <a:cubicBezTo>
                    <a:pt x="2669381" y="1259681"/>
                    <a:pt x="2616994" y="1027271"/>
                    <a:pt x="2527459" y="824389"/>
                  </a:cubicBezTo>
                  <a:cubicBezTo>
                    <a:pt x="2579846" y="793909"/>
                    <a:pt x="2632234" y="764381"/>
                    <a:pt x="2677954" y="727234"/>
                  </a:cubicBezTo>
                  <a:cubicBezTo>
                    <a:pt x="2857977" y="936784"/>
                    <a:pt x="2977991" y="1207294"/>
                    <a:pt x="2999899" y="1507331"/>
                  </a:cubicBezTo>
                  <a:close/>
                  <a:moveTo>
                    <a:pt x="2550319" y="591979"/>
                  </a:moveTo>
                  <a:cubicBezTo>
                    <a:pt x="2519839" y="614839"/>
                    <a:pt x="2482691" y="636746"/>
                    <a:pt x="2445544" y="659606"/>
                  </a:cubicBezTo>
                  <a:cubicBezTo>
                    <a:pt x="2385536" y="554831"/>
                    <a:pt x="2310289" y="456724"/>
                    <a:pt x="2235041" y="374809"/>
                  </a:cubicBezTo>
                  <a:cubicBezTo>
                    <a:pt x="2347436" y="434816"/>
                    <a:pt x="2452211" y="501491"/>
                    <a:pt x="2550319" y="591979"/>
                  </a:cubicBezTo>
                  <a:close/>
                  <a:moveTo>
                    <a:pt x="1732121" y="299561"/>
                  </a:moveTo>
                  <a:cubicBezTo>
                    <a:pt x="1949291" y="344329"/>
                    <a:pt x="2144554" y="502444"/>
                    <a:pt x="2279809" y="734854"/>
                  </a:cubicBezTo>
                  <a:cubicBezTo>
                    <a:pt x="2115026" y="802481"/>
                    <a:pt x="1927384" y="847249"/>
                    <a:pt x="1732121" y="862489"/>
                  </a:cubicBezTo>
                  <a:lnTo>
                    <a:pt x="1732121" y="299561"/>
                  </a:lnTo>
                  <a:close/>
                  <a:moveTo>
                    <a:pt x="1732121" y="1049179"/>
                  </a:moveTo>
                  <a:cubicBezTo>
                    <a:pt x="1956911" y="1033939"/>
                    <a:pt x="2175034" y="989171"/>
                    <a:pt x="2362676" y="898684"/>
                  </a:cubicBezTo>
                  <a:cubicBezTo>
                    <a:pt x="2437924" y="1078706"/>
                    <a:pt x="2482691" y="1281589"/>
                    <a:pt x="2497931" y="1498759"/>
                  </a:cubicBezTo>
                  <a:lnTo>
                    <a:pt x="1733074" y="1498759"/>
                  </a:lnTo>
                  <a:lnTo>
                    <a:pt x="1732121" y="1049179"/>
                  </a:lnTo>
                  <a:lnTo>
                    <a:pt x="1732121" y="1049179"/>
                  </a:lnTo>
                  <a:close/>
                  <a:moveTo>
                    <a:pt x="2497931" y="1732121"/>
                  </a:moveTo>
                  <a:cubicBezTo>
                    <a:pt x="2482691" y="1956911"/>
                    <a:pt x="2437924" y="2167414"/>
                    <a:pt x="2355056" y="2339816"/>
                  </a:cubicBezTo>
                  <a:cubicBezTo>
                    <a:pt x="2167414" y="2256949"/>
                    <a:pt x="1957864" y="2196941"/>
                    <a:pt x="1732121" y="2182654"/>
                  </a:cubicBezTo>
                  <a:lnTo>
                    <a:pt x="1732121" y="1725454"/>
                  </a:lnTo>
                  <a:lnTo>
                    <a:pt x="2496979" y="1725454"/>
                  </a:lnTo>
                  <a:lnTo>
                    <a:pt x="2496979" y="1732121"/>
                  </a:lnTo>
                  <a:close/>
                  <a:moveTo>
                    <a:pt x="742474" y="1732121"/>
                  </a:moveTo>
                  <a:lnTo>
                    <a:pt x="1507331" y="1732121"/>
                  </a:lnTo>
                  <a:lnTo>
                    <a:pt x="1507331" y="2189321"/>
                  </a:lnTo>
                  <a:cubicBezTo>
                    <a:pt x="1282541" y="2204561"/>
                    <a:pt x="1064419" y="2249329"/>
                    <a:pt x="876776" y="2339816"/>
                  </a:cubicBezTo>
                  <a:cubicBezTo>
                    <a:pt x="802481" y="2159794"/>
                    <a:pt x="756761" y="1950244"/>
                    <a:pt x="742474" y="1732121"/>
                  </a:cubicBezTo>
                  <a:close/>
                  <a:moveTo>
                    <a:pt x="742474" y="1507331"/>
                  </a:moveTo>
                  <a:cubicBezTo>
                    <a:pt x="757714" y="1282541"/>
                    <a:pt x="802481" y="1072039"/>
                    <a:pt x="885349" y="899636"/>
                  </a:cubicBezTo>
                  <a:cubicBezTo>
                    <a:pt x="1072991" y="982504"/>
                    <a:pt x="1282541" y="1042511"/>
                    <a:pt x="1508284" y="1056799"/>
                  </a:cubicBezTo>
                  <a:lnTo>
                    <a:pt x="1508284" y="1513999"/>
                  </a:lnTo>
                  <a:lnTo>
                    <a:pt x="743426" y="1513999"/>
                  </a:lnTo>
                  <a:lnTo>
                    <a:pt x="743426" y="1507331"/>
                  </a:lnTo>
                  <a:close/>
                  <a:moveTo>
                    <a:pt x="1507331" y="299561"/>
                  </a:moveTo>
                  <a:lnTo>
                    <a:pt x="1507331" y="862489"/>
                  </a:lnTo>
                  <a:cubicBezTo>
                    <a:pt x="1312069" y="847249"/>
                    <a:pt x="1132046" y="802481"/>
                    <a:pt x="967264" y="727234"/>
                  </a:cubicBezTo>
                  <a:cubicBezTo>
                    <a:pt x="1102519" y="501491"/>
                    <a:pt x="1296829" y="344329"/>
                    <a:pt x="1507331" y="299561"/>
                  </a:cubicBezTo>
                  <a:close/>
                  <a:moveTo>
                    <a:pt x="1004411" y="374809"/>
                  </a:moveTo>
                  <a:cubicBezTo>
                    <a:pt x="929164" y="450056"/>
                    <a:pt x="861536" y="539591"/>
                    <a:pt x="801529" y="645319"/>
                  </a:cubicBezTo>
                  <a:cubicBezTo>
                    <a:pt x="764381" y="622459"/>
                    <a:pt x="733901" y="600551"/>
                    <a:pt x="704374" y="577691"/>
                  </a:cubicBezTo>
                  <a:cubicBezTo>
                    <a:pt x="794861" y="501491"/>
                    <a:pt x="899636" y="427196"/>
                    <a:pt x="1004411" y="374809"/>
                  </a:cubicBezTo>
                  <a:close/>
                  <a:moveTo>
                    <a:pt x="569119" y="711994"/>
                  </a:moveTo>
                  <a:cubicBezTo>
                    <a:pt x="613886" y="749141"/>
                    <a:pt x="666274" y="779621"/>
                    <a:pt x="711994" y="809149"/>
                  </a:cubicBezTo>
                  <a:cubicBezTo>
                    <a:pt x="621506" y="1012031"/>
                    <a:pt x="561499" y="1252061"/>
                    <a:pt x="547211" y="1507331"/>
                  </a:cubicBezTo>
                  <a:lnTo>
                    <a:pt x="231934" y="1507331"/>
                  </a:lnTo>
                  <a:cubicBezTo>
                    <a:pt x="261461" y="1207294"/>
                    <a:pt x="381476" y="929164"/>
                    <a:pt x="569119" y="711994"/>
                  </a:cubicBezTo>
                  <a:close/>
                  <a:moveTo>
                    <a:pt x="554831" y="1732121"/>
                  </a:moveTo>
                  <a:cubicBezTo>
                    <a:pt x="570071" y="1979771"/>
                    <a:pt x="622459" y="2212181"/>
                    <a:pt x="711994" y="2415064"/>
                  </a:cubicBezTo>
                  <a:cubicBezTo>
                    <a:pt x="659606" y="2445544"/>
                    <a:pt x="607219" y="2475071"/>
                    <a:pt x="561499" y="2512219"/>
                  </a:cubicBezTo>
                  <a:cubicBezTo>
                    <a:pt x="381476" y="2295049"/>
                    <a:pt x="261461" y="2024539"/>
                    <a:pt x="238601" y="1732121"/>
                  </a:cubicBezTo>
                  <a:lnTo>
                    <a:pt x="554831" y="1732121"/>
                  </a:lnTo>
                  <a:close/>
                  <a:moveTo>
                    <a:pt x="689134" y="2647474"/>
                  </a:moveTo>
                  <a:cubicBezTo>
                    <a:pt x="719614" y="2624614"/>
                    <a:pt x="756761" y="2602706"/>
                    <a:pt x="793909" y="2579846"/>
                  </a:cubicBezTo>
                  <a:cubicBezTo>
                    <a:pt x="853916" y="2684621"/>
                    <a:pt x="929164" y="2782729"/>
                    <a:pt x="1004411" y="2864644"/>
                  </a:cubicBezTo>
                  <a:cubicBezTo>
                    <a:pt x="892016" y="2805589"/>
                    <a:pt x="787241" y="2730341"/>
                    <a:pt x="689134" y="2647474"/>
                  </a:cubicBezTo>
                  <a:close/>
                  <a:moveTo>
                    <a:pt x="959644" y="2497931"/>
                  </a:moveTo>
                  <a:cubicBezTo>
                    <a:pt x="1124426" y="2430304"/>
                    <a:pt x="1312069" y="2385536"/>
                    <a:pt x="1507331" y="2370296"/>
                  </a:cubicBezTo>
                  <a:lnTo>
                    <a:pt x="1507331" y="2933224"/>
                  </a:lnTo>
                  <a:cubicBezTo>
                    <a:pt x="1289209" y="2895124"/>
                    <a:pt x="1102519" y="2737961"/>
                    <a:pt x="959644" y="2497931"/>
                  </a:cubicBezTo>
                  <a:close/>
                  <a:moveTo>
                    <a:pt x="1732121" y="2939891"/>
                  </a:moveTo>
                  <a:lnTo>
                    <a:pt x="1732121" y="2376964"/>
                  </a:lnTo>
                  <a:cubicBezTo>
                    <a:pt x="1927384" y="2392204"/>
                    <a:pt x="2107406" y="2436971"/>
                    <a:pt x="2272189" y="2512219"/>
                  </a:cubicBezTo>
                  <a:cubicBezTo>
                    <a:pt x="2137886" y="2737961"/>
                    <a:pt x="1942624" y="2895124"/>
                    <a:pt x="1732121" y="2939891"/>
                  </a:cubicBezTo>
                  <a:close/>
                  <a:moveTo>
                    <a:pt x="2437924" y="2595086"/>
                  </a:moveTo>
                  <a:cubicBezTo>
                    <a:pt x="2475071" y="2617946"/>
                    <a:pt x="2505551" y="2639854"/>
                    <a:pt x="2535079" y="2662714"/>
                  </a:cubicBezTo>
                  <a:cubicBezTo>
                    <a:pt x="2444591" y="2745581"/>
                    <a:pt x="2339816" y="2812256"/>
                    <a:pt x="2235041" y="2865596"/>
                  </a:cubicBezTo>
                  <a:cubicBezTo>
                    <a:pt x="2310289" y="2790349"/>
                    <a:pt x="2377916" y="2692241"/>
                    <a:pt x="2437924" y="2595086"/>
                  </a:cubicBezTo>
                  <a:close/>
                  <a:moveTo>
                    <a:pt x="2670334" y="2527459"/>
                  </a:moveTo>
                  <a:cubicBezTo>
                    <a:pt x="2625566" y="2490311"/>
                    <a:pt x="2573179" y="2459831"/>
                    <a:pt x="2527459" y="2430304"/>
                  </a:cubicBezTo>
                  <a:cubicBezTo>
                    <a:pt x="2617946" y="2227421"/>
                    <a:pt x="2677954" y="1987391"/>
                    <a:pt x="2692241" y="1732121"/>
                  </a:cubicBezTo>
                  <a:lnTo>
                    <a:pt x="3015139" y="1732121"/>
                  </a:lnTo>
                  <a:cubicBezTo>
                    <a:pt x="2977991" y="2032159"/>
                    <a:pt x="2857977" y="2310289"/>
                    <a:pt x="2670334" y="2527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B318352-CC40-4DE9-AA64-2B280AE49EF9}"/>
              </a:ext>
            </a:extLst>
          </p:cNvPr>
          <p:cNvGrpSpPr/>
          <p:nvPr/>
        </p:nvGrpSpPr>
        <p:grpSpPr>
          <a:xfrm>
            <a:off x="7277092" y="1509940"/>
            <a:ext cx="539433" cy="567883"/>
            <a:chOff x="8327386" y="3078608"/>
            <a:chExt cx="719244" cy="757177"/>
          </a:xfrm>
        </p:grpSpPr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034FF1C1-DB14-46DD-91EE-E70195136DE9}"/>
                </a:ext>
              </a:extLst>
            </p:cNvPr>
            <p:cNvSpPr/>
            <p:nvPr/>
          </p:nvSpPr>
          <p:spPr>
            <a:xfrm>
              <a:off x="8327386" y="3542848"/>
              <a:ext cx="719244" cy="292937"/>
            </a:xfrm>
            <a:custGeom>
              <a:avLst/>
              <a:gdLst>
                <a:gd name="connsiteX0" fmla="*/ 1716183 w 1810941"/>
                <a:gd name="connsiteY0" fmla="*/ 31586 h 589608"/>
                <a:gd name="connsiteX1" fmla="*/ 98970 w 1810941"/>
                <a:gd name="connsiteY1" fmla="*/ 31586 h 589608"/>
                <a:gd name="connsiteX2" fmla="*/ 31586 w 1810941"/>
                <a:gd name="connsiteY2" fmla="*/ 98970 h 589608"/>
                <a:gd name="connsiteX3" fmla="*/ 31586 w 1810941"/>
                <a:gd name="connsiteY3" fmla="*/ 507485 h 589608"/>
                <a:gd name="connsiteX4" fmla="*/ 98970 w 1810941"/>
                <a:gd name="connsiteY4" fmla="*/ 574869 h 589608"/>
                <a:gd name="connsiteX5" fmla="*/ 1716183 w 1810941"/>
                <a:gd name="connsiteY5" fmla="*/ 574869 h 589608"/>
                <a:gd name="connsiteX6" fmla="*/ 1783567 w 1810941"/>
                <a:gd name="connsiteY6" fmla="*/ 507485 h 589608"/>
                <a:gd name="connsiteX7" fmla="*/ 1783567 w 1810941"/>
                <a:gd name="connsiteY7" fmla="*/ 98970 h 589608"/>
                <a:gd name="connsiteX8" fmla="*/ 1716183 w 1810941"/>
                <a:gd name="connsiteY8" fmla="*/ 31586 h 589608"/>
                <a:gd name="connsiteX9" fmla="*/ 178988 w 1810941"/>
                <a:gd name="connsiteY9" fmla="*/ 507485 h 589608"/>
                <a:gd name="connsiteX10" fmla="*/ 115816 w 1810941"/>
                <a:gd name="connsiteY10" fmla="*/ 444312 h 589608"/>
                <a:gd name="connsiteX11" fmla="*/ 178988 w 1810941"/>
                <a:gd name="connsiteY11" fmla="*/ 381140 h 589608"/>
                <a:gd name="connsiteX12" fmla="*/ 242161 w 1810941"/>
                <a:gd name="connsiteY12" fmla="*/ 444312 h 589608"/>
                <a:gd name="connsiteX13" fmla="*/ 178988 w 1810941"/>
                <a:gd name="connsiteY13" fmla="*/ 507485 h 589608"/>
                <a:gd name="connsiteX14" fmla="*/ 1653011 w 1810941"/>
                <a:gd name="connsiteY14" fmla="*/ 486427 h 589608"/>
                <a:gd name="connsiteX15" fmla="*/ 1299246 w 1810941"/>
                <a:gd name="connsiteY15" fmla="*/ 486427 h 589608"/>
                <a:gd name="connsiteX16" fmla="*/ 1278188 w 1810941"/>
                <a:gd name="connsiteY16" fmla="*/ 465370 h 589608"/>
                <a:gd name="connsiteX17" fmla="*/ 1299246 w 1810941"/>
                <a:gd name="connsiteY17" fmla="*/ 444312 h 589608"/>
                <a:gd name="connsiteX18" fmla="*/ 1653011 w 1810941"/>
                <a:gd name="connsiteY18" fmla="*/ 444312 h 589608"/>
                <a:gd name="connsiteX19" fmla="*/ 1674069 w 1810941"/>
                <a:gd name="connsiteY19" fmla="*/ 465370 h 589608"/>
                <a:gd name="connsiteX20" fmla="*/ 1653011 w 1810941"/>
                <a:gd name="connsiteY20" fmla="*/ 486427 h 589608"/>
                <a:gd name="connsiteX21" fmla="*/ 1653011 w 1810941"/>
                <a:gd name="connsiteY21" fmla="*/ 414832 h 589608"/>
                <a:gd name="connsiteX22" fmla="*/ 1299246 w 1810941"/>
                <a:gd name="connsiteY22" fmla="*/ 414832 h 589608"/>
                <a:gd name="connsiteX23" fmla="*/ 1278188 w 1810941"/>
                <a:gd name="connsiteY23" fmla="*/ 393775 h 589608"/>
                <a:gd name="connsiteX24" fmla="*/ 1299246 w 1810941"/>
                <a:gd name="connsiteY24" fmla="*/ 372717 h 589608"/>
                <a:gd name="connsiteX25" fmla="*/ 1653011 w 1810941"/>
                <a:gd name="connsiteY25" fmla="*/ 372717 h 589608"/>
                <a:gd name="connsiteX26" fmla="*/ 1674069 w 1810941"/>
                <a:gd name="connsiteY26" fmla="*/ 393775 h 589608"/>
                <a:gd name="connsiteX27" fmla="*/ 1653011 w 1810941"/>
                <a:gd name="connsiteY27" fmla="*/ 414832 h 589608"/>
                <a:gd name="connsiteX28" fmla="*/ 1653011 w 1810941"/>
                <a:gd name="connsiteY28" fmla="*/ 347448 h 589608"/>
                <a:gd name="connsiteX29" fmla="*/ 1299246 w 1810941"/>
                <a:gd name="connsiteY29" fmla="*/ 347448 h 589608"/>
                <a:gd name="connsiteX30" fmla="*/ 1278188 w 1810941"/>
                <a:gd name="connsiteY30" fmla="*/ 326391 h 589608"/>
                <a:gd name="connsiteX31" fmla="*/ 1299246 w 1810941"/>
                <a:gd name="connsiteY31" fmla="*/ 305333 h 589608"/>
                <a:gd name="connsiteX32" fmla="*/ 1653011 w 1810941"/>
                <a:gd name="connsiteY32" fmla="*/ 305333 h 589608"/>
                <a:gd name="connsiteX33" fmla="*/ 1674069 w 1810941"/>
                <a:gd name="connsiteY33" fmla="*/ 326391 h 589608"/>
                <a:gd name="connsiteX34" fmla="*/ 1653011 w 1810941"/>
                <a:gd name="connsiteY34" fmla="*/ 347448 h 589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810941" h="589608">
                  <a:moveTo>
                    <a:pt x="1716183" y="31586"/>
                  </a:moveTo>
                  <a:lnTo>
                    <a:pt x="98970" y="31586"/>
                  </a:lnTo>
                  <a:cubicBezTo>
                    <a:pt x="61067" y="31586"/>
                    <a:pt x="31586" y="61067"/>
                    <a:pt x="31586" y="98970"/>
                  </a:cubicBezTo>
                  <a:lnTo>
                    <a:pt x="31586" y="507485"/>
                  </a:lnTo>
                  <a:cubicBezTo>
                    <a:pt x="31586" y="545388"/>
                    <a:pt x="61067" y="574869"/>
                    <a:pt x="98970" y="574869"/>
                  </a:cubicBezTo>
                  <a:lnTo>
                    <a:pt x="1716183" y="574869"/>
                  </a:lnTo>
                  <a:cubicBezTo>
                    <a:pt x="1754087" y="574869"/>
                    <a:pt x="1783567" y="545388"/>
                    <a:pt x="1783567" y="507485"/>
                  </a:cubicBezTo>
                  <a:lnTo>
                    <a:pt x="1783567" y="98970"/>
                  </a:lnTo>
                  <a:cubicBezTo>
                    <a:pt x="1783567" y="61067"/>
                    <a:pt x="1754087" y="31586"/>
                    <a:pt x="1716183" y="31586"/>
                  </a:cubicBezTo>
                  <a:close/>
                  <a:moveTo>
                    <a:pt x="178988" y="507485"/>
                  </a:moveTo>
                  <a:cubicBezTo>
                    <a:pt x="145297" y="507485"/>
                    <a:pt x="115816" y="478004"/>
                    <a:pt x="115816" y="444312"/>
                  </a:cubicBezTo>
                  <a:cubicBezTo>
                    <a:pt x="115816" y="410621"/>
                    <a:pt x="145297" y="381140"/>
                    <a:pt x="178988" y="381140"/>
                  </a:cubicBezTo>
                  <a:cubicBezTo>
                    <a:pt x="212680" y="381140"/>
                    <a:pt x="242161" y="410621"/>
                    <a:pt x="242161" y="444312"/>
                  </a:cubicBezTo>
                  <a:cubicBezTo>
                    <a:pt x="242161" y="482216"/>
                    <a:pt x="212680" y="507485"/>
                    <a:pt x="178988" y="507485"/>
                  </a:cubicBezTo>
                  <a:close/>
                  <a:moveTo>
                    <a:pt x="1653011" y="486427"/>
                  </a:moveTo>
                  <a:lnTo>
                    <a:pt x="1299246" y="486427"/>
                  </a:lnTo>
                  <a:cubicBezTo>
                    <a:pt x="1286611" y="486427"/>
                    <a:pt x="1278188" y="478004"/>
                    <a:pt x="1278188" y="465370"/>
                  </a:cubicBezTo>
                  <a:cubicBezTo>
                    <a:pt x="1278188" y="452735"/>
                    <a:pt x="1286611" y="444312"/>
                    <a:pt x="1299246" y="444312"/>
                  </a:cubicBezTo>
                  <a:lnTo>
                    <a:pt x="1653011" y="444312"/>
                  </a:lnTo>
                  <a:cubicBezTo>
                    <a:pt x="1665646" y="444312"/>
                    <a:pt x="1674069" y="452735"/>
                    <a:pt x="1674069" y="465370"/>
                  </a:cubicBezTo>
                  <a:cubicBezTo>
                    <a:pt x="1674069" y="473793"/>
                    <a:pt x="1665646" y="486427"/>
                    <a:pt x="1653011" y="486427"/>
                  </a:cubicBezTo>
                  <a:close/>
                  <a:moveTo>
                    <a:pt x="1653011" y="414832"/>
                  </a:moveTo>
                  <a:lnTo>
                    <a:pt x="1299246" y="414832"/>
                  </a:lnTo>
                  <a:cubicBezTo>
                    <a:pt x="1286611" y="414832"/>
                    <a:pt x="1278188" y="406409"/>
                    <a:pt x="1278188" y="393775"/>
                  </a:cubicBezTo>
                  <a:cubicBezTo>
                    <a:pt x="1278188" y="381140"/>
                    <a:pt x="1286611" y="372717"/>
                    <a:pt x="1299246" y="372717"/>
                  </a:cubicBezTo>
                  <a:lnTo>
                    <a:pt x="1653011" y="372717"/>
                  </a:lnTo>
                  <a:cubicBezTo>
                    <a:pt x="1665646" y="372717"/>
                    <a:pt x="1674069" y="381140"/>
                    <a:pt x="1674069" y="393775"/>
                  </a:cubicBezTo>
                  <a:cubicBezTo>
                    <a:pt x="1674069" y="406409"/>
                    <a:pt x="1665646" y="414832"/>
                    <a:pt x="1653011" y="414832"/>
                  </a:cubicBezTo>
                  <a:close/>
                  <a:moveTo>
                    <a:pt x="1653011" y="347448"/>
                  </a:moveTo>
                  <a:lnTo>
                    <a:pt x="1299246" y="347448"/>
                  </a:lnTo>
                  <a:cubicBezTo>
                    <a:pt x="1286611" y="347448"/>
                    <a:pt x="1278188" y="339025"/>
                    <a:pt x="1278188" y="326391"/>
                  </a:cubicBezTo>
                  <a:cubicBezTo>
                    <a:pt x="1278188" y="313756"/>
                    <a:pt x="1286611" y="305333"/>
                    <a:pt x="1299246" y="305333"/>
                  </a:cubicBezTo>
                  <a:lnTo>
                    <a:pt x="1653011" y="305333"/>
                  </a:lnTo>
                  <a:cubicBezTo>
                    <a:pt x="1665646" y="305333"/>
                    <a:pt x="1674069" y="313756"/>
                    <a:pt x="1674069" y="326391"/>
                  </a:cubicBezTo>
                  <a:cubicBezTo>
                    <a:pt x="1674069" y="339025"/>
                    <a:pt x="1665646" y="347448"/>
                    <a:pt x="1653011" y="347448"/>
                  </a:cubicBezTo>
                  <a:close/>
                </a:path>
              </a:pathLst>
            </a:cu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487607A-E60A-4073-B98C-7A01403156FF}"/>
                </a:ext>
              </a:extLst>
            </p:cNvPr>
            <p:cNvSpPr/>
            <p:nvPr/>
          </p:nvSpPr>
          <p:spPr>
            <a:xfrm>
              <a:off x="8462660" y="3078608"/>
              <a:ext cx="448695" cy="406785"/>
            </a:xfrm>
            <a:custGeom>
              <a:avLst/>
              <a:gdLst>
                <a:gd name="connsiteX0" fmla="*/ 1619726 w 3238500"/>
                <a:gd name="connsiteY0" fmla="*/ 7144 h 3238500"/>
                <a:gd name="connsiteX1" fmla="*/ 7144 w 3238500"/>
                <a:gd name="connsiteY1" fmla="*/ 1619726 h 3238500"/>
                <a:gd name="connsiteX2" fmla="*/ 1619726 w 3238500"/>
                <a:gd name="connsiteY2" fmla="*/ 3232309 h 3238500"/>
                <a:gd name="connsiteX3" fmla="*/ 3232309 w 3238500"/>
                <a:gd name="connsiteY3" fmla="*/ 1619726 h 3238500"/>
                <a:gd name="connsiteX4" fmla="*/ 1619726 w 3238500"/>
                <a:gd name="connsiteY4" fmla="*/ 7144 h 3238500"/>
                <a:gd name="connsiteX5" fmla="*/ 2999899 w 3238500"/>
                <a:gd name="connsiteY5" fmla="*/ 1507331 h 3238500"/>
                <a:gd name="connsiteX6" fmla="*/ 2684621 w 3238500"/>
                <a:gd name="connsiteY6" fmla="*/ 1507331 h 3238500"/>
                <a:gd name="connsiteX7" fmla="*/ 2527459 w 3238500"/>
                <a:gd name="connsiteY7" fmla="*/ 824389 h 3238500"/>
                <a:gd name="connsiteX8" fmla="*/ 2677954 w 3238500"/>
                <a:gd name="connsiteY8" fmla="*/ 727234 h 3238500"/>
                <a:gd name="connsiteX9" fmla="*/ 2999899 w 3238500"/>
                <a:gd name="connsiteY9" fmla="*/ 1507331 h 3238500"/>
                <a:gd name="connsiteX10" fmla="*/ 2550319 w 3238500"/>
                <a:gd name="connsiteY10" fmla="*/ 591979 h 3238500"/>
                <a:gd name="connsiteX11" fmla="*/ 2445544 w 3238500"/>
                <a:gd name="connsiteY11" fmla="*/ 659606 h 3238500"/>
                <a:gd name="connsiteX12" fmla="*/ 2235041 w 3238500"/>
                <a:gd name="connsiteY12" fmla="*/ 374809 h 3238500"/>
                <a:gd name="connsiteX13" fmla="*/ 2550319 w 3238500"/>
                <a:gd name="connsiteY13" fmla="*/ 591979 h 3238500"/>
                <a:gd name="connsiteX14" fmla="*/ 1732121 w 3238500"/>
                <a:gd name="connsiteY14" fmla="*/ 299561 h 3238500"/>
                <a:gd name="connsiteX15" fmla="*/ 2279809 w 3238500"/>
                <a:gd name="connsiteY15" fmla="*/ 734854 h 3238500"/>
                <a:gd name="connsiteX16" fmla="*/ 1732121 w 3238500"/>
                <a:gd name="connsiteY16" fmla="*/ 862489 h 3238500"/>
                <a:gd name="connsiteX17" fmla="*/ 1732121 w 3238500"/>
                <a:gd name="connsiteY17" fmla="*/ 299561 h 3238500"/>
                <a:gd name="connsiteX18" fmla="*/ 1732121 w 3238500"/>
                <a:gd name="connsiteY18" fmla="*/ 1049179 h 3238500"/>
                <a:gd name="connsiteX19" fmla="*/ 2362676 w 3238500"/>
                <a:gd name="connsiteY19" fmla="*/ 898684 h 3238500"/>
                <a:gd name="connsiteX20" fmla="*/ 2497931 w 3238500"/>
                <a:gd name="connsiteY20" fmla="*/ 1498759 h 3238500"/>
                <a:gd name="connsiteX21" fmla="*/ 1733074 w 3238500"/>
                <a:gd name="connsiteY21" fmla="*/ 1498759 h 3238500"/>
                <a:gd name="connsiteX22" fmla="*/ 1732121 w 3238500"/>
                <a:gd name="connsiteY22" fmla="*/ 1049179 h 3238500"/>
                <a:gd name="connsiteX23" fmla="*/ 1732121 w 3238500"/>
                <a:gd name="connsiteY23" fmla="*/ 1049179 h 3238500"/>
                <a:gd name="connsiteX24" fmla="*/ 2497931 w 3238500"/>
                <a:gd name="connsiteY24" fmla="*/ 1732121 h 3238500"/>
                <a:gd name="connsiteX25" fmla="*/ 2355056 w 3238500"/>
                <a:gd name="connsiteY25" fmla="*/ 2339816 h 3238500"/>
                <a:gd name="connsiteX26" fmla="*/ 1732121 w 3238500"/>
                <a:gd name="connsiteY26" fmla="*/ 2182654 h 3238500"/>
                <a:gd name="connsiteX27" fmla="*/ 1732121 w 3238500"/>
                <a:gd name="connsiteY27" fmla="*/ 1725454 h 3238500"/>
                <a:gd name="connsiteX28" fmla="*/ 2496979 w 3238500"/>
                <a:gd name="connsiteY28" fmla="*/ 1725454 h 3238500"/>
                <a:gd name="connsiteX29" fmla="*/ 2496979 w 3238500"/>
                <a:gd name="connsiteY29" fmla="*/ 1732121 h 3238500"/>
                <a:gd name="connsiteX30" fmla="*/ 742474 w 3238500"/>
                <a:gd name="connsiteY30" fmla="*/ 1732121 h 3238500"/>
                <a:gd name="connsiteX31" fmla="*/ 1507331 w 3238500"/>
                <a:gd name="connsiteY31" fmla="*/ 1732121 h 3238500"/>
                <a:gd name="connsiteX32" fmla="*/ 1507331 w 3238500"/>
                <a:gd name="connsiteY32" fmla="*/ 2189321 h 3238500"/>
                <a:gd name="connsiteX33" fmla="*/ 876776 w 3238500"/>
                <a:gd name="connsiteY33" fmla="*/ 2339816 h 3238500"/>
                <a:gd name="connsiteX34" fmla="*/ 742474 w 3238500"/>
                <a:gd name="connsiteY34" fmla="*/ 1732121 h 3238500"/>
                <a:gd name="connsiteX35" fmla="*/ 742474 w 3238500"/>
                <a:gd name="connsiteY35" fmla="*/ 1507331 h 3238500"/>
                <a:gd name="connsiteX36" fmla="*/ 885349 w 3238500"/>
                <a:gd name="connsiteY36" fmla="*/ 899636 h 3238500"/>
                <a:gd name="connsiteX37" fmla="*/ 1508284 w 3238500"/>
                <a:gd name="connsiteY37" fmla="*/ 1056799 h 3238500"/>
                <a:gd name="connsiteX38" fmla="*/ 1508284 w 3238500"/>
                <a:gd name="connsiteY38" fmla="*/ 1513999 h 3238500"/>
                <a:gd name="connsiteX39" fmla="*/ 743426 w 3238500"/>
                <a:gd name="connsiteY39" fmla="*/ 1513999 h 3238500"/>
                <a:gd name="connsiteX40" fmla="*/ 743426 w 3238500"/>
                <a:gd name="connsiteY40" fmla="*/ 1507331 h 3238500"/>
                <a:gd name="connsiteX41" fmla="*/ 1507331 w 3238500"/>
                <a:gd name="connsiteY41" fmla="*/ 299561 h 3238500"/>
                <a:gd name="connsiteX42" fmla="*/ 1507331 w 3238500"/>
                <a:gd name="connsiteY42" fmla="*/ 862489 h 3238500"/>
                <a:gd name="connsiteX43" fmla="*/ 967264 w 3238500"/>
                <a:gd name="connsiteY43" fmla="*/ 727234 h 3238500"/>
                <a:gd name="connsiteX44" fmla="*/ 1507331 w 3238500"/>
                <a:gd name="connsiteY44" fmla="*/ 299561 h 3238500"/>
                <a:gd name="connsiteX45" fmla="*/ 1004411 w 3238500"/>
                <a:gd name="connsiteY45" fmla="*/ 374809 h 3238500"/>
                <a:gd name="connsiteX46" fmla="*/ 801529 w 3238500"/>
                <a:gd name="connsiteY46" fmla="*/ 645319 h 3238500"/>
                <a:gd name="connsiteX47" fmla="*/ 704374 w 3238500"/>
                <a:gd name="connsiteY47" fmla="*/ 577691 h 3238500"/>
                <a:gd name="connsiteX48" fmla="*/ 1004411 w 3238500"/>
                <a:gd name="connsiteY48" fmla="*/ 374809 h 3238500"/>
                <a:gd name="connsiteX49" fmla="*/ 569119 w 3238500"/>
                <a:gd name="connsiteY49" fmla="*/ 711994 h 3238500"/>
                <a:gd name="connsiteX50" fmla="*/ 711994 w 3238500"/>
                <a:gd name="connsiteY50" fmla="*/ 809149 h 3238500"/>
                <a:gd name="connsiteX51" fmla="*/ 547211 w 3238500"/>
                <a:gd name="connsiteY51" fmla="*/ 1507331 h 3238500"/>
                <a:gd name="connsiteX52" fmla="*/ 231934 w 3238500"/>
                <a:gd name="connsiteY52" fmla="*/ 1507331 h 3238500"/>
                <a:gd name="connsiteX53" fmla="*/ 569119 w 3238500"/>
                <a:gd name="connsiteY53" fmla="*/ 711994 h 3238500"/>
                <a:gd name="connsiteX54" fmla="*/ 554831 w 3238500"/>
                <a:gd name="connsiteY54" fmla="*/ 1732121 h 3238500"/>
                <a:gd name="connsiteX55" fmla="*/ 711994 w 3238500"/>
                <a:gd name="connsiteY55" fmla="*/ 2415064 h 3238500"/>
                <a:gd name="connsiteX56" fmla="*/ 561499 w 3238500"/>
                <a:gd name="connsiteY56" fmla="*/ 2512219 h 3238500"/>
                <a:gd name="connsiteX57" fmla="*/ 238601 w 3238500"/>
                <a:gd name="connsiteY57" fmla="*/ 1732121 h 3238500"/>
                <a:gd name="connsiteX58" fmla="*/ 554831 w 3238500"/>
                <a:gd name="connsiteY58" fmla="*/ 1732121 h 3238500"/>
                <a:gd name="connsiteX59" fmla="*/ 689134 w 3238500"/>
                <a:gd name="connsiteY59" fmla="*/ 2647474 h 3238500"/>
                <a:gd name="connsiteX60" fmla="*/ 793909 w 3238500"/>
                <a:gd name="connsiteY60" fmla="*/ 2579846 h 3238500"/>
                <a:gd name="connsiteX61" fmla="*/ 1004411 w 3238500"/>
                <a:gd name="connsiteY61" fmla="*/ 2864644 h 3238500"/>
                <a:gd name="connsiteX62" fmla="*/ 689134 w 3238500"/>
                <a:gd name="connsiteY62" fmla="*/ 2647474 h 3238500"/>
                <a:gd name="connsiteX63" fmla="*/ 959644 w 3238500"/>
                <a:gd name="connsiteY63" fmla="*/ 2497931 h 3238500"/>
                <a:gd name="connsiteX64" fmla="*/ 1507331 w 3238500"/>
                <a:gd name="connsiteY64" fmla="*/ 2370296 h 3238500"/>
                <a:gd name="connsiteX65" fmla="*/ 1507331 w 3238500"/>
                <a:gd name="connsiteY65" fmla="*/ 2933224 h 3238500"/>
                <a:gd name="connsiteX66" fmla="*/ 959644 w 3238500"/>
                <a:gd name="connsiteY66" fmla="*/ 2497931 h 3238500"/>
                <a:gd name="connsiteX67" fmla="*/ 1732121 w 3238500"/>
                <a:gd name="connsiteY67" fmla="*/ 2939891 h 3238500"/>
                <a:gd name="connsiteX68" fmla="*/ 1732121 w 3238500"/>
                <a:gd name="connsiteY68" fmla="*/ 2376964 h 3238500"/>
                <a:gd name="connsiteX69" fmla="*/ 2272189 w 3238500"/>
                <a:gd name="connsiteY69" fmla="*/ 2512219 h 3238500"/>
                <a:gd name="connsiteX70" fmla="*/ 1732121 w 3238500"/>
                <a:gd name="connsiteY70" fmla="*/ 2939891 h 3238500"/>
                <a:gd name="connsiteX71" fmla="*/ 2437924 w 3238500"/>
                <a:gd name="connsiteY71" fmla="*/ 2595086 h 3238500"/>
                <a:gd name="connsiteX72" fmla="*/ 2535079 w 3238500"/>
                <a:gd name="connsiteY72" fmla="*/ 2662714 h 3238500"/>
                <a:gd name="connsiteX73" fmla="*/ 2235041 w 3238500"/>
                <a:gd name="connsiteY73" fmla="*/ 2865596 h 3238500"/>
                <a:gd name="connsiteX74" fmla="*/ 2437924 w 3238500"/>
                <a:gd name="connsiteY74" fmla="*/ 2595086 h 3238500"/>
                <a:gd name="connsiteX75" fmla="*/ 2670334 w 3238500"/>
                <a:gd name="connsiteY75" fmla="*/ 2527459 h 3238500"/>
                <a:gd name="connsiteX76" fmla="*/ 2527459 w 3238500"/>
                <a:gd name="connsiteY76" fmla="*/ 2430304 h 3238500"/>
                <a:gd name="connsiteX77" fmla="*/ 2692241 w 3238500"/>
                <a:gd name="connsiteY77" fmla="*/ 1732121 h 3238500"/>
                <a:gd name="connsiteX78" fmla="*/ 3015139 w 3238500"/>
                <a:gd name="connsiteY78" fmla="*/ 1732121 h 3238500"/>
                <a:gd name="connsiteX79" fmla="*/ 2670334 w 3238500"/>
                <a:gd name="connsiteY79" fmla="*/ 2527459 h 323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3238500" h="3238500">
                  <a:moveTo>
                    <a:pt x="1619726" y="7144"/>
                  </a:moveTo>
                  <a:cubicBezTo>
                    <a:pt x="727234" y="7144"/>
                    <a:pt x="7144" y="727234"/>
                    <a:pt x="7144" y="1619726"/>
                  </a:cubicBezTo>
                  <a:cubicBezTo>
                    <a:pt x="7144" y="2512219"/>
                    <a:pt x="727234" y="3232309"/>
                    <a:pt x="1619726" y="3232309"/>
                  </a:cubicBezTo>
                  <a:cubicBezTo>
                    <a:pt x="2512219" y="3232309"/>
                    <a:pt x="3232309" y="2512219"/>
                    <a:pt x="3232309" y="1619726"/>
                  </a:cubicBezTo>
                  <a:cubicBezTo>
                    <a:pt x="3232309" y="727234"/>
                    <a:pt x="2512219" y="7144"/>
                    <a:pt x="1619726" y="7144"/>
                  </a:cubicBezTo>
                  <a:close/>
                  <a:moveTo>
                    <a:pt x="2999899" y="1507331"/>
                  </a:moveTo>
                  <a:lnTo>
                    <a:pt x="2684621" y="1507331"/>
                  </a:lnTo>
                  <a:cubicBezTo>
                    <a:pt x="2669381" y="1259681"/>
                    <a:pt x="2616994" y="1027271"/>
                    <a:pt x="2527459" y="824389"/>
                  </a:cubicBezTo>
                  <a:cubicBezTo>
                    <a:pt x="2579846" y="793909"/>
                    <a:pt x="2632234" y="764381"/>
                    <a:pt x="2677954" y="727234"/>
                  </a:cubicBezTo>
                  <a:cubicBezTo>
                    <a:pt x="2857977" y="936784"/>
                    <a:pt x="2977991" y="1207294"/>
                    <a:pt x="2999899" y="1507331"/>
                  </a:cubicBezTo>
                  <a:close/>
                  <a:moveTo>
                    <a:pt x="2550319" y="591979"/>
                  </a:moveTo>
                  <a:cubicBezTo>
                    <a:pt x="2519839" y="614839"/>
                    <a:pt x="2482691" y="636746"/>
                    <a:pt x="2445544" y="659606"/>
                  </a:cubicBezTo>
                  <a:cubicBezTo>
                    <a:pt x="2385536" y="554831"/>
                    <a:pt x="2310289" y="456724"/>
                    <a:pt x="2235041" y="374809"/>
                  </a:cubicBezTo>
                  <a:cubicBezTo>
                    <a:pt x="2347436" y="434816"/>
                    <a:pt x="2452211" y="501491"/>
                    <a:pt x="2550319" y="591979"/>
                  </a:cubicBezTo>
                  <a:close/>
                  <a:moveTo>
                    <a:pt x="1732121" y="299561"/>
                  </a:moveTo>
                  <a:cubicBezTo>
                    <a:pt x="1949291" y="344329"/>
                    <a:pt x="2144554" y="502444"/>
                    <a:pt x="2279809" y="734854"/>
                  </a:cubicBezTo>
                  <a:cubicBezTo>
                    <a:pt x="2115026" y="802481"/>
                    <a:pt x="1927384" y="847249"/>
                    <a:pt x="1732121" y="862489"/>
                  </a:cubicBezTo>
                  <a:lnTo>
                    <a:pt x="1732121" y="299561"/>
                  </a:lnTo>
                  <a:close/>
                  <a:moveTo>
                    <a:pt x="1732121" y="1049179"/>
                  </a:moveTo>
                  <a:cubicBezTo>
                    <a:pt x="1956911" y="1033939"/>
                    <a:pt x="2175034" y="989171"/>
                    <a:pt x="2362676" y="898684"/>
                  </a:cubicBezTo>
                  <a:cubicBezTo>
                    <a:pt x="2437924" y="1078706"/>
                    <a:pt x="2482691" y="1281589"/>
                    <a:pt x="2497931" y="1498759"/>
                  </a:cubicBezTo>
                  <a:lnTo>
                    <a:pt x="1733074" y="1498759"/>
                  </a:lnTo>
                  <a:lnTo>
                    <a:pt x="1732121" y="1049179"/>
                  </a:lnTo>
                  <a:lnTo>
                    <a:pt x="1732121" y="1049179"/>
                  </a:lnTo>
                  <a:close/>
                  <a:moveTo>
                    <a:pt x="2497931" y="1732121"/>
                  </a:moveTo>
                  <a:cubicBezTo>
                    <a:pt x="2482691" y="1956911"/>
                    <a:pt x="2437924" y="2167414"/>
                    <a:pt x="2355056" y="2339816"/>
                  </a:cubicBezTo>
                  <a:cubicBezTo>
                    <a:pt x="2167414" y="2256949"/>
                    <a:pt x="1957864" y="2196941"/>
                    <a:pt x="1732121" y="2182654"/>
                  </a:cubicBezTo>
                  <a:lnTo>
                    <a:pt x="1732121" y="1725454"/>
                  </a:lnTo>
                  <a:lnTo>
                    <a:pt x="2496979" y="1725454"/>
                  </a:lnTo>
                  <a:lnTo>
                    <a:pt x="2496979" y="1732121"/>
                  </a:lnTo>
                  <a:close/>
                  <a:moveTo>
                    <a:pt x="742474" y="1732121"/>
                  </a:moveTo>
                  <a:lnTo>
                    <a:pt x="1507331" y="1732121"/>
                  </a:lnTo>
                  <a:lnTo>
                    <a:pt x="1507331" y="2189321"/>
                  </a:lnTo>
                  <a:cubicBezTo>
                    <a:pt x="1282541" y="2204561"/>
                    <a:pt x="1064419" y="2249329"/>
                    <a:pt x="876776" y="2339816"/>
                  </a:cubicBezTo>
                  <a:cubicBezTo>
                    <a:pt x="802481" y="2159794"/>
                    <a:pt x="756761" y="1950244"/>
                    <a:pt x="742474" y="1732121"/>
                  </a:cubicBezTo>
                  <a:close/>
                  <a:moveTo>
                    <a:pt x="742474" y="1507331"/>
                  </a:moveTo>
                  <a:cubicBezTo>
                    <a:pt x="757714" y="1282541"/>
                    <a:pt x="802481" y="1072039"/>
                    <a:pt x="885349" y="899636"/>
                  </a:cubicBezTo>
                  <a:cubicBezTo>
                    <a:pt x="1072991" y="982504"/>
                    <a:pt x="1282541" y="1042511"/>
                    <a:pt x="1508284" y="1056799"/>
                  </a:cubicBezTo>
                  <a:lnTo>
                    <a:pt x="1508284" y="1513999"/>
                  </a:lnTo>
                  <a:lnTo>
                    <a:pt x="743426" y="1513999"/>
                  </a:lnTo>
                  <a:lnTo>
                    <a:pt x="743426" y="1507331"/>
                  </a:lnTo>
                  <a:close/>
                  <a:moveTo>
                    <a:pt x="1507331" y="299561"/>
                  </a:moveTo>
                  <a:lnTo>
                    <a:pt x="1507331" y="862489"/>
                  </a:lnTo>
                  <a:cubicBezTo>
                    <a:pt x="1312069" y="847249"/>
                    <a:pt x="1132046" y="802481"/>
                    <a:pt x="967264" y="727234"/>
                  </a:cubicBezTo>
                  <a:cubicBezTo>
                    <a:pt x="1102519" y="501491"/>
                    <a:pt x="1296829" y="344329"/>
                    <a:pt x="1507331" y="299561"/>
                  </a:cubicBezTo>
                  <a:close/>
                  <a:moveTo>
                    <a:pt x="1004411" y="374809"/>
                  </a:moveTo>
                  <a:cubicBezTo>
                    <a:pt x="929164" y="450056"/>
                    <a:pt x="861536" y="539591"/>
                    <a:pt x="801529" y="645319"/>
                  </a:cubicBezTo>
                  <a:cubicBezTo>
                    <a:pt x="764381" y="622459"/>
                    <a:pt x="733901" y="600551"/>
                    <a:pt x="704374" y="577691"/>
                  </a:cubicBezTo>
                  <a:cubicBezTo>
                    <a:pt x="794861" y="501491"/>
                    <a:pt x="899636" y="427196"/>
                    <a:pt x="1004411" y="374809"/>
                  </a:cubicBezTo>
                  <a:close/>
                  <a:moveTo>
                    <a:pt x="569119" y="711994"/>
                  </a:moveTo>
                  <a:cubicBezTo>
                    <a:pt x="613886" y="749141"/>
                    <a:pt x="666274" y="779621"/>
                    <a:pt x="711994" y="809149"/>
                  </a:cubicBezTo>
                  <a:cubicBezTo>
                    <a:pt x="621506" y="1012031"/>
                    <a:pt x="561499" y="1252061"/>
                    <a:pt x="547211" y="1507331"/>
                  </a:cubicBezTo>
                  <a:lnTo>
                    <a:pt x="231934" y="1507331"/>
                  </a:lnTo>
                  <a:cubicBezTo>
                    <a:pt x="261461" y="1207294"/>
                    <a:pt x="381476" y="929164"/>
                    <a:pt x="569119" y="711994"/>
                  </a:cubicBezTo>
                  <a:close/>
                  <a:moveTo>
                    <a:pt x="554831" y="1732121"/>
                  </a:moveTo>
                  <a:cubicBezTo>
                    <a:pt x="570071" y="1979771"/>
                    <a:pt x="622459" y="2212181"/>
                    <a:pt x="711994" y="2415064"/>
                  </a:cubicBezTo>
                  <a:cubicBezTo>
                    <a:pt x="659606" y="2445544"/>
                    <a:pt x="607219" y="2475071"/>
                    <a:pt x="561499" y="2512219"/>
                  </a:cubicBezTo>
                  <a:cubicBezTo>
                    <a:pt x="381476" y="2295049"/>
                    <a:pt x="261461" y="2024539"/>
                    <a:pt x="238601" y="1732121"/>
                  </a:cubicBezTo>
                  <a:lnTo>
                    <a:pt x="554831" y="1732121"/>
                  </a:lnTo>
                  <a:close/>
                  <a:moveTo>
                    <a:pt x="689134" y="2647474"/>
                  </a:moveTo>
                  <a:cubicBezTo>
                    <a:pt x="719614" y="2624614"/>
                    <a:pt x="756761" y="2602706"/>
                    <a:pt x="793909" y="2579846"/>
                  </a:cubicBezTo>
                  <a:cubicBezTo>
                    <a:pt x="853916" y="2684621"/>
                    <a:pt x="929164" y="2782729"/>
                    <a:pt x="1004411" y="2864644"/>
                  </a:cubicBezTo>
                  <a:cubicBezTo>
                    <a:pt x="892016" y="2805589"/>
                    <a:pt x="787241" y="2730341"/>
                    <a:pt x="689134" y="2647474"/>
                  </a:cubicBezTo>
                  <a:close/>
                  <a:moveTo>
                    <a:pt x="959644" y="2497931"/>
                  </a:moveTo>
                  <a:cubicBezTo>
                    <a:pt x="1124426" y="2430304"/>
                    <a:pt x="1312069" y="2385536"/>
                    <a:pt x="1507331" y="2370296"/>
                  </a:cubicBezTo>
                  <a:lnTo>
                    <a:pt x="1507331" y="2933224"/>
                  </a:lnTo>
                  <a:cubicBezTo>
                    <a:pt x="1289209" y="2895124"/>
                    <a:pt x="1102519" y="2737961"/>
                    <a:pt x="959644" y="2497931"/>
                  </a:cubicBezTo>
                  <a:close/>
                  <a:moveTo>
                    <a:pt x="1732121" y="2939891"/>
                  </a:moveTo>
                  <a:lnTo>
                    <a:pt x="1732121" y="2376964"/>
                  </a:lnTo>
                  <a:cubicBezTo>
                    <a:pt x="1927384" y="2392204"/>
                    <a:pt x="2107406" y="2436971"/>
                    <a:pt x="2272189" y="2512219"/>
                  </a:cubicBezTo>
                  <a:cubicBezTo>
                    <a:pt x="2137886" y="2737961"/>
                    <a:pt x="1942624" y="2895124"/>
                    <a:pt x="1732121" y="2939891"/>
                  </a:cubicBezTo>
                  <a:close/>
                  <a:moveTo>
                    <a:pt x="2437924" y="2595086"/>
                  </a:moveTo>
                  <a:cubicBezTo>
                    <a:pt x="2475071" y="2617946"/>
                    <a:pt x="2505551" y="2639854"/>
                    <a:pt x="2535079" y="2662714"/>
                  </a:cubicBezTo>
                  <a:cubicBezTo>
                    <a:pt x="2444591" y="2745581"/>
                    <a:pt x="2339816" y="2812256"/>
                    <a:pt x="2235041" y="2865596"/>
                  </a:cubicBezTo>
                  <a:cubicBezTo>
                    <a:pt x="2310289" y="2790349"/>
                    <a:pt x="2377916" y="2692241"/>
                    <a:pt x="2437924" y="2595086"/>
                  </a:cubicBezTo>
                  <a:close/>
                  <a:moveTo>
                    <a:pt x="2670334" y="2527459"/>
                  </a:moveTo>
                  <a:cubicBezTo>
                    <a:pt x="2625566" y="2490311"/>
                    <a:pt x="2573179" y="2459831"/>
                    <a:pt x="2527459" y="2430304"/>
                  </a:cubicBezTo>
                  <a:cubicBezTo>
                    <a:pt x="2617946" y="2227421"/>
                    <a:pt x="2677954" y="1987391"/>
                    <a:pt x="2692241" y="1732121"/>
                  </a:cubicBezTo>
                  <a:lnTo>
                    <a:pt x="3015139" y="1732121"/>
                  </a:lnTo>
                  <a:cubicBezTo>
                    <a:pt x="2977991" y="2032159"/>
                    <a:pt x="2857977" y="2310289"/>
                    <a:pt x="2670334" y="2527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50"/>
            </a:p>
          </p:txBody>
        </p: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5C33DAE-FA25-433A-8671-2ACC654F8E71}"/>
              </a:ext>
            </a:extLst>
          </p:cNvPr>
          <p:cNvSpPr/>
          <p:nvPr/>
        </p:nvSpPr>
        <p:spPr>
          <a:xfrm>
            <a:off x="1138148" y="3434995"/>
            <a:ext cx="108234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Shared Hosting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F2313F6-EC30-4FC6-930F-5B7252E0A861}"/>
              </a:ext>
            </a:extLst>
          </p:cNvPr>
          <p:cNvSpPr/>
          <p:nvPr/>
        </p:nvSpPr>
        <p:spPr>
          <a:xfrm>
            <a:off x="3788225" y="3396744"/>
            <a:ext cx="121860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Dedicated Server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DB3269B-F4E5-4A14-9CC7-CC5C966D102F}"/>
              </a:ext>
            </a:extLst>
          </p:cNvPr>
          <p:cNvSpPr/>
          <p:nvPr/>
        </p:nvSpPr>
        <p:spPr>
          <a:xfrm>
            <a:off x="5898621" y="3434995"/>
            <a:ext cx="269213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Virtual Private Server (VPS) </a:t>
            </a:r>
          </a:p>
          <a:p>
            <a:pPr algn="ctr"/>
            <a:r>
              <a:rPr lang="en-US" sz="1050" dirty="0"/>
              <a:t>Virtual Dedicated Server (VDS)</a:t>
            </a:r>
          </a:p>
        </p:txBody>
      </p:sp>
    </p:spTree>
    <p:extLst>
      <p:ext uri="{BB962C8B-B14F-4D97-AF65-F5344CB8AC3E}">
        <p14:creationId xmlns:p14="http://schemas.microsoft.com/office/powerpoint/2010/main" val="168214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25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110" grpId="0" animBg="1"/>
      <p:bldP spid="121" grpId="0"/>
      <p:bldP spid="122" grpId="0"/>
      <p:bldP spid="1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ontent Placeholder 131">
            <a:extLst>
              <a:ext uri="{FF2B5EF4-FFF2-40B4-BE49-F238E27FC236}">
                <a16:creationId xmlns:a16="http://schemas.microsoft.com/office/drawing/2014/main" id="{325441BB-42AA-4F83-80F6-1F836B9C9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626" y="1079898"/>
            <a:ext cx="3630065" cy="3383280"/>
          </a:xfrm>
        </p:spPr>
        <p:txBody>
          <a:bodyPr/>
          <a:lstStyle/>
          <a:p>
            <a:r>
              <a:rPr lang="en-US" dirty="0"/>
              <a:t>On-demand self-service </a:t>
            </a:r>
          </a:p>
          <a:p>
            <a:r>
              <a:rPr lang="en-US" dirty="0"/>
              <a:t>Broad network access</a:t>
            </a:r>
          </a:p>
          <a:p>
            <a:r>
              <a:rPr lang="en-US" dirty="0"/>
              <a:t>Resource pooling</a:t>
            </a:r>
          </a:p>
          <a:p>
            <a:r>
              <a:rPr lang="en-US" dirty="0"/>
              <a:t>Rapid elasticity</a:t>
            </a:r>
          </a:p>
          <a:p>
            <a:r>
              <a:rPr lang="en-US" dirty="0"/>
              <a:t>Measured service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6EFE53-AFC6-4F60-AC98-6BDB2B93A4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31C9821-1F00-4A66-9BB1-4710F62B9F74}"/>
              </a:ext>
            </a:extLst>
          </p:cNvPr>
          <p:cNvGrpSpPr/>
          <p:nvPr/>
        </p:nvGrpSpPr>
        <p:grpSpPr>
          <a:xfrm>
            <a:off x="758008" y="2696814"/>
            <a:ext cx="3125252" cy="884408"/>
            <a:chOff x="949716" y="4031179"/>
            <a:chExt cx="4167003" cy="117921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FAA4DD1-E702-4C35-9572-3C0D21569243}"/>
                </a:ext>
              </a:extLst>
            </p:cNvPr>
            <p:cNvGrpSpPr/>
            <p:nvPr/>
          </p:nvGrpSpPr>
          <p:grpSpPr>
            <a:xfrm>
              <a:off x="949716" y="4031179"/>
              <a:ext cx="1354135" cy="1179211"/>
              <a:chOff x="949716" y="4031180"/>
              <a:chExt cx="1354135" cy="1179211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0F3FCB8B-4C2D-4143-88E9-CB0C2E9A98DA}"/>
                  </a:ext>
                </a:extLst>
              </p:cNvPr>
              <p:cNvSpPr/>
              <p:nvPr/>
            </p:nvSpPr>
            <p:spPr>
              <a:xfrm>
                <a:off x="949716" y="4031180"/>
                <a:ext cx="1354135" cy="380511"/>
              </a:xfrm>
              <a:custGeom>
                <a:avLst/>
                <a:gdLst>
                  <a:gd name="connsiteX0" fmla="*/ 1716183 w 1810941"/>
                  <a:gd name="connsiteY0" fmla="*/ 31586 h 589608"/>
                  <a:gd name="connsiteX1" fmla="*/ 98970 w 1810941"/>
                  <a:gd name="connsiteY1" fmla="*/ 31586 h 589608"/>
                  <a:gd name="connsiteX2" fmla="*/ 31586 w 1810941"/>
                  <a:gd name="connsiteY2" fmla="*/ 98970 h 589608"/>
                  <a:gd name="connsiteX3" fmla="*/ 31586 w 1810941"/>
                  <a:gd name="connsiteY3" fmla="*/ 507485 h 589608"/>
                  <a:gd name="connsiteX4" fmla="*/ 98970 w 1810941"/>
                  <a:gd name="connsiteY4" fmla="*/ 574869 h 589608"/>
                  <a:gd name="connsiteX5" fmla="*/ 1716183 w 1810941"/>
                  <a:gd name="connsiteY5" fmla="*/ 574869 h 589608"/>
                  <a:gd name="connsiteX6" fmla="*/ 1783567 w 1810941"/>
                  <a:gd name="connsiteY6" fmla="*/ 507485 h 589608"/>
                  <a:gd name="connsiteX7" fmla="*/ 1783567 w 1810941"/>
                  <a:gd name="connsiteY7" fmla="*/ 98970 h 589608"/>
                  <a:gd name="connsiteX8" fmla="*/ 1716183 w 1810941"/>
                  <a:gd name="connsiteY8" fmla="*/ 31586 h 589608"/>
                  <a:gd name="connsiteX9" fmla="*/ 178988 w 1810941"/>
                  <a:gd name="connsiteY9" fmla="*/ 507485 h 589608"/>
                  <a:gd name="connsiteX10" fmla="*/ 115816 w 1810941"/>
                  <a:gd name="connsiteY10" fmla="*/ 444312 h 589608"/>
                  <a:gd name="connsiteX11" fmla="*/ 178988 w 1810941"/>
                  <a:gd name="connsiteY11" fmla="*/ 381140 h 589608"/>
                  <a:gd name="connsiteX12" fmla="*/ 242161 w 1810941"/>
                  <a:gd name="connsiteY12" fmla="*/ 444312 h 589608"/>
                  <a:gd name="connsiteX13" fmla="*/ 178988 w 1810941"/>
                  <a:gd name="connsiteY13" fmla="*/ 507485 h 589608"/>
                  <a:gd name="connsiteX14" fmla="*/ 1653011 w 1810941"/>
                  <a:gd name="connsiteY14" fmla="*/ 486427 h 589608"/>
                  <a:gd name="connsiteX15" fmla="*/ 1299246 w 1810941"/>
                  <a:gd name="connsiteY15" fmla="*/ 486427 h 589608"/>
                  <a:gd name="connsiteX16" fmla="*/ 1278188 w 1810941"/>
                  <a:gd name="connsiteY16" fmla="*/ 465370 h 589608"/>
                  <a:gd name="connsiteX17" fmla="*/ 1299246 w 1810941"/>
                  <a:gd name="connsiteY17" fmla="*/ 444312 h 589608"/>
                  <a:gd name="connsiteX18" fmla="*/ 1653011 w 1810941"/>
                  <a:gd name="connsiteY18" fmla="*/ 444312 h 589608"/>
                  <a:gd name="connsiteX19" fmla="*/ 1674069 w 1810941"/>
                  <a:gd name="connsiteY19" fmla="*/ 465370 h 589608"/>
                  <a:gd name="connsiteX20" fmla="*/ 1653011 w 1810941"/>
                  <a:gd name="connsiteY20" fmla="*/ 486427 h 589608"/>
                  <a:gd name="connsiteX21" fmla="*/ 1653011 w 1810941"/>
                  <a:gd name="connsiteY21" fmla="*/ 414832 h 589608"/>
                  <a:gd name="connsiteX22" fmla="*/ 1299246 w 1810941"/>
                  <a:gd name="connsiteY22" fmla="*/ 414832 h 589608"/>
                  <a:gd name="connsiteX23" fmla="*/ 1278188 w 1810941"/>
                  <a:gd name="connsiteY23" fmla="*/ 393775 h 589608"/>
                  <a:gd name="connsiteX24" fmla="*/ 1299246 w 1810941"/>
                  <a:gd name="connsiteY24" fmla="*/ 372717 h 589608"/>
                  <a:gd name="connsiteX25" fmla="*/ 1653011 w 1810941"/>
                  <a:gd name="connsiteY25" fmla="*/ 372717 h 589608"/>
                  <a:gd name="connsiteX26" fmla="*/ 1674069 w 1810941"/>
                  <a:gd name="connsiteY26" fmla="*/ 393775 h 589608"/>
                  <a:gd name="connsiteX27" fmla="*/ 1653011 w 1810941"/>
                  <a:gd name="connsiteY27" fmla="*/ 414832 h 589608"/>
                  <a:gd name="connsiteX28" fmla="*/ 1653011 w 1810941"/>
                  <a:gd name="connsiteY28" fmla="*/ 347448 h 589608"/>
                  <a:gd name="connsiteX29" fmla="*/ 1299246 w 1810941"/>
                  <a:gd name="connsiteY29" fmla="*/ 347448 h 589608"/>
                  <a:gd name="connsiteX30" fmla="*/ 1278188 w 1810941"/>
                  <a:gd name="connsiteY30" fmla="*/ 326391 h 589608"/>
                  <a:gd name="connsiteX31" fmla="*/ 1299246 w 1810941"/>
                  <a:gd name="connsiteY31" fmla="*/ 305333 h 589608"/>
                  <a:gd name="connsiteX32" fmla="*/ 1653011 w 1810941"/>
                  <a:gd name="connsiteY32" fmla="*/ 305333 h 589608"/>
                  <a:gd name="connsiteX33" fmla="*/ 1674069 w 1810941"/>
                  <a:gd name="connsiteY33" fmla="*/ 326391 h 589608"/>
                  <a:gd name="connsiteX34" fmla="*/ 1653011 w 1810941"/>
                  <a:gd name="connsiteY34" fmla="*/ 347448 h 589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810941" h="589608">
                    <a:moveTo>
                      <a:pt x="1716183" y="31586"/>
                    </a:moveTo>
                    <a:lnTo>
                      <a:pt x="98970" y="31586"/>
                    </a:lnTo>
                    <a:cubicBezTo>
                      <a:pt x="61067" y="31586"/>
                      <a:pt x="31586" y="61067"/>
                      <a:pt x="31586" y="98970"/>
                    </a:cubicBezTo>
                    <a:lnTo>
                      <a:pt x="31586" y="507485"/>
                    </a:lnTo>
                    <a:cubicBezTo>
                      <a:pt x="31586" y="545388"/>
                      <a:pt x="61067" y="574869"/>
                      <a:pt x="98970" y="574869"/>
                    </a:cubicBezTo>
                    <a:lnTo>
                      <a:pt x="1716183" y="574869"/>
                    </a:lnTo>
                    <a:cubicBezTo>
                      <a:pt x="1754087" y="574869"/>
                      <a:pt x="1783567" y="545388"/>
                      <a:pt x="1783567" y="507485"/>
                    </a:cubicBezTo>
                    <a:lnTo>
                      <a:pt x="1783567" y="98970"/>
                    </a:lnTo>
                    <a:cubicBezTo>
                      <a:pt x="1783567" y="61067"/>
                      <a:pt x="1754087" y="31586"/>
                      <a:pt x="1716183" y="31586"/>
                    </a:cubicBezTo>
                    <a:close/>
                    <a:moveTo>
                      <a:pt x="178988" y="507485"/>
                    </a:moveTo>
                    <a:cubicBezTo>
                      <a:pt x="145297" y="507485"/>
                      <a:pt x="115816" y="478004"/>
                      <a:pt x="115816" y="444312"/>
                    </a:cubicBezTo>
                    <a:cubicBezTo>
                      <a:pt x="115816" y="410621"/>
                      <a:pt x="145297" y="381140"/>
                      <a:pt x="178988" y="381140"/>
                    </a:cubicBezTo>
                    <a:cubicBezTo>
                      <a:pt x="212680" y="381140"/>
                      <a:pt x="242161" y="410621"/>
                      <a:pt x="242161" y="444312"/>
                    </a:cubicBezTo>
                    <a:cubicBezTo>
                      <a:pt x="242161" y="482216"/>
                      <a:pt x="212680" y="507485"/>
                      <a:pt x="178988" y="507485"/>
                    </a:cubicBezTo>
                    <a:close/>
                    <a:moveTo>
                      <a:pt x="1653011" y="486427"/>
                    </a:moveTo>
                    <a:lnTo>
                      <a:pt x="1299246" y="486427"/>
                    </a:lnTo>
                    <a:cubicBezTo>
                      <a:pt x="1286611" y="486427"/>
                      <a:pt x="1278188" y="478004"/>
                      <a:pt x="1278188" y="465370"/>
                    </a:cubicBezTo>
                    <a:cubicBezTo>
                      <a:pt x="1278188" y="452735"/>
                      <a:pt x="1286611" y="444312"/>
                      <a:pt x="1299246" y="444312"/>
                    </a:cubicBezTo>
                    <a:lnTo>
                      <a:pt x="1653011" y="444312"/>
                    </a:lnTo>
                    <a:cubicBezTo>
                      <a:pt x="1665646" y="444312"/>
                      <a:pt x="1674069" y="452735"/>
                      <a:pt x="1674069" y="465370"/>
                    </a:cubicBezTo>
                    <a:cubicBezTo>
                      <a:pt x="1674069" y="473793"/>
                      <a:pt x="1665646" y="486427"/>
                      <a:pt x="1653011" y="486427"/>
                    </a:cubicBezTo>
                    <a:close/>
                    <a:moveTo>
                      <a:pt x="1653011" y="414832"/>
                    </a:moveTo>
                    <a:lnTo>
                      <a:pt x="1299246" y="414832"/>
                    </a:lnTo>
                    <a:cubicBezTo>
                      <a:pt x="1286611" y="414832"/>
                      <a:pt x="1278188" y="406409"/>
                      <a:pt x="1278188" y="393775"/>
                    </a:cubicBezTo>
                    <a:cubicBezTo>
                      <a:pt x="1278188" y="381140"/>
                      <a:pt x="1286611" y="372717"/>
                      <a:pt x="1299246" y="372717"/>
                    </a:cubicBezTo>
                    <a:lnTo>
                      <a:pt x="1653011" y="372717"/>
                    </a:lnTo>
                    <a:cubicBezTo>
                      <a:pt x="1665646" y="372717"/>
                      <a:pt x="1674069" y="381140"/>
                      <a:pt x="1674069" y="393775"/>
                    </a:cubicBezTo>
                    <a:cubicBezTo>
                      <a:pt x="1674069" y="406409"/>
                      <a:pt x="1665646" y="414832"/>
                      <a:pt x="1653011" y="414832"/>
                    </a:cubicBezTo>
                    <a:close/>
                    <a:moveTo>
                      <a:pt x="1653011" y="347448"/>
                    </a:moveTo>
                    <a:lnTo>
                      <a:pt x="1299246" y="347448"/>
                    </a:lnTo>
                    <a:cubicBezTo>
                      <a:pt x="1286611" y="347448"/>
                      <a:pt x="1278188" y="339025"/>
                      <a:pt x="1278188" y="326391"/>
                    </a:cubicBezTo>
                    <a:cubicBezTo>
                      <a:pt x="1278188" y="313756"/>
                      <a:pt x="1286611" y="305333"/>
                      <a:pt x="1299246" y="305333"/>
                    </a:cubicBezTo>
                    <a:lnTo>
                      <a:pt x="1653011" y="305333"/>
                    </a:lnTo>
                    <a:cubicBezTo>
                      <a:pt x="1665646" y="305333"/>
                      <a:pt x="1674069" y="313756"/>
                      <a:pt x="1674069" y="326391"/>
                    </a:cubicBezTo>
                    <a:cubicBezTo>
                      <a:pt x="1674069" y="339025"/>
                      <a:pt x="1665646" y="347448"/>
                      <a:pt x="1653011" y="347448"/>
                    </a:cubicBezTo>
                    <a:close/>
                  </a:path>
                </a:pathLst>
              </a:custGeom>
              <a:solidFill>
                <a:srgbClr val="2A328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05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0C5ACB0-8452-4BFB-BB7F-665C19B5B27A}"/>
                  </a:ext>
                </a:extLst>
              </p:cNvPr>
              <p:cNvSpPr/>
              <p:nvPr/>
            </p:nvSpPr>
            <p:spPr>
              <a:xfrm>
                <a:off x="949716" y="4430530"/>
                <a:ext cx="1354135" cy="380511"/>
              </a:xfrm>
              <a:custGeom>
                <a:avLst/>
                <a:gdLst>
                  <a:gd name="connsiteX0" fmla="*/ 1716183 w 1810941"/>
                  <a:gd name="connsiteY0" fmla="*/ 31586 h 589608"/>
                  <a:gd name="connsiteX1" fmla="*/ 98970 w 1810941"/>
                  <a:gd name="connsiteY1" fmla="*/ 31586 h 589608"/>
                  <a:gd name="connsiteX2" fmla="*/ 31586 w 1810941"/>
                  <a:gd name="connsiteY2" fmla="*/ 98970 h 589608"/>
                  <a:gd name="connsiteX3" fmla="*/ 31586 w 1810941"/>
                  <a:gd name="connsiteY3" fmla="*/ 507485 h 589608"/>
                  <a:gd name="connsiteX4" fmla="*/ 98970 w 1810941"/>
                  <a:gd name="connsiteY4" fmla="*/ 574869 h 589608"/>
                  <a:gd name="connsiteX5" fmla="*/ 1716183 w 1810941"/>
                  <a:gd name="connsiteY5" fmla="*/ 574869 h 589608"/>
                  <a:gd name="connsiteX6" fmla="*/ 1783567 w 1810941"/>
                  <a:gd name="connsiteY6" fmla="*/ 507485 h 589608"/>
                  <a:gd name="connsiteX7" fmla="*/ 1783567 w 1810941"/>
                  <a:gd name="connsiteY7" fmla="*/ 98970 h 589608"/>
                  <a:gd name="connsiteX8" fmla="*/ 1716183 w 1810941"/>
                  <a:gd name="connsiteY8" fmla="*/ 31586 h 589608"/>
                  <a:gd name="connsiteX9" fmla="*/ 178988 w 1810941"/>
                  <a:gd name="connsiteY9" fmla="*/ 507485 h 589608"/>
                  <a:gd name="connsiteX10" fmla="*/ 115816 w 1810941"/>
                  <a:gd name="connsiteY10" fmla="*/ 444312 h 589608"/>
                  <a:gd name="connsiteX11" fmla="*/ 178988 w 1810941"/>
                  <a:gd name="connsiteY11" fmla="*/ 381140 h 589608"/>
                  <a:gd name="connsiteX12" fmla="*/ 242161 w 1810941"/>
                  <a:gd name="connsiteY12" fmla="*/ 444312 h 589608"/>
                  <a:gd name="connsiteX13" fmla="*/ 178988 w 1810941"/>
                  <a:gd name="connsiteY13" fmla="*/ 507485 h 589608"/>
                  <a:gd name="connsiteX14" fmla="*/ 1653011 w 1810941"/>
                  <a:gd name="connsiteY14" fmla="*/ 486427 h 589608"/>
                  <a:gd name="connsiteX15" fmla="*/ 1299246 w 1810941"/>
                  <a:gd name="connsiteY15" fmla="*/ 486427 h 589608"/>
                  <a:gd name="connsiteX16" fmla="*/ 1278188 w 1810941"/>
                  <a:gd name="connsiteY16" fmla="*/ 465370 h 589608"/>
                  <a:gd name="connsiteX17" fmla="*/ 1299246 w 1810941"/>
                  <a:gd name="connsiteY17" fmla="*/ 444312 h 589608"/>
                  <a:gd name="connsiteX18" fmla="*/ 1653011 w 1810941"/>
                  <a:gd name="connsiteY18" fmla="*/ 444312 h 589608"/>
                  <a:gd name="connsiteX19" fmla="*/ 1674069 w 1810941"/>
                  <a:gd name="connsiteY19" fmla="*/ 465370 h 589608"/>
                  <a:gd name="connsiteX20" fmla="*/ 1653011 w 1810941"/>
                  <a:gd name="connsiteY20" fmla="*/ 486427 h 589608"/>
                  <a:gd name="connsiteX21" fmla="*/ 1653011 w 1810941"/>
                  <a:gd name="connsiteY21" fmla="*/ 414832 h 589608"/>
                  <a:gd name="connsiteX22" fmla="*/ 1299246 w 1810941"/>
                  <a:gd name="connsiteY22" fmla="*/ 414832 h 589608"/>
                  <a:gd name="connsiteX23" fmla="*/ 1278188 w 1810941"/>
                  <a:gd name="connsiteY23" fmla="*/ 393775 h 589608"/>
                  <a:gd name="connsiteX24" fmla="*/ 1299246 w 1810941"/>
                  <a:gd name="connsiteY24" fmla="*/ 372717 h 589608"/>
                  <a:gd name="connsiteX25" fmla="*/ 1653011 w 1810941"/>
                  <a:gd name="connsiteY25" fmla="*/ 372717 h 589608"/>
                  <a:gd name="connsiteX26" fmla="*/ 1674069 w 1810941"/>
                  <a:gd name="connsiteY26" fmla="*/ 393775 h 589608"/>
                  <a:gd name="connsiteX27" fmla="*/ 1653011 w 1810941"/>
                  <a:gd name="connsiteY27" fmla="*/ 414832 h 589608"/>
                  <a:gd name="connsiteX28" fmla="*/ 1653011 w 1810941"/>
                  <a:gd name="connsiteY28" fmla="*/ 347448 h 589608"/>
                  <a:gd name="connsiteX29" fmla="*/ 1299246 w 1810941"/>
                  <a:gd name="connsiteY29" fmla="*/ 347448 h 589608"/>
                  <a:gd name="connsiteX30" fmla="*/ 1278188 w 1810941"/>
                  <a:gd name="connsiteY30" fmla="*/ 326391 h 589608"/>
                  <a:gd name="connsiteX31" fmla="*/ 1299246 w 1810941"/>
                  <a:gd name="connsiteY31" fmla="*/ 305333 h 589608"/>
                  <a:gd name="connsiteX32" fmla="*/ 1653011 w 1810941"/>
                  <a:gd name="connsiteY32" fmla="*/ 305333 h 589608"/>
                  <a:gd name="connsiteX33" fmla="*/ 1674069 w 1810941"/>
                  <a:gd name="connsiteY33" fmla="*/ 326391 h 589608"/>
                  <a:gd name="connsiteX34" fmla="*/ 1653011 w 1810941"/>
                  <a:gd name="connsiteY34" fmla="*/ 347448 h 589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810941" h="589608">
                    <a:moveTo>
                      <a:pt x="1716183" y="31586"/>
                    </a:moveTo>
                    <a:lnTo>
                      <a:pt x="98970" y="31586"/>
                    </a:lnTo>
                    <a:cubicBezTo>
                      <a:pt x="61067" y="31586"/>
                      <a:pt x="31586" y="61067"/>
                      <a:pt x="31586" y="98970"/>
                    </a:cubicBezTo>
                    <a:lnTo>
                      <a:pt x="31586" y="507485"/>
                    </a:lnTo>
                    <a:cubicBezTo>
                      <a:pt x="31586" y="545388"/>
                      <a:pt x="61067" y="574869"/>
                      <a:pt x="98970" y="574869"/>
                    </a:cubicBezTo>
                    <a:lnTo>
                      <a:pt x="1716183" y="574869"/>
                    </a:lnTo>
                    <a:cubicBezTo>
                      <a:pt x="1754087" y="574869"/>
                      <a:pt x="1783567" y="545388"/>
                      <a:pt x="1783567" y="507485"/>
                    </a:cubicBezTo>
                    <a:lnTo>
                      <a:pt x="1783567" y="98970"/>
                    </a:lnTo>
                    <a:cubicBezTo>
                      <a:pt x="1783567" y="61067"/>
                      <a:pt x="1754087" y="31586"/>
                      <a:pt x="1716183" y="31586"/>
                    </a:cubicBezTo>
                    <a:close/>
                    <a:moveTo>
                      <a:pt x="178988" y="507485"/>
                    </a:moveTo>
                    <a:cubicBezTo>
                      <a:pt x="145297" y="507485"/>
                      <a:pt x="115816" y="478004"/>
                      <a:pt x="115816" y="444312"/>
                    </a:cubicBezTo>
                    <a:cubicBezTo>
                      <a:pt x="115816" y="410621"/>
                      <a:pt x="145297" y="381140"/>
                      <a:pt x="178988" y="381140"/>
                    </a:cubicBezTo>
                    <a:cubicBezTo>
                      <a:pt x="212680" y="381140"/>
                      <a:pt x="242161" y="410621"/>
                      <a:pt x="242161" y="444312"/>
                    </a:cubicBezTo>
                    <a:cubicBezTo>
                      <a:pt x="242161" y="482216"/>
                      <a:pt x="212680" y="507485"/>
                      <a:pt x="178988" y="507485"/>
                    </a:cubicBezTo>
                    <a:close/>
                    <a:moveTo>
                      <a:pt x="1653011" y="486427"/>
                    </a:moveTo>
                    <a:lnTo>
                      <a:pt x="1299246" y="486427"/>
                    </a:lnTo>
                    <a:cubicBezTo>
                      <a:pt x="1286611" y="486427"/>
                      <a:pt x="1278188" y="478004"/>
                      <a:pt x="1278188" y="465370"/>
                    </a:cubicBezTo>
                    <a:cubicBezTo>
                      <a:pt x="1278188" y="452735"/>
                      <a:pt x="1286611" y="444312"/>
                      <a:pt x="1299246" y="444312"/>
                    </a:cubicBezTo>
                    <a:lnTo>
                      <a:pt x="1653011" y="444312"/>
                    </a:lnTo>
                    <a:cubicBezTo>
                      <a:pt x="1665646" y="444312"/>
                      <a:pt x="1674069" y="452735"/>
                      <a:pt x="1674069" y="465370"/>
                    </a:cubicBezTo>
                    <a:cubicBezTo>
                      <a:pt x="1674069" y="473793"/>
                      <a:pt x="1665646" y="486427"/>
                      <a:pt x="1653011" y="486427"/>
                    </a:cubicBezTo>
                    <a:close/>
                    <a:moveTo>
                      <a:pt x="1653011" y="414832"/>
                    </a:moveTo>
                    <a:lnTo>
                      <a:pt x="1299246" y="414832"/>
                    </a:lnTo>
                    <a:cubicBezTo>
                      <a:pt x="1286611" y="414832"/>
                      <a:pt x="1278188" y="406409"/>
                      <a:pt x="1278188" y="393775"/>
                    </a:cubicBezTo>
                    <a:cubicBezTo>
                      <a:pt x="1278188" y="381140"/>
                      <a:pt x="1286611" y="372717"/>
                      <a:pt x="1299246" y="372717"/>
                    </a:cubicBezTo>
                    <a:lnTo>
                      <a:pt x="1653011" y="372717"/>
                    </a:lnTo>
                    <a:cubicBezTo>
                      <a:pt x="1665646" y="372717"/>
                      <a:pt x="1674069" y="381140"/>
                      <a:pt x="1674069" y="393775"/>
                    </a:cubicBezTo>
                    <a:cubicBezTo>
                      <a:pt x="1674069" y="406409"/>
                      <a:pt x="1665646" y="414832"/>
                      <a:pt x="1653011" y="414832"/>
                    </a:cubicBezTo>
                    <a:close/>
                    <a:moveTo>
                      <a:pt x="1653011" y="347448"/>
                    </a:moveTo>
                    <a:lnTo>
                      <a:pt x="1299246" y="347448"/>
                    </a:lnTo>
                    <a:cubicBezTo>
                      <a:pt x="1286611" y="347448"/>
                      <a:pt x="1278188" y="339025"/>
                      <a:pt x="1278188" y="326391"/>
                    </a:cubicBezTo>
                    <a:cubicBezTo>
                      <a:pt x="1278188" y="313756"/>
                      <a:pt x="1286611" y="305333"/>
                      <a:pt x="1299246" y="305333"/>
                    </a:cubicBezTo>
                    <a:lnTo>
                      <a:pt x="1653011" y="305333"/>
                    </a:lnTo>
                    <a:cubicBezTo>
                      <a:pt x="1665646" y="305333"/>
                      <a:pt x="1674069" y="313756"/>
                      <a:pt x="1674069" y="326391"/>
                    </a:cubicBezTo>
                    <a:cubicBezTo>
                      <a:pt x="1674069" y="339025"/>
                      <a:pt x="1665646" y="347448"/>
                      <a:pt x="1653011" y="347448"/>
                    </a:cubicBezTo>
                    <a:close/>
                  </a:path>
                </a:pathLst>
              </a:custGeom>
              <a:solidFill>
                <a:srgbClr val="2A328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05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133EE88-1B4B-4C7D-A382-4699EF052FE2}"/>
                  </a:ext>
                </a:extLst>
              </p:cNvPr>
              <p:cNvSpPr/>
              <p:nvPr/>
            </p:nvSpPr>
            <p:spPr>
              <a:xfrm>
                <a:off x="949716" y="4829880"/>
                <a:ext cx="1354135" cy="380511"/>
              </a:xfrm>
              <a:custGeom>
                <a:avLst/>
                <a:gdLst>
                  <a:gd name="connsiteX0" fmla="*/ 1716183 w 1810941"/>
                  <a:gd name="connsiteY0" fmla="*/ 31586 h 589608"/>
                  <a:gd name="connsiteX1" fmla="*/ 98970 w 1810941"/>
                  <a:gd name="connsiteY1" fmla="*/ 31586 h 589608"/>
                  <a:gd name="connsiteX2" fmla="*/ 31586 w 1810941"/>
                  <a:gd name="connsiteY2" fmla="*/ 98970 h 589608"/>
                  <a:gd name="connsiteX3" fmla="*/ 31586 w 1810941"/>
                  <a:gd name="connsiteY3" fmla="*/ 507485 h 589608"/>
                  <a:gd name="connsiteX4" fmla="*/ 98970 w 1810941"/>
                  <a:gd name="connsiteY4" fmla="*/ 574869 h 589608"/>
                  <a:gd name="connsiteX5" fmla="*/ 1716183 w 1810941"/>
                  <a:gd name="connsiteY5" fmla="*/ 574869 h 589608"/>
                  <a:gd name="connsiteX6" fmla="*/ 1783567 w 1810941"/>
                  <a:gd name="connsiteY6" fmla="*/ 507485 h 589608"/>
                  <a:gd name="connsiteX7" fmla="*/ 1783567 w 1810941"/>
                  <a:gd name="connsiteY7" fmla="*/ 98970 h 589608"/>
                  <a:gd name="connsiteX8" fmla="*/ 1716183 w 1810941"/>
                  <a:gd name="connsiteY8" fmla="*/ 31586 h 589608"/>
                  <a:gd name="connsiteX9" fmla="*/ 178988 w 1810941"/>
                  <a:gd name="connsiteY9" fmla="*/ 507485 h 589608"/>
                  <a:gd name="connsiteX10" fmla="*/ 115816 w 1810941"/>
                  <a:gd name="connsiteY10" fmla="*/ 444312 h 589608"/>
                  <a:gd name="connsiteX11" fmla="*/ 178988 w 1810941"/>
                  <a:gd name="connsiteY11" fmla="*/ 381140 h 589608"/>
                  <a:gd name="connsiteX12" fmla="*/ 242161 w 1810941"/>
                  <a:gd name="connsiteY12" fmla="*/ 444312 h 589608"/>
                  <a:gd name="connsiteX13" fmla="*/ 178988 w 1810941"/>
                  <a:gd name="connsiteY13" fmla="*/ 507485 h 589608"/>
                  <a:gd name="connsiteX14" fmla="*/ 1653011 w 1810941"/>
                  <a:gd name="connsiteY14" fmla="*/ 486427 h 589608"/>
                  <a:gd name="connsiteX15" fmla="*/ 1299246 w 1810941"/>
                  <a:gd name="connsiteY15" fmla="*/ 486427 h 589608"/>
                  <a:gd name="connsiteX16" fmla="*/ 1278188 w 1810941"/>
                  <a:gd name="connsiteY16" fmla="*/ 465370 h 589608"/>
                  <a:gd name="connsiteX17" fmla="*/ 1299246 w 1810941"/>
                  <a:gd name="connsiteY17" fmla="*/ 444312 h 589608"/>
                  <a:gd name="connsiteX18" fmla="*/ 1653011 w 1810941"/>
                  <a:gd name="connsiteY18" fmla="*/ 444312 h 589608"/>
                  <a:gd name="connsiteX19" fmla="*/ 1674069 w 1810941"/>
                  <a:gd name="connsiteY19" fmla="*/ 465370 h 589608"/>
                  <a:gd name="connsiteX20" fmla="*/ 1653011 w 1810941"/>
                  <a:gd name="connsiteY20" fmla="*/ 486427 h 589608"/>
                  <a:gd name="connsiteX21" fmla="*/ 1653011 w 1810941"/>
                  <a:gd name="connsiteY21" fmla="*/ 414832 h 589608"/>
                  <a:gd name="connsiteX22" fmla="*/ 1299246 w 1810941"/>
                  <a:gd name="connsiteY22" fmla="*/ 414832 h 589608"/>
                  <a:gd name="connsiteX23" fmla="*/ 1278188 w 1810941"/>
                  <a:gd name="connsiteY23" fmla="*/ 393775 h 589608"/>
                  <a:gd name="connsiteX24" fmla="*/ 1299246 w 1810941"/>
                  <a:gd name="connsiteY24" fmla="*/ 372717 h 589608"/>
                  <a:gd name="connsiteX25" fmla="*/ 1653011 w 1810941"/>
                  <a:gd name="connsiteY25" fmla="*/ 372717 h 589608"/>
                  <a:gd name="connsiteX26" fmla="*/ 1674069 w 1810941"/>
                  <a:gd name="connsiteY26" fmla="*/ 393775 h 589608"/>
                  <a:gd name="connsiteX27" fmla="*/ 1653011 w 1810941"/>
                  <a:gd name="connsiteY27" fmla="*/ 414832 h 589608"/>
                  <a:gd name="connsiteX28" fmla="*/ 1653011 w 1810941"/>
                  <a:gd name="connsiteY28" fmla="*/ 347448 h 589608"/>
                  <a:gd name="connsiteX29" fmla="*/ 1299246 w 1810941"/>
                  <a:gd name="connsiteY29" fmla="*/ 347448 h 589608"/>
                  <a:gd name="connsiteX30" fmla="*/ 1278188 w 1810941"/>
                  <a:gd name="connsiteY30" fmla="*/ 326391 h 589608"/>
                  <a:gd name="connsiteX31" fmla="*/ 1299246 w 1810941"/>
                  <a:gd name="connsiteY31" fmla="*/ 305333 h 589608"/>
                  <a:gd name="connsiteX32" fmla="*/ 1653011 w 1810941"/>
                  <a:gd name="connsiteY32" fmla="*/ 305333 h 589608"/>
                  <a:gd name="connsiteX33" fmla="*/ 1674069 w 1810941"/>
                  <a:gd name="connsiteY33" fmla="*/ 326391 h 589608"/>
                  <a:gd name="connsiteX34" fmla="*/ 1653011 w 1810941"/>
                  <a:gd name="connsiteY34" fmla="*/ 347448 h 589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810941" h="589608">
                    <a:moveTo>
                      <a:pt x="1716183" y="31586"/>
                    </a:moveTo>
                    <a:lnTo>
                      <a:pt x="98970" y="31586"/>
                    </a:lnTo>
                    <a:cubicBezTo>
                      <a:pt x="61067" y="31586"/>
                      <a:pt x="31586" y="61067"/>
                      <a:pt x="31586" y="98970"/>
                    </a:cubicBezTo>
                    <a:lnTo>
                      <a:pt x="31586" y="507485"/>
                    </a:lnTo>
                    <a:cubicBezTo>
                      <a:pt x="31586" y="545388"/>
                      <a:pt x="61067" y="574869"/>
                      <a:pt x="98970" y="574869"/>
                    </a:cubicBezTo>
                    <a:lnTo>
                      <a:pt x="1716183" y="574869"/>
                    </a:lnTo>
                    <a:cubicBezTo>
                      <a:pt x="1754087" y="574869"/>
                      <a:pt x="1783567" y="545388"/>
                      <a:pt x="1783567" y="507485"/>
                    </a:cubicBezTo>
                    <a:lnTo>
                      <a:pt x="1783567" y="98970"/>
                    </a:lnTo>
                    <a:cubicBezTo>
                      <a:pt x="1783567" y="61067"/>
                      <a:pt x="1754087" y="31586"/>
                      <a:pt x="1716183" y="31586"/>
                    </a:cubicBezTo>
                    <a:close/>
                    <a:moveTo>
                      <a:pt x="178988" y="507485"/>
                    </a:moveTo>
                    <a:cubicBezTo>
                      <a:pt x="145297" y="507485"/>
                      <a:pt x="115816" y="478004"/>
                      <a:pt x="115816" y="444312"/>
                    </a:cubicBezTo>
                    <a:cubicBezTo>
                      <a:pt x="115816" y="410621"/>
                      <a:pt x="145297" y="381140"/>
                      <a:pt x="178988" y="381140"/>
                    </a:cubicBezTo>
                    <a:cubicBezTo>
                      <a:pt x="212680" y="381140"/>
                      <a:pt x="242161" y="410621"/>
                      <a:pt x="242161" y="444312"/>
                    </a:cubicBezTo>
                    <a:cubicBezTo>
                      <a:pt x="242161" y="482216"/>
                      <a:pt x="212680" y="507485"/>
                      <a:pt x="178988" y="507485"/>
                    </a:cubicBezTo>
                    <a:close/>
                    <a:moveTo>
                      <a:pt x="1653011" y="486427"/>
                    </a:moveTo>
                    <a:lnTo>
                      <a:pt x="1299246" y="486427"/>
                    </a:lnTo>
                    <a:cubicBezTo>
                      <a:pt x="1286611" y="486427"/>
                      <a:pt x="1278188" y="478004"/>
                      <a:pt x="1278188" y="465370"/>
                    </a:cubicBezTo>
                    <a:cubicBezTo>
                      <a:pt x="1278188" y="452735"/>
                      <a:pt x="1286611" y="444312"/>
                      <a:pt x="1299246" y="444312"/>
                    </a:cubicBezTo>
                    <a:lnTo>
                      <a:pt x="1653011" y="444312"/>
                    </a:lnTo>
                    <a:cubicBezTo>
                      <a:pt x="1665646" y="444312"/>
                      <a:pt x="1674069" y="452735"/>
                      <a:pt x="1674069" y="465370"/>
                    </a:cubicBezTo>
                    <a:cubicBezTo>
                      <a:pt x="1674069" y="473793"/>
                      <a:pt x="1665646" y="486427"/>
                      <a:pt x="1653011" y="486427"/>
                    </a:cubicBezTo>
                    <a:close/>
                    <a:moveTo>
                      <a:pt x="1653011" y="414832"/>
                    </a:moveTo>
                    <a:lnTo>
                      <a:pt x="1299246" y="414832"/>
                    </a:lnTo>
                    <a:cubicBezTo>
                      <a:pt x="1286611" y="414832"/>
                      <a:pt x="1278188" y="406409"/>
                      <a:pt x="1278188" y="393775"/>
                    </a:cubicBezTo>
                    <a:cubicBezTo>
                      <a:pt x="1278188" y="381140"/>
                      <a:pt x="1286611" y="372717"/>
                      <a:pt x="1299246" y="372717"/>
                    </a:cubicBezTo>
                    <a:lnTo>
                      <a:pt x="1653011" y="372717"/>
                    </a:lnTo>
                    <a:cubicBezTo>
                      <a:pt x="1665646" y="372717"/>
                      <a:pt x="1674069" y="381140"/>
                      <a:pt x="1674069" y="393775"/>
                    </a:cubicBezTo>
                    <a:cubicBezTo>
                      <a:pt x="1674069" y="406409"/>
                      <a:pt x="1665646" y="414832"/>
                      <a:pt x="1653011" y="414832"/>
                    </a:cubicBezTo>
                    <a:close/>
                    <a:moveTo>
                      <a:pt x="1653011" y="347448"/>
                    </a:moveTo>
                    <a:lnTo>
                      <a:pt x="1299246" y="347448"/>
                    </a:lnTo>
                    <a:cubicBezTo>
                      <a:pt x="1286611" y="347448"/>
                      <a:pt x="1278188" y="339025"/>
                      <a:pt x="1278188" y="326391"/>
                    </a:cubicBezTo>
                    <a:cubicBezTo>
                      <a:pt x="1278188" y="313756"/>
                      <a:pt x="1286611" y="305333"/>
                      <a:pt x="1299246" y="305333"/>
                    </a:cubicBezTo>
                    <a:lnTo>
                      <a:pt x="1653011" y="305333"/>
                    </a:lnTo>
                    <a:cubicBezTo>
                      <a:pt x="1665646" y="305333"/>
                      <a:pt x="1674069" y="313756"/>
                      <a:pt x="1674069" y="326391"/>
                    </a:cubicBezTo>
                    <a:cubicBezTo>
                      <a:pt x="1674069" y="339025"/>
                      <a:pt x="1665646" y="347448"/>
                      <a:pt x="1653011" y="347448"/>
                    </a:cubicBezTo>
                    <a:close/>
                  </a:path>
                </a:pathLst>
              </a:custGeom>
              <a:solidFill>
                <a:srgbClr val="2A328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05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F90746E-AA74-43AC-B50E-EBA17FCB277D}"/>
                </a:ext>
              </a:extLst>
            </p:cNvPr>
            <p:cNvGrpSpPr/>
            <p:nvPr/>
          </p:nvGrpSpPr>
          <p:grpSpPr>
            <a:xfrm>
              <a:off x="2351796" y="4031179"/>
              <a:ext cx="1354135" cy="1179211"/>
              <a:chOff x="949716" y="4031180"/>
              <a:chExt cx="1354135" cy="1179211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1E8FE9D-B879-482E-9F81-CDD00D230D91}"/>
                  </a:ext>
                </a:extLst>
              </p:cNvPr>
              <p:cNvSpPr/>
              <p:nvPr/>
            </p:nvSpPr>
            <p:spPr>
              <a:xfrm>
                <a:off x="949716" y="4031180"/>
                <a:ext cx="1354135" cy="380511"/>
              </a:xfrm>
              <a:custGeom>
                <a:avLst/>
                <a:gdLst>
                  <a:gd name="connsiteX0" fmla="*/ 1716183 w 1810941"/>
                  <a:gd name="connsiteY0" fmla="*/ 31586 h 589608"/>
                  <a:gd name="connsiteX1" fmla="*/ 98970 w 1810941"/>
                  <a:gd name="connsiteY1" fmla="*/ 31586 h 589608"/>
                  <a:gd name="connsiteX2" fmla="*/ 31586 w 1810941"/>
                  <a:gd name="connsiteY2" fmla="*/ 98970 h 589608"/>
                  <a:gd name="connsiteX3" fmla="*/ 31586 w 1810941"/>
                  <a:gd name="connsiteY3" fmla="*/ 507485 h 589608"/>
                  <a:gd name="connsiteX4" fmla="*/ 98970 w 1810941"/>
                  <a:gd name="connsiteY4" fmla="*/ 574869 h 589608"/>
                  <a:gd name="connsiteX5" fmla="*/ 1716183 w 1810941"/>
                  <a:gd name="connsiteY5" fmla="*/ 574869 h 589608"/>
                  <a:gd name="connsiteX6" fmla="*/ 1783567 w 1810941"/>
                  <a:gd name="connsiteY6" fmla="*/ 507485 h 589608"/>
                  <a:gd name="connsiteX7" fmla="*/ 1783567 w 1810941"/>
                  <a:gd name="connsiteY7" fmla="*/ 98970 h 589608"/>
                  <a:gd name="connsiteX8" fmla="*/ 1716183 w 1810941"/>
                  <a:gd name="connsiteY8" fmla="*/ 31586 h 589608"/>
                  <a:gd name="connsiteX9" fmla="*/ 178988 w 1810941"/>
                  <a:gd name="connsiteY9" fmla="*/ 507485 h 589608"/>
                  <a:gd name="connsiteX10" fmla="*/ 115816 w 1810941"/>
                  <a:gd name="connsiteY10" fmla="*/ 444312 h 589608"/>
                  <a:gd name="connsiteX11" fmla="*/ 178988 w 1810941"/>
                  <a:gd name="connsiteY11" fmla="*/ 381140 h 589608"/>
                  <a:gd name="connsiteX12" fmla="*/ 242161 w 1810941"/>
                  <a:gd name="connsiteY12" fmla="*/ 444312 h 589608"/>
                  <a:gd name="connsiteX13" fmla="*/ 178988 w 1810941"/>
                  <a:gd name="connsiteY13" fmla="*/ 507485 h 589608"/>
                  <a:gd name="connsiteX14" fmla="*/ 1653011 w 1810941"/>
                  <a:gd name="connsiteY14" fmla="*/ 486427 h 589608"/>
                  <a:gd name="connsiteX15" fmla="*/ 1299246 w 1810941"/>
                  <a:gd name="connsiteY15" fmla="*/ 486427 h 589608"/>
                  <a:gd name="connsiteX16" fmla="*/ 1278188 w 1810941"/>
                  <a:gd name="connsiteY16" fmla="*/ 465370 h 589608"/>
                  <a:gd name="connsiteX17" fmla="*/ 1299246 w 1810941"/>
                  <a:gd name="connsiteY17" fmla="*/ 444312 h 589608"/>
                  <a:gd name="connsiteX18" fmla="*/ 1653011 w 1810941"/>
                  <a:gd name="connsiteY18" fmla="*/ 444312 h 589608"/>
                  <a:gd name="connsiteX19" fmla="*/ 1674069 w 1810941"/>
                  <a:gd name="connsiteY19" fmla="*/ 465370 h 589608"/>
                  <a:gd name="connsiteX20" fmla="*/ 1653011 w 1810941"/>
                  <a:gd name="connsiteY20" fmla="*/ 486427 h 589608"/>
                  <a:gd name="connsiteX21" fmla="*/ 1653011 w 1810941"/>
                  <a:gd name="connsiteY21" fmla="*/ 414832 h 589608"/>
                  <a:gd name="connsiteX22" fmla="*/ 1299246 w 1810941"/>
                  <a:gd name="connsiteY22" fmla="*/ 414832 h 589608"/>
                  <a:gd name="connsiteX23" fmla="*/ 1278188 w 1810941"/>
                  <a:gd name="connsiteY23" fmla="*/ 393775 h 589608"/>
                  <a:gd name="connsiteX24" fmla="*/ 1299246 w 1810941"/>
                  <a:gd name="connsiteY24" fmla="*/ 372717 h 589608"/>
                  <a:gd name="connsiteX25" fmla="*/ 1653011 w 1810941"/>
                  <a:gd name="connsiteY25" fmla="*/ 372717 h 589608"/>
                  <a:gd name="connsiteX26" fmla="*/ 1674069 w 1810941"/>
                  <a:gd name="connsiteY26" fmla="*/ 393775 h 589608"/>
                  <a:gd name="connsiteX27" fmla="*/ 1653011 w 1810941"/>
                  <a:gd name="connsiteY27" fmla="*/ 414832 h 589608"/>
                  <a:gd name="connsiteX28" fmla="*/ 1653011 w 1810941"/>
                  <a:gd name="connsiteY28" fmla="*/ 347448 h 589608"/>
                  <a:gd name="connsiteX29" fmla="*/ 1299246 w 1810941"/>
                  <a:gd name="connsiteY29" fmla="*/ 347448 h 589608"/>
                  <a:gd name="connsiteX30" fmla="*/ 1278188 w 1810941"/>
                  <a:gd name="connsiteY30" fmla="*/ 326391 h 589608"/>
                  <a:gd name="connsiteX31" fmla="*/ 1299246 w 1810941"/>
                  <a:gd name="connsiteY31" fmla="*/ 305333 h 589608"/>
                  <a:gd name="connsiteX32" fmla="*/ 1653011 w 1810941"/>
                  <a:gd name="connsiteY32" fmla="*/ 305333 h 589608"/>
                  <a:gd name="connsiteX33" fmla="*/ 1674069 w 1810941"/>
                  <a:gd name="connsiteY33" fmla="*/ 326391 h 589608"/>
                  <a:gd name="connsiteX34" fmla="*/ 1653011 w 1810941"/>
                  <a:gd name="connsiteY34" fmla="*/ 347448 h 589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810941" h="589608">
                    <a:moveTo>
                      <a:pt x="1716183" y="31586"/>
                    </a:moveTo>
                    <a:lnTo>
                      <a:pt x="98970" y="31586"/>
                    </a:lnTo>
                    <a:cubicBezTo>
                      <a:pt x="61067" y="31586"/>
                      <a:pt x="31586" y="61067"/>
                      <a:pt x="31586" y="98970"/>
                    </a:cubicBezTo>
                    <a:lnTo>
                      <a:pt x="31586" y="507485"/>
                    </a:lnTo>
                    <a:cubicBezTo>
                      <a:pt x="31586" y="545388"/>
                      <a:pt x="61067" y="574869"/>
                      <a:pt x="98970" y="574869"/>
                    </a:cubicBezTo>
                    <a:lnTo>
                      <a:pt x="1716183" y="574869"/>
                    </a:lnTo>
                    <a:cubicBezTo>
                      <a:pt x="1754087" y="574869"/>
                      <a:pt x="1783567" y="545388"/>
                      <a:pt x="1783567" y="507485"/>
                    </a:cubicBezTo>
                    <a:lnTo>
                      <a:pt x="1783567" y="98970"/>
                    </a:lnTo>
                    <a:cubicBezTo>
                      <a:pt x="1783567" y="61067"/>
                      <a:pt x="1754087" y="31586"/>
                      <a:pt x="1716183" y="31586"/>
                    </a:cubicBezTo>
                    <a:close/>
                    <a:moveTo>
                      <a:pt x="178988" y="507485"/>
                    </a:moveTo>
                    <a:cubicBezTo>
                      <a:pt x="145297" y="507485"/>
                      <a:pt x="115816" y="478004"/>
                      <a:pt x="115816" y="444312"/>
                    </a:cubicBezTo>
                    <a:cubicBezTo>
                      <a:pt x="115816" y="410621"/>
                      <a:pt x="145297" y="381140"/>
                      <a:pt x="178988" y="381140"/>
                    </a:cubicBezTo>
                    <a:cubicBezTo>
                      <a:pt x="212680" y="381140"/>
                      <a:pt x="242161" y="410621"/>
                      <a:pt x="242161" y="444312"/>
                    </a:cubicBezTo>
                    <a:cubicBezTo>
                      <a:pt x="242161" y="482216"/>
                      <a:pt x="212680" y="507485"/>
                      <a:pt x="178988" y="507485"/>
                    </a:cubicBezTo>
                    <a:close/>
                    <a:moveTo>
                      <a:pt x="1653011" y="486427"/>
                    </a:moveTo>
                    <a:lnTo>
                      <a:pt x="1299246" y="486427"/>
                    </a:lnTo>
                    <a:cubicBezTo>
                      <a:pt x="1286611" y="486427"/>
                      <a:pt x="1278188" y="478004"/>
                      <a:pt x="1278188" y="465370"/>
                    </a:cubicBezTo>
                    <a:cubicBezTo>
                      <a:pt x="1278188" y="452735"/>
                      <a:pt x="1286611" y="444312"/>
                      <a:pt x="1299246" y="444312"/>
                    </a:cubicBezTo>
                    <a:lnTo>
                      <a:pt x="1653011" y="444312"/>
                    </a:lnTo>
                    <a:cubicBezTo>
                      <a:pt x="1665646" y="444312"/>
                      <a:pt x="1674069" y="452735"/>
                      <a:pt x="1674069" y="465370"/>
                    </a:cubicBezTo>
                    <a:cubicBezTo>
                      <a:pt x="1674069" y="473793"/>
                      <a:pt x="1665646" y="486427"/>
                      <a:pt x="1653011" y="486427"/>
                    </a:cubicBezTo>
                    <a:close/>
                    <a:moveTo>
                      <a:pt x="1653011" y="414832"/>
                    </a:moveTo>
                    <a:lnTo>
                      <a:pt x="1299246" y="414832"/>
                    </a:lnTo>
                    <a:cubicBezTo>
                      <a:pt x="1286611" y="414832"/>
                      <a:pt x="1278188" y="406409"/>
                      <a:pt x="1278188" y="393775"/>
                    </a:cubicBezTo>
                    <a:cubicBezTo>
                      <a:pt x="1278188" y="381140"/>
                      <a:pt x="1286611" y="372717"/>
                      <a:pt x="1299246" y="372717"/>
                    </a:cubicBezTo>
                    <a:lnTo>
                      <a:pt x="1653011" y="372717"/>
                    </a:lnTo>
                    <a:cubicBezTo>
                      <a:pt x="1665646" y="372717"/>
                      <a:pt x="1674069" y="381140"/>
                      <a:pt x="1674069" y="393775"/>
                    </a:cubicBezTo>
                    <a:cubicBezTo>
                      <a:pt x="1674069" y="406409"/>
                      <a:pt x="1665646" y="414832"/>
                      <a:pt x="1653011" y="414832"/>
                    </a:cubicBezTo>
                    <a:close/>
                    <a:moveTo>
                      <a:pt x="1653011" y="347448"/>
                    </a:moveTo>
                    <a:lnTo>
                      <a:pt x="1299246" y="347448"/>
                    </a:lnTo>
                    <a:cubicBezTo>
                      <a:pt x="1286611" y="347448"/>
                      <a:pt x="1278188" y="339025"/>
                      <a:pt x="1278188" y="326391"/>
                    </a:cubicBezTo>
                    <a:cubicBezTo>
                      <a:pt x="1278188" y="313756"/>
                      <a:pt x="1286611" y="305333"/>
                      <a:pt x="1299246" y="305333"/>
                    </a:cubicBezTo>
                    <a:lnTo>
                      <a:pt x="1653011" y="305333"/>
                    </a:lnTo>
                    <a:cubicBezTo>
                      <a:pt x="1665646" y="305333"/>
                      <a:pt x="1674069" y="313756"/>
                      <a:pt x="1674069" y="326391"/>
                    </a:cubicBezTo>
                    <a:cubicBezTo>
                      <a:pt x="1674069" y="339025"/>
                      <a:pt x="1665646" y="347448"/>
                      <a:pt x="1653011" y="347448"/>
                    </a:cubicBezTo>
                    <a:close/>
                  </a:path>
                </a:pathLst>
              </a:custGeom>
              <a:solidFill>
                <a:srgbClr val="2A328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05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C5701BD-71C7-42DA-B0A8-6481CDAD60DE}"/>
                  </a:ext>
                </a:extLst>
              </p:cNvPr>
              <p:cNvSpPr/>
              <p:nvPr/>
            </p:nvSpPr>
            <p:spPr>
              <a:xfrm>
                <a:off x="949716" y="4430530"/>
                <a:ext cx="1354135" cy="380511"/>
              </a:xfrm>
              <a:custGeom>
                <a:avLst/>
                <a:gdLst>
                  <a:gd name="connsiteX0" fmla="*/ 1716183 w 1810941"/>
                  <a:gd name="connsiteY0" fmla="*/ 31586 h 589608"/>
                  <a:gd name="connsiteX1" fmla="*/ 98970 w 1810941"/>
                  <a:gd name="connsiteY1" fmla="*/ 31586 h 589608"/>
                  <a:gd name="connsiteX2" fmla="*/ 31586 w 1810941"/>
                  <a:gd name="connsiteY2" fmla="*/ 98970 h 589608"/>
                  <a:gd name="connsiteX3" fmla="*/ 31586 w 1810941"/>
                  <a:gd name="connsiteY3" fmla="*/ 507485 h 589608"/>
                  <a:gd name="connsiteX4" fmla="*/ 98970 w 1810941"/>
                  <a:gd name="connsiteY4" fmla="*/ 574869 h 589608"/>
                  <a:gd name="connsiteX5" fmla="*/ 1716183 w 1810941"/>
                  <a:gd name="connsiteY5" fmla="*/ 574869 h 589608"/>
                  <a:gd name="connsiteX6" fmla="*/ 1783567 w 1810941"/>
                  <a:gd name="connsiteY6" fmla="*/ 507485 h 589608"/>
                  <a:gd name="connsiteX7" fmla="*/ 1783567 w 1810941"/>
                  <a:gd name="connsiteY7" fmla="*/ 98970 h 589608"/>
                  <a:gd name="connsiteX8" fmla="*/ 1716183 w 1810941"/>
                  <a:gd name="connsiteY8" fmla="*/ 31586 h 589608"/>
                  <a:gd name="connsiteX9" fmla="*/ 178988 w 1810941"/>
                  <a:gd name="connsiteY9" fmla="*/ 507485 h 589608"/>
                  <a:gd name="connsiteX10" fmla="*/ 115816 w 1810941"/>
                  <a:gd name="connsiteY10" fmla="*/ 444312 h 589608"/>
                  <a:gd name="connsiteX11" fmla="*/ 178988 w 1810941"/>
                  <a:gd name="connsiteY11" fmla="*/ 381140 h 589608"/>
                  <a:gd name="connsiteX12" fmla="*/ 242161 w 1810941"/>
                  <a:gd name="connsiteY12" fmla="*/ 444312 h 589608"/>
                  <a:gd name="connsiteX13" fmla="*/ 178988 w 1810941"/>
                  <a:gd name="connsiteY13" fmla="*/ 507485 h 589608"/>
                  <a:gd name="connsiteX14" fmla="*/ 1653011 w 1810941"/>
                  <a:gd name="connsiteY14" fmla="*/ 486427 h 589608"/>
                  <a:gd name="connsiteX15" fmla="*/ 1299246 w 1810941"/>
                  <a:gd name="connsiteY15" fmla="*/ 486427 h 589608"/>
                  <a:gd name="connsiteX16" fmla="*/ 1278188 w 1810941"/>
                  <a:gd name="connsiteY16" fmla="*/ 465370 h 589608"/>
                  <a:gd name="connsiteX17" fmla="*/ 1299246 w 1810941"/>
                  <a:gd name="connsiteY17" fmla="*/ 444312 h 589608"/>
                  <a:gd name="connsiteX18" fmla="*/ 1653011 w 1810941"/>
                  <a:gd name="connsiteY18" fmla="*/ 444312 h 589608"/>
                  <a:gd name="connsiteX19" fmla="*/ 1674069 w 1810941"/>
                  <a:gd name="connsiteY19" fmla="*/ 465370 h 589608"/>
                  <a:gd name="connsiteX20" fmla="*/ 1653011 w 1810941"/>
                  <a:gd name="connsiteY20" fmla="*/ 486427 h 589608"/>
                  <a:gd name="connsiteX21" fmla="*/ 1653011 w 1810941"/>
                  <a:gd name="connsiteY21" fmla="*/ 414832 h 589608"/>
                  <a:gd name="connsiteX22" fmla="*/ 1299246 w 1810941"/>
                  <a:gd name="connsiteY22" fmla="*/ 414832 h 589608"/>
                  <a:gd name="connsiteX23" fmla="*/ 1278188 w 1810941"/>
                  <a:gd name="connsiteY23" fmla="*/ 393775 h 589608"/>
                  <a:gd name="connsiteX24" fmla="*/ 1299246 w 1810941"/>
                  <a:gd name="connsiteY24" fmla="*/ 372717 h 589608"/>
                  <a:gd name="connsiteX25" fmla="*/ 1653011 w 1810941"/>
                  <a:gd name="connsiteY25" fmla="*/ 372717 h 589608"/>
                  <a:gd name="connsiteX26" fmla="*/ 1674069 w 1810941"/>
                  <a:gd name="connsiteY26" fmla="*/ 393775 h 589608"/>
                  <a:gd name="connsiteX27" fmla="*/ 1653011 w 1810941"/>
                  <a:gd name="connsiteY27" fmla="*/ 414832 h 589608"/>
                  <a:gd name="connsiteX28" fmla="*/ 1653011 w 1810941"/>
                  <a:gd name="connsiteY28" fmla="*/ 347448 h 589608"/>
                  <a:gd name="connsiteX29" fmla="*/ 1299246 w 1810941"/>
                  <a:gd name="connsiteY29" fmla="*/ 347448 h 589608"/>
                  <a:gd name="connsiteX30" fmla="*/ 1278188 w 1810941"/>
                  <a:gd name="connsiteY30" fmla="*/ 326391 h 589608"/>
                  <a:gd name="connsiteX31" fmla="*/ 1299246 w 1810941"/>
                  <a:gd name="connsiteY31" fmla="*/ 305333 h 589608"/>
                  <a:gd name="connsiteX32" fmla="*/ 1653011 w 1810941"/>
                  <a:gd name="connsiteY32" fmla="*/ 305333 h 589608"/>
                  <a:gd name="connsiteX33" fmla="*/ 1674069 w 1810941"/>
                  <a:gd name="connsiteY33" fmla="*/ 326391 h 589608"/>
                  <a:gd name="connsiteX34" fmla="*/ 1653011 w 1810941"/>
                  <a:gd name="connsiteY34" fmla="*/ 347448 h 589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810941" h="589608">
                    <a:moveTo>
                      <a:pt x="1716183" y="31586"/>
                    </a:moveTo>
                    <a:lnTo>
                      <a:pt x="98970" y="31586"/>
                    </a:lnTo>
                    <a:cubicBezTo>
                      <a:pt x="61067" y="31586"/>
                      <a:pt x="31586" y="61067"/>
                      <a:pt x="31586" y="98970"/>
                    </a:cubicBezTo>
                    <a:lnTo>
                      <a:pt x="31586" y="507485"/>
                    </a:lnTo>
                    <a:cubicBezTo>
                      <a:pt x="31586" y="545388"/>
                      <a:pt x="61067" y="574869"/>
                      <a:pt x="98970" y="574869"/>
                    </a:cubicBezTo>
                    <a:lnTo>
                      <a:pt x="1716183" y="574869"/>
                    </a:lnTo>
                    <a:cubicBezTo>
                      <a:pt x="1754087" y="574869"/>
                      <a:pt x="1783567" y="545388"/>
                      <a:pt x="1783567" y="507485"/>
                    </a:cubicBezTo>
                    <a:lnTo>
                      <a:pt x="1783567" y="98970"/>
                    </a:lnTo>
                    <a:cubicBezTo>
                      <a:pt x="1783567" y="61067"/>
                      <a:pt x="1754087" y="31586"/>
                      <a:pt x="1716183" y="31586"/>
                    </a:cubicBezTo>
                    <a:close/>
                    <a:moveTo>
                      <a:pt x="178988" y="507485"/>
                    </a:moveTo>
                    <a:cubicBezTo>
                      <a:pt x="145297" y="507485"/>
                      <a:pt x="115816" y="478004"/>
                      <a:pt x="115816" y="444312"/>
                    </a:cubicBezTo>
                    <a:cubicBezTo>
                      <a:pt x="115816" y="410621"/>
                      <a:pt x="145297" y="381140"/>
                      <a:pt x="178988" y="381140"/>
                    </a:cubicBezTo>
                    <a:cubicBezTo>
                      <a:pt x="212680" y="381140"/>
                      <a:pt x="242161" y="410621"/>
                      <a:pt x="242161" y="444312"/>
                    </a:cubicBezTo>
                    <a:cubicBezTo>
                      <a:pt x="242161" y="482216"/>
                      <a:pt x="212680" y="507485"/>
                      <a:pt x="178988" y="507485"/>
                    </a:cubicBezTo>
                    <a:close/>
                    <a:moveTo>
                      <a:pt x="1653011" y="486427"/>
                    </a:moveTo>
                    <a:lnTo>
                      <a:pt x="1299246" y="486427"/>
                    </a:lnTo>
                    <a:cubicBezTo>
                      <a:pt x="1286611" y="486427"/>
                      <a:pt x="1278188" y="478004"/>
                      <a:pt x="1278188" y="465370"/>
                    </a:cubicBezTo>
                    <a:cubicBezTo>
                      <a:pt x="1278188" y="452735"/>
                      <a:pt x="1286611" y="444312"/>
                      <a:pt x="1299246" y="444312"/>
                    </a:cubicBezTo>
                    <a:lnTo>
                      <a:pt x="1653011" y="444312"/>
                    </a:lnTo>
                    <a:cubicBezTo>
                      <a:pt x="1665646" y="444312"/>
                      <a:pt x="1674069" y="452735"/>
                      <a:pt x="1674069" y="465370"/>
                    </a:cubicBezTo>
                    <a:cubicBezTo>
                      <a:pt x="1674069" y="473793"/>
                      <a:pt x="1665646" y="486427"/>
                      <a:pt x="1653011" y="486427"/>
                    </a:cubicBezTo>
                    <a:close/>
                    <a:moveTo>
                      <a:pt x="1653011" y="414832"/>
                    </a:moveTo>
                    <a:lnTo>
                      <a:pt x="1299246" y="414832"/>
                    </a:lnTo>
                    <a:cubicBezTo>
                      <a:pt x="1286611" y="414832"/>
                      <a:pt x="1278188" y="406409"/>
                      <a:pt x="1278188" y="393775"/>
                    </a:cubicBezTo>
                    <a:cubicBezTo>
                      <a:pt x="1278188" y="381140"/>
                      <a:pt x="1286611" y="372717"/>
                      <a:pt x="1299246" y="372717"/>
                    </a:cubicBezTo>
                    <a:lnTo>
                      <a:pt x="1653011" y="372717"/>
                    </a:lnTo>
                    <a:cubicBezTo>
                      <a:pt x="1665646" y="372717"/>
                      <a:pt x="1674069" y="381140"/>
                      <a:pt x="1674069" y="393775"/>
                    </a:cubicBezTo>
                    <a:cubicBezTo>
                      <a:pt x="1674069" y="406409"/>
                      <a:pt x="1665646" y="414832"/>
                      <a:pt x="1653011" y="414832"/>
                    </a:cubicBezTo>
                    <a:close/>
                    <a:moveTo>
                      <a:pt x="1653011" y="347448"/>
                    </a:moveTo>
                    <a:lnTo>
                      <a:pt x="1299246" y="347448"/>
                    </a:lnTo>
                    <a:cubicBezTo>
                      <a:pt x="1286611" y="347448"/>
                      <a:pt x="1278188" y="339025"/>
                      <a:pt x="1278188" y="326391"/>
                    </a:cubicBezTo>
                    <a:cubicBezTo>
                      <a:pt x="1278188" y="313756"/>
                      <a:pt x="1286611" y="305333"/>
                      <a:pt x="1299246" y="305333"/>
                    </a:cubicBezTo>
                    <a:lnTo>
                      <a:pt x="1653011" y="305333"/>
                    </a:lnTo>
                    <a:cubicBezTo>
                      <a:pt x="1665646" y="305333"/>
                      <a:pt x="1674069" y="313756"/>
                      <a:pt x="1674069" y="326391"/>
                    </a:cubicBezTo>
                    <a:cubicBezTo>
                      <a:pt x="1674069" y="339025"/>
                      <a:pt x="1665646" y="347448"/>
                      <a:pt x="1653011" y="347448"/>
                    </a:cubicBezTo>
                    <a:close/>
                  </a:path>
                </a:pathLst>
              </a:custGeom>
              <a:solidFill>
                <a:srgbClr val="2A328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05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F157EDC-E346-4B2B-9DB5-5FD23A9CC890}"/>
                  </a:ext>
                </a:extLst>
              </p:cNvPr>
              <p:cNvSpPr/>
              <p:nvPr/>
            </p:nvSpPr>
            <p:spPr>
              <a:xfrm>
                <a:off x="949716" y="4829880"/>
                <a:ext cx="1354135" cy="380511"/>
              </a:xfrm>
              <a:custGeom>
                <a:avLst/>
                <a:gdLst>
                  <a:gd name="connsiteX0" fmla="*/ 1716183 w 1810941"/>
                  <a:gd name="connsiteY0" fmla="*/ 31586 h 589608"/>
                  <a:gd name="connsiteX1" fmla="*/ 98970 w 1810941"/>
                  <a:gd name="connsiteY1" fmla="*/ 31586 h 589608"/>
                  <a:gd name="connsiteX2" fmla="*/ 31586 w 1810941"/>
                  <a:gd name="connsiteY2" fmla="*/ 98970 h 589608"/>
                  <a:gd name="connsiteX3" fmla="*/ 31586 w 1810941"/>
                  <a:gd name="connsiteY3" fmla="*/ 507485 h 589608"/>
                  <a:gd name="connsiteX4" fmla="*/ 98970 w 1810941"/>
                  <a:gd name="connsiteY4" fmla="*/ 574869 h 589608"/>
                  <a:gd name="connsiteX5" fmla="*/ 1716183 w 1810941"/>
                  <a:gd name="connsiteY5" fmla="*/ 574869 h 589608"/>
                  <a:gd name="connsiteX6" fmla="*/ 1783567 w 1810941"/>
                  <a:gd name="connsiteY6" fmla="*/ 507485 h 589608"/>
                  <a:gd name="connsiteX7" fmla="*/ 1783567 w 1810941"/>
                  <a:gd name="connsiteY7" fmla="*/ 98970 h 589608"/>
                  <a:gd name="connsiteX8" fmla="*/ 1716183 w 1810941"/>
                  <a:gd name="connsiteY8" fmla="*/ 31586 h 589608"/>
                  <a:gd name="connsiteX9" fmla="*/ 178988 w 1810941"/>
                  <a:gd name="connsiteY9" fmla="*/ 507485 h 589608"/>
                  <a:gd name="connsiteX10" fmla="*/ 115816 w 1810941"/>
                  <a:gd name="connsiteY10" fmla="*/ 444312 h 589608"/>
                  <a:gd name="connsiteX11" fmla="*/ 178988 w 1810941"/>
                  <a:gd name="connsiteY11" fmla="*/ 381140 h 589608"/>
                  <a:gd name="connsiteX12" fmla="*/ 242161 w 1810941"/>
                  <a:gd name="connsiteY12" fmla="*/ 444312 h 589608"/>
                  <a:gd name="connsiteX13" fmla="*/ 178988 w 1810941"/>
                  <a:gd name="connsiteY13" fmla="*/ 507485 h 589608"/>
                  <a:gd name="connsiteX14" fmla="*/ 1653011 w 1810941"/>
                  <a:gd name="connsiteY14" fmla="*/ 486427 h 589608"/>
                  <a:gd name="connsiteX15" fmla="*/ 1299246 w 1810941"/>
                  <a:gd name="connsiteY15" fmla="*/ 486427 h 589608"/>
                  <a:gd name="connsiteX16" fmla="*/ 1278188 w 1810941"/>
                  <a:gd name="connsiteY16" fmla="*/ 465370 h 589608"/>
                  <a:gd name="connsiteX17" fmla="*/ 1299246 w 1810941"/>
                  <a:gd name="connsiteY17" fmla="*/ 444312 h 589608"/>
                  <a:gd name="connsiteX18" fmla="*/ 1653011 w 1810941"/>
                  <a:gd name="connsiteY18" fmla="*/ 444312 h 589608"/>
                  <a:gd name="connsiteX19" fmla="*/ 1674069 w 1810941"/>
                  <a:gd name="connsiteY19" fmla="*/ 465370 h 589608"/>
                  <a:gd name="connsiteX20" fmla="*/ 1653011 w 1810941"/>
                  <a:gd name="connsiteY20" fmla="*/ 486427 h 589608"/>
                  <a:gd name="connsiteX21" fmla="*/ 1653011 w 1810941"/>
                  <a:gd name="connsiteY21" fmla="*/ 414832 h 589608"/>
                  <a:gd name="connsiteX22" fmla="*/ 1299246 w 1810941"/>
                  <a:gd name="connsiteY22" fmla="*/ 414832 h 589608"/>
                  <a:gd name="connsiteX23" fmla="*/ 1278188 w 1810941"/>
                  <a:gd name="connsiteY23" fmla="*/ 393775 h 589608"/>
                  <a:gd name="connsiteX24" fmla="*/ 1299246 w 1810941"/>
                  <a:gd name="connsiteY24" fmla="*/ 372717 h 589608"/>
                  <a:gd name="connsiteX25" fmla="*/ 1653011 w 1810941"/>
                  <a:gd name="connsiteY25" fmla="*/ 372717 h 589608"/>
                  <a:gd name="connsiteX26" fmla="*/ 1674069 w 1810941"/>
                  <a:gd name="connsiteY26" fmla="*/ 393775 h 589608"/>
                  <a:gd name="connsiteX27" fmla="*/ 1653011 w 1810941"/>
                  <a:gd name="connsiteY27" fmla="*/ 414832 h 589608"/>
                  <a:gd name="connsiteX28" fmla="*/ 1653011 w 1810941"/>
                  <a:gd name="connsiteY28" fmla="*/ 347448 h 589608"/>
                  <a:gd name="connsiteX29" fmla="*/ 1299246 w 1810941"/>
                  <a:gd name="connsiteY29" fmla="*/ 347448 h 589608"/>
                  <a:gd name="connsiteX30" fmla="*/ 1278188 w 1810941"/>
                  <a:gd name="connsiteY30" fmla="*/ 326391 h 589608"/>
                  <a:gd name="connsiteX31" fmla="*/ 1299246 w 1810941"/>
                  <a:gd name="connsiteY31" fmla="*/ 305333 h 589608"/>
                  <a:gd name="connsiteX32" fmla="*/ 1653011 w 1810941"/>
                  <a:gd name="connsiteY32" fmla="*/ 305333 h 589608"/>
                  <a:gd name="connsiteX33" fmla="*/ 1674069 w 1810941"/>
                  <a:gd name="connsiteY33" fmla="*/ 326391 h 589608"/>
                  <a:gd name="connsiteX34" fmla="*/ 1653011 w 1810941"/>
                  <a:gd name="connsiteY34" fmla="*/ 347448 h 589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810941" h="589608">
                    <a:moveTo>
                      <a:pt x="1716183" y="31586"/>
                    </a:moveTo>
                    <a:lnTo>
                      <a:pt x="98970" y="31586"/>
                    </a:lnTo>
                    <a:cubicBezTo>
                      <a:pt x="61067" y="31586"/>
                      <a:pt x="31586" y="61067"/>
                      <a:pt x="31586" y="98970"/>
                    </a:cubicBezTo>
                    <a:lnTo>
                      <a:pt x="31586" y="507485"/>
                    </a:lnTo>
                    <a:cubicBezTo>
                      <a:pt x="31586" y="545388"/>
                      <a:pt x="61067" y="574869"/>
                      <a:pt x="98970" y="574869"/>
                    </a:cubicBezTo>
                    <a:lnTo>
                      <a:pt x="1716183" y="574869"/>
                    </a:lnTo>
                    <a:cubicBezTo>
                      <a:pt x="1754087" y="574869"/>
                      <a:pt x="1783567" y="545388"/>
                      <a:pt x="1783567" y="507485"/>
                    </a:cubicBezTo>
                    <a:lnTo>
                      <a:pt x="1783567" y="98970"/>
                    </a:lnTo>
                    <a:cubicBezTo>
                      <a:pt x="1783567" y="61067"/>
                      <a:pt x="1754087" y="31586"/>
                      <a:pt x="1716183" y="31586"/>
                    </a:cubicBezTo>
                    <a:close/>
                    <a:moveTo>
                      <a:pt x="178988" y="507485"/>
                    </a:moveTo>
                    <a:cubicBezTo>
                      <a:pt x="145297" y="507485"/>
                      <a:pt x="115816" y="478004"/>
                      <a:pt x="115816" y="444312"/>
                    </a:cubicBezTo>
                    <a:cubicBezTo>
                      <a:pt x="115816" y="410621"/>
                      <a:pt x="145297" y="381140"/>
                      <a:pt x="178988" y="381140"/>
                    </a:cubicBezTo>
                    <a:cubicBezTo>
                      <a:pt x="212680" y="381140"/>
                      <a:pt x="242161" y="410621"/>
                      <a:pt x="242161" y="444312"/>
                    </a:cubicBezTo>
                    <a:cubicBezTo>
                      <a:pt x="242161" y="482216"/>
                      <a:pt x="212680" y="507485"/>
                      <a:pt x="178988" y="507485"/>
                    </a:cubicBezTo>
                    <a:close/>
                    <a:moveTo>
                      <a:pt x="1653011" y="486427"/>
                    </a:moveTo>
                    <a:lnTo>
                      <a:pt x="1299246" y="486427"/>
                    </a:lnTo>
                    <a:cubicBezTo>
                      <a:pt x="1286611" y="486427"/>
                      <a:pt x="1278188" y="478004"/>
                      <a:pt x="1278188" y="465370"/>
                    </a:cubicBezTo>
                    <a:cubicBezTo>
                      <a:pt x="1278188" y="452735"/>
                      <a:pt x="1286611" y="444312"/>
                      <a:pt x="1299246" y="444312"/>
                    </a:cubicBezTo>
                    <a:lnTo>
                      <a:pt x="1653011" y="444312"/>
                    </a:lnTo>
                    <a:cubicBezTo>
                      <a:pt x="1665646" y="444312"/>
                      <a:pt x="1674069" y="452735"/>
                      <a:pt x="1674069" y="465370"/>
                    </a:cubicBezTo>
                    <a:cubicBezTo>
                      <a:pt x="1674069" y="473793"/>
                      <a:pt x="1665646" y="486427"/>
                      <a:pt x="1653011" y="486427"/>
                    </a:cubicBezTo>
                    <a:close/>
                    <a:moveTo>
                      <a:pt x="1653011" y="414832"/>
                    </a:moveTo>
                    <a:lnTo>
                      <a:pt x="1299246" y="414832"/>
                    </a:lnTo>
                    <a:cubicBezTo>
                      <a:pt x="1286611" y="414832"/>
                      <a:pt x="1278188" y="406409"/>
                      <a:pt x="1278188" y="393775"/>
                    </a:cubicBezTo>
                    <a:cubicBezTo>
                      <a:pt x="1278188" y="381140"/>
                      <a:pt x="1286611" y="372717"/>
                      <a:pt x="1299246" y="372717"/>
                    </a:cubicBezTo>
                    <a:lnTo>
                      <a:pt x="1653011" y="372717"/>
                    </a:lnTo>
                    <a:cubicBezTo>
                      <a:pt x="1665646" y="372717"/>
                      <a:pt x="1674069" y="381140"/>
                      <a:pt x="1674069" y="393775"/>
                    </a:cubicBezTo>
                    <a:cubicBezTo>
                      <a:pt x="1674069" y="406409"/>
                      <a:pt x="1665646" y="414832"/>
                      <a:pt x="1653011" y="414832"/>
                    </a:cubicBezTo>
                    <a:close/>
                    <a:moveTo>
                      <a:pt x="1653011" y="347448"/>
                    </a:moveTo>
                    <a:lnTo>
                      <a:pt x="1299246" y="347448"/>
                    </a:lnTo>
                    <a:cubicBezTo>
                      <a:pt x="1286611" y="347448"/>
                      <a:pt x="1278188" y="339025"/>
                      <a:pt x="1278188" y="326391"/>
                    </a:cubicBezTo>
                    <a:cubicBezTo>
                      <a:pt x="1278188" y="313756"/>
                      <a:pt x="1286611" y="305333"/>
                      <a:pt x="1299246" y="305333"/>
                    </a:cubicBezTo>
                    <a:lnTo>
                      <a:pt x="1653011" y="305333"/>
                    </a:lnTo>
                    <a:cubicBezTo>
                      <a:pt x="1665646" y="305333"/>
                      <a:pt x="1674069" y="313756"/>
                      <a:pt x="1674069" y="326391"/>
                    </a:cubicBezTo>
                    <a:cubicBezTo>
                      <a:pt x="1674069" y="339025"/>
                      <a:pt x="1665646" y="347448"/>
                      <a:pt x="1653011" y="347448"/>
                    </a:cubicBezTo>
                    <a:close/>
                  </a:path>
                </a:pathLst>
              </a:custGeom>
              <a:solidFill>
                <a:srgbClr val="2A328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05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A03E19C-580B-4330-B231-FEFA7AE41DC7}"/>
                </a:ext>
              </a:extLst>
            </p:cNvPr>
            <p:cNvGrpSpPr/>
            <p:nvPr/>
          </p:nvGrpSpPr>
          <p:grpSpPr>
            <a:xfrm>
              <a:off x="3762584" y="4031179"/>
              <a:ext cx="1354135" cy="1179211"/>
              <a:chOff x="949716" y="4031180"/>
              <a:chExt cx="1354135" cy="1179211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2D89B3E-6CFC-4C6B-A515-4494D9B2496C}"/>
                  </a:ext>
                </a:extLst>
              </p:cNvPr>
              <p:cNvSpPr/>
              <p:nvPr/>
            </p:nvSpPr>
            <p:spPr>
              <a:xfrm>
                <a:off x="949716" y="4031180"/>
                <a:ext cx="1354135" cy="380511"/>
              </a:xfrm>
              <a:custGeom>
                <a:avLst/>
                <a:gdLst>
                  <a:gd name="connsiteX0" fmla="*/ 1716183 w 1810941"/>
                  <a:gd name="connsiteY0" fmla="*/ 31586 h 589608"/>
                  <a:gd name="connsiteX1" fmla="*/ 98970 w 1810941"/>
                  <a:gd name="connsiteY1" fmla="*/ 31586 h 589608"/>
                  <a:gd name="connsiteX2" fmla="*/ 31586 w 1810941"/>
                  <a:gd name="connsiteY2" fmla="*/ 98970 h 589608"/>
                  <a:gd name="connsiteX3" fmla="*/ 31586 w 1810941"/>
                  <a:gd name="connsiteY3" fmla="*/ 507485 h 589608"/>
                  <a:gd name="connsiteX4" fmla="*/ 98970 w 1810941"/>
                  <a:gd name="connsiteY4" fmla="*/ 574869 h 589608"/>
                  <a:gd name="connsiteX5" fmla="*/ 1716183 w 1810941"/>
                  <a:gd name="connsiteY5" fmla="*/ 574869 h 589608"/>
                  <a:gd name="connsiteX6" fmla="*/ 1783567 w 1810941"/>
                  <a:gd name="connsiteY6" fmla="*/ 507485 h 589608"/>
                  <a:gd name="connsiteX7" fmla="*/ 1783567 w 1810941"/>
                  <a:gd name="connsiteY7" fmla="*/ 98970 h 589608"/>
                  <a:gd name="connsiteX8" fmla="*/ 1716183 w 1810941"/>
                  <a:gd name="connsiteY8" fmla="*/ 31586 h 589608"/>
                  <a:gd name="connsiteX9" fmla="*/ 178988 w 1810941"/>
                  <a:gd name="connsiteY9" fmla="*/ 507485 h 589608"/>
                  <a:gd name="connsiteX10" fmla="*/ 115816 w 1810941"/>
                  <a:gd name="connsiteY10" fmla="*/ 444312 h 589608"/>
                  <a:gd name="connsiteX11" fmla="*/ 178988 w 1810941"/>
                  <a:gd name="connsiteY11" fmla="*/ 381140 h 589608"/>
                  <a:gd name="connsiteX12" fmla="*/ 242161 w 1810941"/>
                  <a:gd name="connsiteY12" fmla="*/ 444312 h 589608"/>
                  <a:gd name="connsiteX13" fmla="*/ 178988 w 1810941"/>
                  <a:gd name="connsiteY13" fmla="*/ 507485 h 589608"/>
                  <a:gd name="connsiteX14" fmla="*/ 1653011 w 1810941"/>
                  <a:gd name="connsiteY14" fmla="*/ 486427 h 589608"/>
                  <a:gd name="connsiteX15" fmla="*/ 1299246 w 1810941"/>
                  <a:gd name="connsiteY15" fmla="*/ 486427 h 589608"/>
                  <a:gd name="connsiteX16" fmla="*/ 1278188 w 1810941"/>
                  <a:gd name="connsiteY16" fmla="*/ 465370 h 589608"/>
                  <a:gd name="connsiteX17" fmla="*/ 1299246 w 1810941"/>
                  <a:gd name="connsiteY17" fmla="*/ 444312 h 589608"/>
                  <a:gd name="connsiteX18" fmla="*/ 1653011 w 1810941"/>
                  <a:gd name="connsiteY18" fmla="*/ 444312 h 589608"/>
                  <a:gd name="connsiteX19" fmla="*/ 1674069 w 1810941"/>
                  <a:gd name="connsiteY19" fmla="*/ 465370 h 589608"/>
                  <a:gd name="connsiteX20" fmla="*/ 1653011 w 1810941"/>
                  <a:gd name="connsiteY20" fmla="*/ 486427 h 589608"/>
                  <a:gd name="connsiteX21" fmla="*/ 1653011 w 1810941"/>
                  <a:gd name="connsiteY21" fmla="*/ 414832 h 589608"/>
                  <a:gd name="connsiteX22" fmla="*/ 1299246 w 1810941"/>
                  <a:gd name="connsiteY22" fmla="*/ 414832 h 589608"/>
                  <a:gd name="connsiteX23" fmla="*/ 1278188 w 1810941"/>
                  <a:gd name="connsiteY23" fmla="*/ 393775 h 589608"/>
                  <a:gd name="connsiteX24" fmla="*/ 1299246 w 1810941"/>
                  <a:gd name="connsiteY24" fmla="*/ 372717 h 589608"/>
                  <a:gd name="connsiteX25" fmla="*/ 1653011 w 1810941"/>
                  <a:gd name="connsiteY25" fmla="*/ 372717 h 589608"/>
                  <a:gd name="connsiteX26" fmla="*/ 1674069 w 1810941"/>
                  <a:gd name="connsiteY26" fmla="*/ 393775 h 589608"/>
                  <a:gd name="connsiteX27" fmla="*/ 1653011 w 1810941"/>
                  <a:gd name="connsiteY27" fmla="*/ 414832 h 589608"/>
                  <a:gd name="connsiteX28" fmla="*/ 1653011 w 1810941"/>
                  <a:gd name="connsiteY28" fmla="*/ 347448 h 589608"/>
                  <a:gd name="connsiteX29" fmla="*/ 1299246 w 1810941"/>
                  <a:gd name="connsiteY29" fmla="*/ 347448 h 589608"/>
                  <a:gd name="connsiteX30" fmla="*/ 1278188 w 1810941"/>
                  <a:gd name="connsiteY30" fmla="*/ 326391 h 589608"/>
                  <a:gd name="connsiteX31" fmla="*/ 1299246 w 1810941"/>
                  <a:gd name="connsiteY31" fmla="*/ 305333 h 589608"/>
                  <a:gd name="connsiteX32" fmla="*/ 1653011 w 1810941"/>
                  <a:gd name="connsiteY32" fmla="*/ 305333 h 589608"/>
                  <a:gd name="connsiteX33" fmla="*/ 1674069 w 1810941"/>
                  <a:gd name="connsiteY33" fmla="*/ 326391 h 589608"/>
                  <a:gd name="connsiteX34" fmla="*/ 1653011 w 1810941"/>
                  <a:gd name="connsiteY34" fmla="*/ 347448 h 589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810941" h="589608">
                    <a:moveTo>
                      <a:pt x="1716183" y="31586"/>
                    </a:moveTo>
                    <a:lnTo>
                      <a:pt x="98970" y="31586"/>
                    </a:lnTo>
                    <a:cubicBezTo>
                      <a:pt x="61067" y="31586"/>
                      <a:pt x="31586" y="61067"/>
                      <a:pt x="31586" y="98970"/>
                    </a:cubicBezTo>
                    <a:lnTo>
                      <a:pt x="31586" y="507485"/>
                    </a:lnTo>
                    <a:cubicBezTo>
                      <a:pt x="31586" y="545388"/>
                      <a:pt x="61067" y="574869"/>
                      <a:pt x="98970" y="574869"/>
                    </a:cubicBezTo>
                    <a:lnTo>
                      <a:pt x="1716183" y="574869"/>
                    </a:lnTo>
                    <a:cubicBezTo>
                      <a:pt x="1754087" y="574869"/>
                      <a:pt x="1783567" y="545388"/>
                      <a:pt x="1783567" y="507485"/>
                    </a:cubicBezTo>
                    <a:lnTo>
                      <a:pt x="1783567" y="98970"/>
                    </a:lnTo>
                    <a:cubicBezTo>
                      <a:pt x="1783567" y="61067"/>
                      <a:pt x="1754087" y="31586"/>
                      <a:pt x="1716183" y="31586"/>
                    </a:cubicBezTo>
                    <a:close/>
                    <a:moveTo>
                      <a:pt x="178988" y="507485"/>
                    </a:moveTo>
                    <a:cubicBezTo>
                      <a:pt x="145297" y="507485"/>
                      <a:pt x="115816" y="478004"/>
                      <a:pt x="115816" y="444312"/>
                    </a:cubicBezTo>
                    <a:cubicBezTo>
                      <a:pt x="115816" y="410621"/>
                      <a:pt x="145297" y="381140"/>
                      <a:pt x="178988" y="381140"/>
                    </a:cubicBezTo>
                    <a:cubicBezTo>
                      <a:pt x="212680" y="381140"/>
                      <a:pt x="242161" y="410621"/>
                      <a:pt x="242161" y="444312"/>
                    </a:cubicBezTo>
                    <a:cubicBezTo>
                      <a:pt x="242161" y="482216"/>
                      <a:pt x="212680" y="507485"/>
                      <a:pt x="178988" y="507485"/>
                    </a:cubicBezTo>
                    <a:close/>
                    <a:moveTo>
                      <a:pt x="1653011" y="486427"/>
                    </a:moveTo>
                    <a:lnTo>
                      <a:pt x="1299246" y="486427"/>
                    </a:lnTo>
                    <a:cubicBezTo>
                      <a:pt x="1286611" y="486427"/>
                      <a:pt x="1278188" y="478004"/>
                      <a:pt x="1278188" y="465370"/>
                    </a:cubicBezTo>
                    <a:cubicBezTo>
                      <a:pt x="1278188" y="452735"/>
                      <a:pt x="1286611" y="444312"/>
                      <a:pt x="1299246" y="444312"/>
                    </a:cubicBezTo>
                    <a:lnTo>
                      <a:pt x="1653011" y="444312"/>
                    </a:lnTo>
                    <a:cubicBezTo>
                      <a:pt x="1665646" y="444312"/>
                      <a:pt x="1674069" y="452735"/>
                      <a:pt x="1674069" y="465370"/>
                    </a:cubicBezTo>
                    <a:cubicBezTo>
                      <a:pt x="1674069" y="473793"/>
                      <a:pt x="1665646" y="486427"/>
                      <a:pt x="1653011" y="486427"/>
                    </a:cubicBezTo>
                    <a:close/>
                    <a:moveTo>
                      <a:pt x="1653011" y="414832"/>
                    </a:moveTo>
                    <a:lnTo>
                      <a:pt x="1299246" y="414832"/>
                    </a:lnTo>
                    <a:cubicBezTo>
                      <a:pt x="1286611" y="414832"/>
                      <a:pt x="1278188" y="406409"/>
                      <a:pt x="1278188" y="393775"/>
                    </a:cubicBezTo>
                    <a:cubicBezTo>
                      <a:pt x="1278188" y="381140"/>
                      <a:pt x="1286611" y="372717"/>
                      <a:pt x="1299246" y="372717"/>
                    </a:cubicBezTo>
                    <a:lnTo>
                      <a:pt x="1653011" y="372717"/>
                    </a:lnTo>
                    <a:cubicBezTo>
                      <a:pt x="1665646" y="372717"/>
                      <a:pt x="1674069" y="381140"/>
                      <a:pt x="1674069" y="393775"/>
                    </a:cubicBezTo>
                    <a:cubicBezTo>
                      <a:pt x="1674069" y="406409"/>
                      <a:pt x="1665646" y="414832"/>
                      <a:pt x="1653011" y="414832"/>
                    </a:cubicBezTo>
                    <a:close/>
                    <a:moveTo>
                      <a:pt x="1653011" y="347448"/>
                    </a:moveTo>
                    <a:lnTo>
                      <a:pt x="1299246" y="347448"/>
                    </a:lnTo>
                    <a:cubicBezTo>
                      <a:pt x="1286611" y="347448"/>
                      <a:pt x="1278188" y="339025"/>
                      <a:pt x="1278188" y="326391"/>
                    </a:cubicBezTo>
                    <a:cubicBezTo>
                      <a:pt x="1278188" y="313756"/>
                      <a:pt x="1286611" y="305333"/>
                      <a:pt x="1299246" y="305333"/>
                    </a:cubicBezTo>
                    <a:lnTo>
                      <a:pt x="1653011" y="305333"/>
                    </a:lnTo>
                    <a:cubicBezTo>
                      <a:pt x="1665646" y="305333"/>
                      <a:pt x="1674069" y="313756"/>
                      <a:pt x="1674069" y="326391"/>
                    </a:cubicBezTo>
                    <a:cubicBezTo>
                      <a:pt x="1674069" y="339025"/>
                      <a:pt x="1665646" y="347448"/>
                      <a:pt x="1653011" y="347448"/>
                    </a:cubicBezTo>
                    <a:close/>
                  </a:path>
                </a:pathLst>
              </a:custGeom>
              <a:solidFill>
                <a:srgbClr val="2A328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05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9FDD74F-88ED-4F45-87D7-1D1B09E2F198}"/>
                  </a:ext>
                </a:extLst>
              </p:cNvPr>
              <p:cNvSpPr/>
              <p:nvPr/>
            </p:nvSpPr>
            <p:spPr>
              <a:xfrm>
                <a:off x="949716" y="4430530"/>
                <a:ext cx="1354135" cy="380511"/>
              </a:xfrm>
              <a:custGeom>
                <a:avLst/>
                <a:gdLst>
                  <a:gd name="connsiteX0" fmla="*/ 1716183 w 1810941"/>
                  <a:gd name="connsiteY0" fmla="*/ 31586 h 589608"/>
                  <a:gd name="connsiteX1" fmla="*/ 98970 w 1810941"/>
                  <a:gd name="connsiteY1" fmla="*/ 31586 h 589608"/>
                  <a:gd name="connsiteX2" fmla="*/ 31586 w 1810941"/>
                  <a:gd name="connsiteY2" fmla="*/ 98970 h 589608"/>
                  <a:gd name="connsiteX3" fmla="*/ 31586 w 1810941"/>
                  <a:gd name="connsiteY3" fmla="*/ 507485 h 589608"/>
                  <a:gd name="connsiteX4" fmla="*/ 98970 w 1810941"/>
                  <a:gd name="connsiteY4" fmla="*/ 574869 h 589608"/>
                  <a:gd name="connsiteX5" fmla="*/ 1716183 w 1810941"/>
                  <a:gd name="connsiteY5" fmla="*/ 574869 h 589608"/>
                  <a:gd name="connsiteX6" fmla="*/ 1783567 w 1810941"/>
                  <a:gd name="connsiteY6" fmla="*/ 507485 h 589608"/>
                  <a:gd name="connsiteX7" fmla="*/ 1783567 w 1810941"/>
                  <a:gd name="connsiteY7" fmla="*/ 98970 h 589608"/>
                  <a:gd name="connsiteX8" fmla="*/ 1716183 w 1810941"/>
                  <a:gd name="connsiteY8" fmla="*/ 31586 h 589608"/>
                  <a:gd name="connsiteX9" fmla="*/ 178988 w 1810941"/>
                  <a:gd name="connsiteY9" fmla="*/ 507485 h 589608"/>
                  <a:gd name="connsiteX10" fmla="*/ 115816 w 1810941"/>
                  <a:gd name="connsiteY10" fmla="*/ 444312 h 589608"/>
                  <a:gd name="connsiteX11" fmla="*/ 178988 w 1810941"/>
                  <a:gd name="connsiteY11" fmla="*/ 381140 h 589608"/>
                  <a:gd name="connsiteX12" fmla="*/ 242161 w 1810941"/>
                  <a:gd name="connsiteY12" fmla="*/ 444312 h 589608"/>
                  <a:gd name="connsiteX13" fmla="*/ 178988 w 1810941"/>
                  <a:gd name="connsiteY13" fmla="*/ 507485 h 589608"/>
                  <a:gd name="connsiteX14" fmla="*/ 1653011 w 1810941"/>
                  <a:gd name="connsiteY14" fmla="*/ 486427 h 589608"/>
                  <a:gd name="connsiteX15" fmla="*/ 1299246 w 1810941"/>
                  <a:gd name="connsiteY15" fmla="*/ 486427 h 589608"/>
                  <a:gd name="connsiteX16" fmla="*/ 1278188 w 1810941"/>
                  <a:gd name="connsiteY16" fmla="*/ 465370 h 589608"/>
                  <a:gd name="connsiteX17" fmla="*/ 1299246 w 1810941"/>
                  <a:gd name="connsiteY17" fmla="*/ 444312 h 589608"/>
                  <a:gd name="connsiteX18" fmla="*/ 1653011 w 1810941"/>
                  <a:gd name="connsiteY18" fmla="*/ 444312 h 589608"/>
                  <a:gd name="connsiteX19" fmla="*/ 1674069 w 1810941"/>
                  <a:gd name="connsiteY19" fmla="*/ 465370 h 589608"/>
                  <a:gd name="connsiteX20" fmla="*/ 1653011 w 1810941"/>
                  <a:gd name="connsiteY20" fmla="*/ 486427 h 589608"/>
                  <a:gd name="connsiteX21" fmla="*/ 1653011 w 1810941"/>
                  <a:gd name="connsiteY21" fmla="*/ 414832 h 589608"/>
                  <a:gd name="connsiteX22" fmla="*/ 1299246 w 1810941"/>
                  <a:gd name="connsiteY22" fmla="*/ 414832 h 589608"/>
                  <a:gd name="connsiteX23" fmla="*/ 1278188 w 1810941"/>
                  <a:gd name="connsiteY23" fmla="*/ 393775 h 589608"/>
                  <a:gd name="connsiteX24" fmla="*/ 1299246 w 1810941"/>
                  <a:gd name="connsiteY24" fmla="*/ 372717 h 589608"/>
                  <a:gd name="connsiteX25" fmla="*/ 1653011 w 1810941"/>
                  <a:gd name="connsiteY25" fmla="*/ 372717 h 589608"/>
                  <a:gd name="connsiteX26" fmla="*/ 1674069 w 1810941"/>
                  <a:gd name="connsiteY26" fmla="*/ 393775 h 589608"/>
                  <a:gd name="connsiteX27" fmla="*/ 1653011 w 1810941"/>
                  <a:gd name="connsiteY27" fmla="*/ 414832 h 589608"/>
                  <a:gd name="connsiteX28" fmla="*/ 1653011 w 1810941"/>
                  <a:gd name="connsiteY28" fmla="*/ 347448 h 589608"/>
                  <a:gd name="connsiteX29" fmla="*/ 1299246 w 1810941"/>
                  <a:gd name="connsiteY29" fmla="*/ 347448 h 589608"/>
                  <a:gd name="connsiteX30" fmla="*/ 1278188 w 1810941"/>
                  <a:gd name="connsiteY30" fmla="*/ 326391 h 589608"/>
                  <a:gd name="connsiteX31" fmla="*/ 1299246 w 1810941"/>
                  <a:gd name="connsiteY31" fmla="*/ 305333 h 589608"/>
                  <a:gd name="connsiteX32" fmla="*/ 1653011 w 1810941"/>
                  <a:gd name="connsiteY32" fmla="*/ 305333 h 589608"/>
                  <a:gd name="connsiteX33" fmla="*/ 1674069 w 1810941"/>
                  <a:gd name="connsiteY33" fmla="*/ 326391 h 589608"/>
                  <a:gd name="connsiteX34" fmla="*/ 1653011 w 1810941"/>
                  <a:gd name="connsiteY34" fmla="*/ 347448 h 589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810941" h="589608">
                    <a:moveTo>
                      <a:pt x="1716183" y="31586"/>
                    </a:moveTo>
                    <a:lnTo>
                      <a:pt x="98970" y="31586"/>
                    </a:lnTo>
                    <a:cubicBezTo>
                      <a:pt x="61067" y="31586"/>
                      <a:pt x="31586" y="61067"/>
                      <a:pt x="31586" y="98970"/>
                    </a:cubicBezTo>
                    <a:lnTo>
                      <a:pt x="31586" y="507485"/>
                    </a:lnTo>
                    <a:cubicBezTo>
                      <a:pt x="31586" y="545388"/>
                      <a:pt x="61067" y="574869"/>
                      <a:pt x="98970" y="574869"/>
                    </a:cubicBezTo>
                    <a:lnTo>
                      <a:pt x="1716183" y="574869"/>
                    </a:lnTo>
                    <a:cubicBezTo>
                      <a:pt x="1754087" y="574869"/>
                      <a:pt x="1783567" y="545388"/>
                      <a:pt x="1783567" y="507485"/>
                    </a:cubicBezTo>
                    <a:lnTo>
                      <a:pt x="1783567" y="98970"/>
                    </a:lnTo>
                    <a:cubicBezTo>
                      <a:pt x="1783567" y="61067"/>
                      <a:pt x="1754087" y="31586"/>
                      <a:pt x="1716183" y="31586"/>
                    </a:cubicBezTo>
                    <a:close/>
                    <a:moveTo>
                      <a:pt x="178988" y="507485"/>
                    </a:moveTo>
                    <a:cubicBezTo>
                      <a:pt x="145297" y="507485"/>
                      <a:pt x="115816" y="478004"/>
                      <a:pt x="115816" y="444312"/>
                    </a:cubicBezTo>
                    <a:cubicBezTo>
                      <a:pt x="115816" y="410621"/>
                      <a:pt x="145297" y="381140"/>
                      <a:pt x="178988" y="381140"/>
                    </a:cubicBezTo>
                    <a:cubicBezTo>
                      <a:pt x="212680" y="381140"/>
                      <a:pt x="242161" y="410621"/>
                      <a:pt x="242161" y="444312"/>
                    </a:cubicBezTo>
                    <a:cubicBezTo>
                      <a:pt x="242161" y="482216"/>
                      <a:pt x="212680" y="507485"/>
                      <a:pt x="178988" y="507485"/>
                    </a:cubicBezTo>
                    <a:close/>
                    <a:moveTo>
                      <a:pt x="1653011" y="486427"/>
                    </a:moveTo>
                    <a:lnTo>
                      <a:pt x="1299246" y="486427"/>
                    </a:lnTo>
                    <a:cubicBezTo>
                      <a:pt x="1286611" y="486427"/>
                      <a:pt x="1278188" y="478004"/>
                      <a:pt x="1278188" y="465370"/>
                    </a:cubicBezTo>
                    <a:cubicBezTo>
                      <a:pt x="1278188" y="452735"/>
                      <a:pt x="1286611" y="444312"/>
                      <a:pt x="1299246" y="444312"/>
                    </a:cubicBezTo>
                    <a:lnTo>
                      <a:pt x="1653011" y="444312"/>
                    </a:lnTo>
                    <a:cubicBezTo>
                      <a:pt x="1665646" y="444312"/>
                      <a:pt x="1674069" y="452735"/>
                      <a:pt x="1674069" y="465370"/>
                    </a:cubicBezTo>
                    <a:cubicBezTo>
                      <a:pt x="1674069" y="473793"/>
                      <a:pt x="1665646" y="486427"/>
                      <a:pt x="1653011" y="486427"/>
                    </a:cubicBezTo>
                    <a:close/>
                    <a:moveTo>
                      <a:pt x="1653011" y="414832"/>
                    </a:moveTo>
                    <a:lnTo>
                      <a:pt x="1299246" y="414832"/>
                    </a:lnTo>
                    <a:cubicBezTo>
                      <a:pt x="1286611" y="414832"/>
                      <a:pt x="1278188" y="406409"/>
                      <a:pt x="1278188" y="393775"/>
                    </a:cubicBezTo>
                    <a:cubicBezTo>
                      <a:pt x="1278188" y="381140"/>
                      <a:pt x="1286611" y="372717"/>
                      <a:pt x="1299246" y="372717"/>
                    </a:cubicBezTo>
                    <a:lnTo>
                      <a:pt x="1653011" y="372717"/>
                    </a:lnTo>
                    <a:cubicBezTo>
                      <a:pt x="1665646" y="372717"/>
                      <a:pt x="1674069" y="381140"/>
                      <a:pt x="1674069" y="393775"/>
                    </a:cubicBezTo>
                    <a:cubicBezTo>
                      <a:pt x="1674069" y="406409"/>
                      <a:pt x="1665646" y="414832"/>
                      <a:pt x="1653011" y="414832"/>
                    </a:cubicBezTo>
                    <a:close/>
                    <a:moveTo>
                      <a:pt x="1653011" y="347448"/>
                    </a:moveTo>
                    <a:lnTo>
                      <a:pt x="1299246" y="347448"/>
                    </a:lnTo>
                    <a:cubicBezTo>
                      <a:pt x="1286611" y="347448"/>
                      <a:pt x="1278188" y="339025"/>
                      <a:pt x="1278188" y="326391"/>
                    </a:cubicBezTo>
                    <a:cubicBezTo>
                      <a:pt x="1278188" y="313756"/>
                      <a:pt x="1286611" y="305333"/>
                      <a:pt x="1299246" y="305333"/>
                    </a:cubicBezTo>
                    <a:lnTo>
                      <a:pt x="1653011" y="305333"/>
                    </a:lnTo>
                    <a:cubicBezTo>
                      <a:pt x="1665646" y="305333"/>
                      <a:pt x="1674069" y="313756"/>
                      <a:pt x="1674069" y="326391"/>
                    </a:cubicBezTo>
                    <a:cubicBezTo>
                      <a:pt x="1674069" y="339025"/>
                      <a:pt x="1665646" y="347448"/>
                      <a:pt x="1653011" y="347448"/>
                    </a:cubicBezTo>
                    <a:close/>
                  </a:path>
                </a:pathLst>
              </a:custGeom>
              <a:solidFill>
                <a:srgbClr val="2A328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05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87D57BD-2D4C-43C2-ADDC-3F0F7F57978C}"/>
                  </a:ext>
                </a:extLst>
              </p:cNvPr>
              <p:cNvSpPr/>
              <p:nvPr/>
            </p:nvSpPr>
            <p:spPr>
              <a:xfrm>
                <a:off x="949716" y="4829880"/>
                <a:ext cx="1354135" cy="380511"/>
              </a:xfrm>
              <a:custGeom>
                <a:avLst/>
                <a:gdLst>
                  <a:gd name="connsiteX0" fmla="*/ 1716183 w 1810941"/>
                  <a:gd name="connsiteY0" fmla="*/ 31586 h 589608"/>
                  <a:gd name="connsiteX1" fmla="*/ 98970 w 1810941"/>
                  <a:gd name="connsiteY1" fmla="*/ 31586 h 589608"/>
                  <a:gd name="connsiteX2" fmla="*/ 31586 w 1810941"/>
                  <a:gd name="connsiteY2" fmla="*/ 98970 h 589608"/>
                  <a:gd name="connsiteX3" fmla="*/ 31586 w 1810941"/>
                  <a:gd name="connsiteY3" fmla="*/ 507485 h 589608"/>
                  <a:gd name="connsiteX4" fmla="*/ 98970 w 1810941"/>
                  <a:gd name="connsiteY4" fmla="*/ 574869 h 589608"/>
                  <a:gd name="connsiteX5" fmla="*/ 1716183 w 1810941"/>
                  <a:gd name="connsiteY5" fmla="*/ 574869 h 589608"/>
                  <a:gd name="connsiteX6" fmla="*/ 1783567 w 1810941"/>
                  <a:gd name="connsiteY6" fmla="*/ 507485 h 589608"/>
                  <a:gd name="connsiteX7" fmla="*/ 1783567 w 1810941"/>
                  <a:gd name="connsiteY7" fmla="*/ 98970 h 589608"/>
                  <a:gd name="connsiteX8" fmla="*/ 1716183 w 1810941"/>
                  <a:gd name="connsiteY8" fmla="*/ 31586 h 589608"/>
                  <a:gd name="connsiteX9" fmla="*/ 178988 w 1810941"/>
                  <a:gd name="connsiteY9" fmla="*/ 507485 h 589608"/>
                  <a:gd name="connsiteX10" fmla="*/ 115816 w 1810941"/>
                  <a:gd name="connsiteY10" fmla="*/ 444312 h 589608"/>
                  <a:gd name="connsiteX11" fmla="*/ 178988 w 1810941"/>
                  <a:gd name="connsiteY11" fmla="*/ 381140 h 589608"/>
                  <a:gd name="connsiteX12" fmla="*/ 242161 w 1810941"/>
                  <a:gd name="connsiteY12" fmla="*/ 444312 h 589608"/>
                  <a:gd name="connsiteX13" fmla="*/ 178988 w 1810941"/>
                  <a:gd name="connsiteY13" fmla="*/ 507485 h 589608"/>
                  <a:gd name="connsiteX14" fmla="*/ 1653011 w 1810941"/>
                  <a:gd name="connsiteY14" fmla="*/ 486427 h 589608"/>
                  <a:gd name="connsiteX15" fmla="*/ 1299246 w 1810941"/>
                  <a:gd name="connsiteY15" fmla="*/ 486427 h 589608"/>
                  <a:gd name="connsiteX16" fmla="*/ 1278188 w 1810941"/>
                  <a:gd name="connsiteY16" fmla="*/ 465370 h 589608"/>
                  <a:gd name="connsiteX17" fmla="*/ 1299246 w 1810941"/>
                  <a:gd name="connsiteY17" fmla="*/ 444312 h 589608"/>
                  <a:gd name="connsiteX18" fmla="*/ 1653011 w 1810941"/>
                  <a:gd name="connsiteY18" fmla="*/ 444312 h 589608"/>
                  <a:gd name="connsiteX19" fmla="*/ 1674069 w 1810941"/>
                  <a:gd name="connsiteY19" fmla="*/ 465370 h 589608"/>
                  <a:gd name="connsiteX20" fmla="*/ 1653011 w 1810941"/>
                  <a:gd name="connsiteY20" fmla="*/ 486427 h 589608"/>
                  <a:gd name="connsiteX21" fmla="*/ 1653011 w 1810941"/>
                  <a:gd name="connsiteY21" fmla="*/ 414832 h 589608"/>
                  <a:gd name="connsiteX22" fmla="*/ 1299246 w 1810941"/>
                  <a:gd name="connsiteY22" fmla="*/ 414832 h 589608"/>
                  <a:gd name="connsiteX23" fmla="*/ 1278188 w 1810941"/>
                  <a:gd name="connsiteY23" fmla="*/ 393775 h 589608"/>
                  <a:gd name="connsiteX24" fmla="*/ 1299246 w 1810941"/>
                  <a:gd name="connsiteY24" fmla="*/ 372717 h 589608"/>
                  <a:gd name="connsiteX25" fmla="*/ 1653011 w 1810941"/>
                  <a:gd name="connsiteY25" fmla="*/ 372717 h 589608"/>
                  <a:gd name="connsiteX26" fmla="*/ 1674069 w 1810941"/>
                  <a:gd name="connsiteY26" fmla="*/ 393775 h 589608"/>
                  <a:gd name="connsiteX27" fmla="*/ 1653011 w 1810941"/>
                  <a:gd name="connsiteY27" fmla="*/ 414832 h 589608"/>
                  <a:gd name="connsiteX28" fmla="*/ 1653011 w 1810941"/>
                  <a:gd name="connsiteY28" fmla="*/ 347448 h 589608"/>
                  <a:gd name="connsiteX29" fmla="*/ 1299246 w 1810941"/>
                  <a:gd name="connsiteY29" fmla="*/ 347448 h 589608"/>
                  <a:gd name="connsiteX30" fmla="*/ 1278188 w 1810941"/>
                  <a:gd name="connsiteY30" fmla="*/ 326391 h 589608"/>
                  <a:gd name="connsiteX31" fmla="*/ 1299246 w 1810941"/>
                  <a:gd name="connsiteY31" fmla="*/ 305333 h 589608"/>
                  <a:gd name="connsiteX32" fmla="*/ 1653011 w 1810941"/>
                  <a:gd name="connsiteY32" fmla="*/ 305333 h 589608"/>
                  <a:gd name="connsiteX33" fmla="*/ 1674069 w 1810941"/>
                  <a:gd name="connsiteY33" fmla="*/ 326391 h 589608"/>
                  <a:gd name="connsiteX34" fmla="*/ 1653011 w 1810941"/>
                  <a:gd name="connsiteY34" fmla="*/ 347448 h 589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810941" h="589608">
                    <a:moveTo>
                      <a:pt x="1716183" y="31586"/>
                    </a:moveTo>
                    <a:lnTo>
                      <a:pt x="98970" y="31586"/>
                    </a:lnTo>
                    <a:cubicBezTo>
                      <a:pt x="61067" y="31586"/>
                      <a:pt x="31586" y="61067"/>
                      <a:pt x="31586" y="98970"/>
                    </a:cubicBezTo>
                    <a:lnTo>
                      <a:pt x="31586" y="507485"/>
                    </a:lnTo>
                    <a:cubicBezTo>
                      <a:pt x="31586" y="545388"/>
                      <a:pt x="61067" y="574869"/>
                      <a:pt x="98970" y="574869"/>
                    </a:cubicBezTo>
                    <a:lnTo>
                      <a:pt x="1716183" y="574869"/>
                    </a:lnTo>
                    <a:cubicBezTo>
                      <a:pt x="1754087" y="574869"/>
                      <a:pt x="1783567" y="545388"/>
                      <a:pt x="1783567" y="507485"/>
                    </a:cubicBezTo>
                    <a:lnTo>
                      <a:pt x="1783567" y="98970"/>
                    </a:lnTo>
                    <a:cubicBezTo>
                      <a:pt x="1783567" y="61067"/>
                      <a:pt x="1754087" y="31586"/>
                      <a:pt x="1716183" y="31586"/>
                    </a:cubicBezTo>
                    <a:close/>
                    <a:moveTo>
                      <a:pt x="178988" y="507485"/>
                    </a:moveTo>
                    <a:cubicBezTo>
                      <a:pt x="145297" y="507485"/>
                      <a:pt x="115816" y="478004"/>
                      <a:pt x="115816" y="444312"/>
                    </a:cubicBezTo>
                    <a:cubicBezTo>
                      <a:pt x="115816" y="410621"/>
                      <a:pt x="145297" y="381140"/>
                      <a:pt x="178988" y="381140"/>
                    </a:cubicBezTo>
                    <a:cubicBezTo>
                      <a:pt x="212680" y="381140"/>
                      <a:pt x="242161" y="410621"/>
                      <a:pt x="242161" y="444312"/>
                    </a:cubicBezTo>
                    <a:cubicBezTo>
                      <a:pt x="242161" y="482216"/>
                      <a:pt x="212680" y="507485"/>
                      <a:pt x="178988" y="507485"/>
                    </a:cubicBezTo>
                    <a:close/>
                    <a:moveTo>
                      <a:pt x="1653011" y="486427"/>
                    </a:moveTo>
                    <a:lnTo>
                      <a:pt x="1299246" y="486427"/>
                    </a:lnTo>
                    <a:cubicBezTo>
                      <a:pt x="1286611" y="486427"/>
                      <a:pt x="1278188" y="478004"/>
                      <a:pt x="1278188" y="465370"/>
                    </a:cubicBezTo>
                    <a:cubicBezTo>
                      <a:pt x="1278188" y="452735"/>
                      <a:pt x="1286611" y="444312"/>
                      <a:pt x="1299246" y="444312"/>
                    </a:cubicBezTo>
                    <a:lnTo>
                      <a:pt x="1653011" y="444312"/>
                    </a:lnTo>
                    <a:cubicBezTo>
                      <a:pt x="1665646" y="444312"/>
                      <a:pt x="1674069" y="452735"/>
                      <a:pt x="1674069" y="465370"/>
                    </a:cubicBezTo>
                    <a:cubicBezTo>
                      <a:pt x="1674069" y="473793"/>
                      <a:pt x="1665646" y="486427"/>
                      <a:pt x="1653011" y="486427"/>
                    </a:cubicBezTo>
                    <a:close/>
                    <a:moveTo>
                      <a:pt x="1653011" y="414832"/>
                    </a:moveTo>
                    <a:lnTo>
                      <a:pt x="1299246" y="414832"/>
                    </a:lnTo>
                    <a:cubicBezTo>
                      <a:pt x="1286611" y="414832"/>
                      <a:pt x="1278188" y="406409"/>
                      <a:pt x="1278188" y="393775"/>
                    </a:cubicBezTo>
                    <a:cubicBezTo>
                      <a:pt x="1278188" y="381140"/>
                      <a:pt x="1286611" y="372717"/>
                      <a:pt x="1299246" y="372717"/>
                    </a:cubicBezTo>
                    <a:lnTo>
                      <a:pt x="1653011" y="372717"/>
                    </a:lnTo>
                    <a:cubicBezTo>
                      <a:pt x="1665646" y="372717"/>
                      <a:pt x="1674069" y="381140"/>
                      <a:pt x="1674069" y="393775"/>
                    </a:cubicBezTo>
                    <a:cubicBezTo>
                      <a:pt x="1674069" y="406409"/>
                      <a:pt x="1665646" y="414832"/>
                      <a:pt x="1653011" y="414832"/>
                    </a:cubicBezTo>
                    <a:close/>
                    <a:moveTo>
                      <a:pt x="1653011" y="347448"/>
                    </a:moveTo>
                    <a:lnTo>
                      <a:pt x="1299246" y="347448"/>
                    </a:lnTo>
                    <a:cubicBezTo>
                      <a:pt x="1286611" y="347448"/>
                      <a:pt x="1278188" y="339025"/>
                      <a:pt x="1278188" y="326391"/>
                    </a:cubicBezTo>
                    <a:cubicBezTo>
                      <a:pt x="1278188" y="313756"/>
                      <a:pt x="1286611" y="305333"/>
                      <a:pt x="1299246" y="305333"/>
                    </a:cubicBezTo>
                    <a:lnTo>
                      <a:pt x="1653011" y="305333"/>
                    </a:lnTo>
                    <a:cubicBezTo>
                      <a:pt x="1665646" y="305333"/>
                      <a:pt x="1674069" y="313756"/>
                      <a:pt x="1674069" y="326391"/>
                    </a:cubicBezTo>
                    <a:cubicBezTo>
                      <a:pt x="1674069" y="339025"/>
                      <a:pt x="1665646" y="347448"/>
                      <a:pt x="1653011" y="347448"/>
                    </a:cubicBezTo>
                    <a:close/>
                  </a:path>
                </a:pathLst>
              </a:custGeom>
              <a:solidFill>
                <a:srgbClr val="2A328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050"/>
              </a:p>
            </p:txBody>
          </p:sp>
        </p:grpSp>
      </p:grpSp>
      <p:pic>
        <p:nvPicPr>
          <p:cNvPr id="35" name="Graphic 34">
            <a:extLst>
              <a:ext uri="{FF2B5EF4-FFF2-40B4-BE49-F238E27FC236}">
                <a16:creationId xmlns:a16="http://schemas.microsoft.com/office/drawing/2014/main" id="{8A5CB444-E6FE-4017-B15F-8B26BA6E0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228" y="1198387"/>
            <a:ext cx="3794760" cy="1476104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65D4542-7882-482E-8A03-D3793C0EA990}"/>
              </a:ext>
            </a:extLst>
          </p:cNvPr>
          <p:cNvSpPr/>
          <p:nvPr/>
        </p:nvSpPr>
        <p:spPr>
          <a:xfrm>
            <a:off x="1101051" y="1945320"/>
            <a:ext cx="539433" cy="219703"/>
          </a:xfrm>
          <a:custGeom>
            <a:avLst/>
            <a:gdLst>
              <a:gd name="connsiteX0" fmla="*/ 1716183 w 1810941"/>
              <a:gd name="connsiteY0" fmla="*/ 31586 h 589608"/>
              <a:gd name="connsiteX1" fmla="*/ 98970 w 1810941"/>
              <a:gd name="connsiteY1" fmla="*/ 31586 h 589608"/>
              <a:gd name="connsiteX2" fmla="*/ 31586 w 1810941"/>
              <a:gd name="connsiteY2" fmla="*/ 98970 h 589608"/>
              <a:gd name="connsiteX3" fmla="*/ 31586 w 1810941"/>
              <a:gd name="connsiteY3" fmla="*/ 507485 h 589608"/>
              <a:gd name="connsiteX4" fmla="*/ 98970 w 1810941"/>
              <a:gd name="connsiteY4" fmla="*/ 574869 h 589608"/>
              <a:gd name="connsiteX5" fmla="*/ 1716183 w 1810941"/>
              <a:gd name="connsiteY5" fmla="*/ 574869 h 589608"/>
              <a:gd name="connsiteX6" fmla="*/ 1783567 w 1810941"/>
              <a:gd name="connsiteY6" fmla="*/ 507485 h 589608"/>
              <a:gd name="connsiteX7" fmla="*/ 1783567 w 1810941"/>
              <a:gd name="connsiteY7" fmla="*/ 98970 h 589608"/>
              <a:gd name="connsiteX8" fmla="*/ 1716183 w 1810941"/>
              <a:gd name="connsiteY8" fmla="*/ 31586 h 589608"/>
              <a:gd name="connsiteX9" fmla="*/ 178988 w 1810941"/>
              <a:gd name="connsiteY9" fmla="*/ 507485 h 589608"/>
              <a:gd name="connsiteX10" fmla="*/ 115816 w 1810941"/>
              <a:gd name="connsiteY10" fmla="*/ 444312 h 589608"/>
              <a:gd name="connsiteX11" fmla="*/ 178988 w 1810941"/>
              <a:gd name="connsiteY11" fmla="*/ 381140 h 589608"/>
              <a:gd name="connsiteX12" fmla="*/ 242161 w 1810941"/>
              <a:gd name="connsiteY12" fmla="*/ 444312 h 589608"/>
              <a:gd name="connsiteX13" fmla="*/ 178988 w 1810941"/>
              <a:gd name="connsiteY13" fmla="*/ 507485 h 589608"/>
              <a:gd name="connsiteX14" fmla="*/ 1653011 w 1810941"/>
              <a:gd name="connsiteY14" fmla="*/ 486427 h 589608"/>
              <a:gd name="connsiteX15" fmla="*/ 1299246 w 1810941"/>
              <a:gd name="connsiteY15" fmla="*/ 486427 h 589608"/>
              <a:gd name="connsiteX16" fmla="*/ 1278188 w 1810941"/>
              <a:gd name="connsiteY16" fmla="*/ 465370 h 589608"/>
              <a:gd name="connsiteX17" fmla="*/ 1299246 w 1810941"/>
              <a:gd name="connsiteY17" fmla="*/ 444312 h 589608"/>
              <a:gd name="connsiteX18" fmla="*/ 1653011 w 1810941"/>
              <a:gd name="connsiteY18" fmla="*/ 444312 h 589608"/>
              <a:gd name="connsiteX19" fmla="*/ 1674069 w 1810941"/>
              <a:gd name="connsiteY19" fmla="*/ 465370 h 589608"/>
              <a:gd name="connsiteX20" fmla="*/ 1653011 w 1810941"/>
              <a:gd name="connsiteY20" fmla="*/ 486427 h 589608"/>
              <a:gd name="connsiteX21" fmla="*/ 1653011 w 1810941"/>
              <a:gd name="connsiteY21" fmla="*/ 414832 h 589608"/>
              <a:gd name="connsiteX22" fmla="*/ 1299246 w 1810941"/>
              <a:gd name="connsiteY22" fmla="*/ 414832 h 589608"/>
              <a:gd name="connsiteX23" fmla="*/ 1278188 w 1810941"/>
              <a:gd name="connsiteY23" fmla="*/ 393775 h 589608"/>
              <a:gd name="connsiteX24" fmla="*/ 1299246 w 1810941"/>
              <a:gd name="connsiteY24" fmla="*/ 372717 h 589608"/>
              <a:gd name="connsiteX25" fmla="*/ 1653011 w 1810941"/>
              <a:gd name="connsiteY25" fmla="*/ 372717 h 589608"/>
              <a:gd name="connsiteX26" fmla="*/ 1674069 w 1810941"/>
              <a:gd name="connsiteY26" fmla="*/ 393775 h 589608"/>
              <a:gd name="connsiteX27" fmla="*/ 1653011 w 1810941"/>
              <a:gd name="connsiteY27" fmla="*/ 414832 h 589608"/>
              <a:gd name="connsiteX28" fmla="*/ 1653011 w 1810941"/>
              <a:gd name="connsiteY28" fmla="*/ 347448 h 589608"/>
              <a:gd name="connsiteX29" fmla="*/ 1299246 w 1810941"/>
              <a:gd name="connsiteY29" fmla="*/ 347448 h 589608"/>
              <a:gd name="connsiteX30" fmla="*/ 1278188 w 1810941"/>
              <a:gd name="connsiteY30" fmla="*/ 326391 h 589608"/>
              <a:gd name="connsiteX31" fmla="*/ 1299246 w 1810941"/>
              <a:gd name="connsiteY31" fmla="*/ 305333 h 589608"/>
              <a:gd name="connsiteX32" fmla="*/ 1653011 w 1810941"/>
              <a:gd name="connsiteY32" fmla="*/ 305333 h 589608"/>
              <a:gd name="connsiteX33" fmla="*/ 1674069 w 1810941"/>
              <a:gd name="connsiteY33" fmla="*/ 326391 h 589608"/>
              <a:gd name="connsiteX34" fmla="*/ 1653011 w 1810941"/>
              <a:gd name="connsiteY34" fmla="*/ 347448 h 58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10941" h="589608">
                <a:moveTo>
                  <a:pt x="1716183" y="31586"/>
                </a:moveTo>
                <a:lnTo>
                  <a:pt x="98970" y="31586"/>
                </a:lnTo>
                <a:cubicBezTo>
                  <a:pt x="61067" y="31586"/>
                  <a:pt x="31586" y="61067"/>
                  <a:pt x="31586" y="98970"/>
                </a:cubicBezTo>
                <a:lnTo>
                  <a:pt x="31586" y="507485"/>
                </a:lnTo>
                <a:cubicBezTo>
                  <a:pt x="31586" y="545388"/>
                  <a:pt x="61067" y="574869"/>
                  <a:pt x="98970" y="574869"/>
                </a:cubicBezTo>
                <a:lnTo>
                  <a:pt x="1716183" y="574869"/>
                </a:lnTo>
                <a:cubicBezTo>
                  <a:pt x="1754087" y="574869"/>
                  <a:pt x="1783567" y="545388"/>
                  <a:pt x="1783567" y="507485"/>
                </a:cubicBezTo>
                <a:lnTo>
                  <a:pt x="1783567" y="98970"/>
                </a:lnTo>
                <a:cubicBezTo>
                  <a:pt x="1783567" y="61067"/>
                  <a:pt x="1754087" y="31586"/>
                  <a:pt x="1716183" y="31586"/>
                </a:cubicBezTo>
                <a:close/>
                <a:moveTo>
                  <a:pt x="178988" y="507485"/>
                </a:moveTo>
                <a:cubicBezTo>
                  <a:pt x="145297" y="507485"/>
                  <a:pt x="115816" y="478004"/>
                  <a:pt x="115816" y="444312"/>
                </a:cubicBezTo>
                <a:cubicBezTo>
                  <a:pt x="115816" y="410621"/>
                  <a:pt x="145297" y="381140"/>
                  <a:pt x="178988" y="381140"/>
                </a:cubicBezTo>
                <a:cubicBezTo>
                  <a:pt x="212680" y="381140"/>
                  <a:pt x="242161" y="410621"/>
                  <a:pt x="242161" y="444312"/>
                </a:cubicBezTo>
                <a:cubicBezTo>
                  <a:pt x="242161" y="482216"/>
                  <a:pt x="212680" y="507485"/>
                  <a:pt x="178988" y="507485"/>
                </a:cubicBezTo>
                <a:close/>
                <a:moveTo>
                  <a:pt x="1653011" y="486427"/>
                </a:moveTo>
                <a:lnTo>
                  <a:pt x="1299246" y="486427"/>
                </a:lnTo>
                <a:cubicBezTo>
                  <a:pt x="1286611" y="486427"/>
                  <a:pt x="1278188" y="478004"/>
                  <a:pt x="1278188" y="465370"/>
                </a:cubicBezTo>
                <a:cubicBezTo>
                  <a:pt x="1278188" y="452735"/>
                  <a:pt x="1286611" y="444312"/>
                  <a:pt x="1299246" y="444312"/>
                </a:cubicBezTo>
                <a:lnTo>
                  <a:pt x="1653011" y="444312"/>
                </a:lnTo>
                <a:cubicBezTo>
                  <a:pt x="1665646" y="444312"/>
                  <a:pt x="1674069" y="452735"/>
                  <a:pt x="1674069" y="465370"/>
                </a:cubicBezTo>
                <a:cubicBezTo>
                  <a:pt x="1674069" y="473793"/>
                  <a:pt x="1665646" y="486427"/>
                  <a:pt x="1653011" y="486427"/>
                </a:cubicBezTo>
                <a:close/>
                <a:moveTo>
                  <a:pt x="1653011" y="414832"/>
                </a:moveTo>
                <a:lnTo>
                  <a:pt x="1299246" y="414832"/>
                </a:lnTo>
                <a:cubicBezTo>
                  <a:pt x="1286611" y="414832"/>
                  <a:pt x="1278188" y="406409"/>
                  <a:pt x="1278188" y="393775"/>
                </a:cubicBezTo>
                <a:cubicBezTo>
                  <a:pt x="1278188" y="381140"/>
                  <a:pt x="1286611" y="372717"/>
                  <a:pt x="1299246" y="372717"/>
                </a:cubicBezTo>
                <a:lnTo>
                  <a:pt x="1653011" y="372717"/>
                </a:lnTo>
                <a:cubicBezTo>
                  <a:pt x="1665646" y="372717"/>
                  <a:pt x="1674069" y="381140"/>
                  <a:pt x="1674069" y="393775"/>
                </a:cubicBezTo>
                <a:cubicBezTo>
                  <a:pt x="1674069" y="406409"/>
                  <a:pt x="1665646" y="414832"/>
                  <a:pt x="1653011" y="414832"/>
                </a:cubicBezTo>
                <a:close/>
                <a:moveTo>
                  <a:pt x="1653011" y="347448"/>
                </a:moveTo>
                <a:lnTo>
                  <a:pt x="1299246" y="347448"/>
                </a:lnTo>
                <a:cubicBezTo>
                  <a:pt x="1286611" y="347448"/>
                  <a:pt x="1278188" y="339025"/>
                  <a:pt x="1278188" y="326391"/>
                </a:cubicBezTo>
                <a:cubicBezTo>
                  <a:pt x="1278188" y="313756"/>
                  <a:pt x="1286611" y="305333"/>
                  <a:pt x="1299246" y="305333"/>
                </a:cubicBezTo>
                <a:lnTo>
                  <a:pt x="1653011" y="305333"/>
                </a:lnTo>
                <a:cubicBezTo>
                  <a:pt x="1665646" y="305333"/>
                  <a:pt x="1674069" y="313756"/>
                  <a:pt x="1674069" y="326391"/>
                </a:cubicBezTo>
                <a:cubicBezTo>
                  <a:pt x="1674069" y="339025"/>
                  <a:pt x="1665646" y="347448"/>
                  <a:pt x="1653011" y="34744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5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D28D8A-4F08-4F14-9C89-BCDAFE75EE09}"/>
              </a:ext>
            </a:extLst>
          </p:cNvPr>
          <p:cNvSpPr/>
          <p:nvPr/>
        </p:nvSpPr>
        <p:spPr>
          <a:xfrm>
            <a:off x="1107881" y="2169498"/>
            <a:ext cx="539433" cy="219703"/>
          </a:xfrm>
          <a:custGeom>
            <a:avLst/>
            <a:gdLst>
              <a:gd name="connsiteX0" fmla="*/ 1716183 w 1810941"/>
              <a:gd name="connsiteY0" fmla="*/ 31586 h 589608"/>
              <a:gd name="connsiteX1" fmla="*/ 98970 w 1810941"/>
              <a:gd name="connsiteY1" fmla="*/ 31586 h 589608"/>
              <a:gd name="connsiteX2" fmla="*/ 31586 w 1810941"/>
              <a:gd name="connsiteY2" fmla="*/ 98970 h 589608"/>
              <a:gd name="connsiteX3" fmla="*/ 31586 w 1810941"/>
              <a:gd name="connsiteY3" fmla="*/ 507485 h 589608"/>
              <a:gd name="connsiteX4" fmla="*/ 98970 w 1810941"/>
              <a:gd name="connsiteY4" fmla="*/ 574869 h 589608"/>
              <a:gd name="connsiteX5" fmla="*/ 1716183 w 1810941"/>
              <a:gd name="connsiteY5" fmla="*/ 574869 h 589608"/>
              <a:gd name="connsiteX6" fmla="*/ 1783567 w 1810941"/>
              <a:gd name="connsiteY6" fmla="*/ 507485 h 589608"/>
              <a:gd name="connsiteX7" fmla="*/ 1783567 w 1810941"/>
              <a:gd name="connsiteY7" fmla="*/ 98970 h 589608"/>
              <a:gd name="connsiteX8" fmla="*/ 1716183 w 1810941"/>
              <a:gd name="connsiteY8" fmla="*/ 31586 h 589608"/>
              <a:gd name="connsiteX9" fmla="*/ 178988 w 1810941"/>
              <a:gd name="connsiteY9" fmla="*/ 507485 h 589608"/>
              <a:gd name="connsiteX10" fmla="*/ 115816 w 1810941"/>
              <a:gd name="connsiteY10" fmla="*/ 444312 h 589608"/>
              <a:gd name="connsiteX11" fmla="*/ 178988 w 1810941"/>
              <a:gd name="connsiteY11" fmla="*/ 381140 h 589608"/>
              <a:gd name="connsiteX12" fmla="*/ 242161 w 1810941"/>
              <a:gd name="connsiteY12" fmla="*/ 444312 h 589608"/>
              <a:gd name="connsiteX13" fmla="*/ 178988 w 1810941"/>
              <a:gd name="connsiteY13" fmla="*/ 507485 h 589608"/>
              <a:gd name="connsiteX14" fmla="*/ 1653011 w 1810941"/>
              <a:gd name="connsiteY14" fmla="*/ 486427 h 589608"/>
              <a:gd name="connsiteX15" fmla="*/ 1299246 w 1810941"/>
              <a:gd name="connsiteY15" fmla="*/ 486427 h 589608"/>
              <a:gd name="connsiteX16" fmla="*/ 1278188 w 1810941"/>
              <a:gd name="connsiteY16" fmla="*/ 465370 h 589608"/>
              <a:gd name="connsiteX17" fmla="*/ 1299246 w 1810941"/>
              <a:gd name="connsiteY17" fmla="*/ 444312 h 589608"/>
              <a:gd name="connsiteX18" fmla="*/ 1653011 w 1810941"/>
              <a:gd name="connsiteY18" fmla="*/ 444312 h 589608"/>
              <a:gd name="connsiteX19" fmla="*/ 1674069 w 1810941"/>
              <a:gd name="connsiteY19" fmla="*/ 465370 h 589608"/>
              <a:gd name="connsiteX20" fmla="*/ 1653011 w 1810941"/>
              <a:gd name="connsiteY20" fmla="*/ 486427 h 589608"/>
              <a:gd name="connsiteX21" fmla="*/ 1653011 w 1810941"/>
              <a:gd name="connsiteY21" fmla="*/ 414832 h 589608"/>
              <a:gd name="connsiteX22" fmla="*/ 1299246 w 1810941"/>
              <a:gd name="connsiteY22" fmla="*/ 414832 h 589608"/>
              <a:gd name="connsiteX23" fmla="*/ 1278188 w 1810941"/>
              <a:gd name="connsiteY23" fmla="*/ 393775 h 589608"/>
              <a:gd name="connsiteX24" fmla="*/ 1299246 w 1810941"/>
              <a:gd name="connsiteY24" fmla="*/ 372717 h 589608"/>
              <a:gd name="connsiteX25" fmla="*/ 1653011 w 1810941"/>
              <a:gd name="connsiteY25" fmla="*/ 372717 h 589608"/>
              <a:gd name="connsiteX26" fmla="*/ 1674069 w 1810941"/>
              <a:gd name="connsiteY26" fmla="*/ 393775 h 589608"/>
              <a:gd name="connsiteX27" fmla="*/ 1653011 w 1810941"/>
              <a:gd name="connsiteY27" fmla="*/ 414832 h 589608"/>
              <a:gd name="connsiteX28" fmla="*/ 1653011 w 1810941"/>
              <a:gd name="connsiteY28" fmla="*/ 347448 h 589608"/>
              <a:gd name="connsiteX29" fmla="*/ 1299246 w 1810941"/>
              <a:gd name="connsiteY29" fmla="*/ 347448 h 589608"/>
              <a:gd name="connsiteX30" fmla="*/ 1278188 w 1810941"/>
              <a:gd name="connsiteY30" fmla="*/ 326391 h 589608"/>
              <a:gd name="connsiteX31" fmla="*/ 1299246 w 1810941"/>
              <a:gd name="connsiteY31" fmla="*/ 305333 h 589608"/>
              <a:gd name="connsiteX32" fmla="*/ 1653011 w 1810941"/>
              <a:gd name="connsiteY32" fmla="*/ 305333 h 589608"/>
              <a:gd name="connsiteX33" fmla="*/ 1674069 w 1810941"/>
              <a:gd name="connsiteY33" fmla="*/ 326391 h 589608"/>
              <a:gd name="connsiteX34" fmla="*/ 1653011 w 1810941"/>
              <a:gd name="connsiteY34" fmla="*/ 347448 h 58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10941" h="589608">
                <a:moveTo>
                  <a:pt x="1716183" y="31586"/>
                </a:moveTo>
                <a:lnTo>
                  <a:pt x="98970" y="31586"/>
                </a:lnTo>
                <a:cubicBezTo>
                  <a:pt x="61067" y="31586"/>
                  <a:pt x="31586" y="61067"/>
                  <a:pt x="31586" y="98970"/>
                </a:cubicBezTo>
                <a:lnTo>
                  <a:pt x="31586" y="507485"/>
                </a:lnTo>
                <a:cubicBezTo>
                  <a:pt x="31586" y="545388"/>
                  <a:pt x="61067" y="574869"/>
                  <a:pt x="98970" y="574869"/>
                </a:cubicBezTo>
                <a:lnTo>
                  <a:pt x="1716183" y="574869"/>
                </a:lnTo>
                <a:cubicBezTo>
                  <a:pt x="1754087" y="574869"/>
                  <a:pt x="1783567" y="545388"/>
                  <a:pt x="1783567" y="507485"/>
                </a:cubicBezTo>
                <a:lnTo>
                  <a:pt x="1783567" y="98970"/>
                </a:lnTo>
                <a:cubicBezTo>
                  <a:pt x="1783567" y="61067"/>
                  <a:pt x="1754087" y="31586"/>
                  <a:pt x="1716183" y="31586"/>
                </a:cubicBezTo>
                <a:close/>
                <a:moveTo>
                  <a:pt x="178988" y="507485"/>
                </a:moveTo>
                <a:cubicBezTo>
                  <a:pt x="145297" y="507485"/>
                  <a:pt x="115816" y="478004"/>
                  <a:pt x="115816" y="444312"/>
                </a:cubicBezTo>
                <a:cubicBezTo>
                  <a:pt x="115816" y="410621"/>
                  <a:pt x="145297" y="381140"/>
                  <a:pt x="178988" y="381140"/>
                </a:cubicBezTo>
                <a:cubicBezTo>
                  <a:pt x="212680" y="381140"/>
                  <a:pt x="242161" y="410621"/>
                  <a:pt x="242161" y="444312"/>
                </a:cubicBezTo>
                <a:cubicBezTo>
                  <a:pt x="242161" y="482216"/>
                  <a:pt x="212680" y="507485"/>
                  <a:pt x="178988" y="507485"/>
                </a:cubicBezTo>
                <a:close/>
                <a:moveTo>
                  <a:pt x="1653011" y="486427"/>
                </a:moveTo>
                <a:lnTo>
                  <a:pt x="1299246" y="486427"/>
                </a:lnTo>
                <a:cubicBezTo>
                  <a:pt x="1286611" y="486427"/>
                  <a:pt x="1278188" y="478004"/>
                  <a:pt x="1278188" y="465370"/>
                </a:cubicBezTo>
                <a:cubicBezTo>
                  <a:pt x="1278188" y="452735"/>
                  <a:pt x="1286611" y="444312"/>
                  <a:pt x="1299246" y="444312"/>
                </a:cubicBezTo>
                <a:lnTo>
                  <a:pt x="1653011" y="444312"/>
                </a:lnTo>
                <a:cubicBezTo>
                  <a:pt x="1665646" y="444312"/>
                  <a:pt x="1674069" y="452735"/>
                  <a:pt x="1674069" y="465370"/>
                </a:cubicBezTo>
                <a:cubicBezTo>
                  <a:pt x="1674069" y="473793"/>
                  <a:pt x="1665646" y="486427"/>
                  <a:pt x="1653011" y="486427"/>
                </a:cubicBezTo>
                <a:close/>
                <a:moveTo>
                  <a:pt x="1653011" y="414832"/>
                </a:moveTo>
                <a:lnTo>
                  <a:pt x="1299246" y="414832"/>
                </a:lnTo>
                <a:cubicBezTo>
                  <a:pt x="1286611" y="414832"/>
                  <a:pt x="1278188" y="406409"/>
                  <a:pt x="1278188" y="393775"/>
                </a:cubicBezTo>
                <a:cubicBezTo>
                  <a:pt x="1278188" y="381140"/>
                  <a:pt x="1286611" y="372717"/>
                  <a:pt x="1299246" y="372717"/>
                </a:cubicBezTo>
                <a:lnTo>
                  <a:pt x="1653011" y="372717"/>
                </a:lnTo>
                <a:cubicBezTo>
                  <a:pt x="1665646" y="372717"/>
                  <a:pt x="1674069" y="381140"/>
                  <a:pt x="1674069" y="393775"/>
                </a:cubicBezTo>
                <a:cubicBezTo>
                  <a:pt x="1674069" y="406409"/>
                  <a:pt x="1665646" y="414832"/>
                  <a:pt x="1653011" y="414832"/>
                </a:cubicBezTo>
                <a:close/>
                <a:moveTo>
                  <a:pt x="1653011" y="347448"/>
                </a:moveTo>
                <a:lnTo>
                  <a:pt x="1299246" y="347448"/>
                </a:lnTo>
                <a:cubicBezTo>
                  <a:pt x="1286611" y="347448"/>
                  <a:pt x="1278188" y="339025"/>
                  <a:pt x="1278188" y="326391"/>
                </a:cubicBezTo>
                <a:cubicBezTo>
                  <a:pt x="1278188" y="313756"/>
                  <a:pt x="1286611" y="305333"/>
                  <a:pt x="1299246" y="305333"/>
                </a:cubicBezTo>
                <a:lnTo>
                  <a:pt x="1653011" y="305333"/>
                </a:lnTo>
                <a:cubicBezTo>
                  <a:pt x="1665646" y="305333"/>
                  <a:pt x="1674069" y="313756"/>
                  <a:pt x="1674069" y="326391"/>
                </a:cubicBezTo>
                <a:cubicBezTo>
                  <a:pt x="1674069" y="339025"/>
                  <a:pt x="1665646" y="347448"/>
                  <a:pt x="1653011" y="34744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5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5DE9253-F7BB-47C6-91F0-453BD8C9E42F}"/>
              </a:ext>
            </a:extLst>
          </p:cNvPr>
          <p:cNvSpPr/>
          <p:nvPr/>
        </p:nvSpPr>
        <p:spPr>
          <a:xfrm>
            <a:off x="2016653" y="1943970"/>
            <a:ext cx="539433" cy="219703"/>
          </a:xfrm>
          <a:custGeom>
            <a:avLst/>
            <a:gdLst>
              <a:gd name="connsiteX0" fmla="*/ 1716183 w 1810941"/>
              <a:gd name="connsiteY0" fmla="*/ 31586 h 589608"/>
              <a:gd name="connsiteX1" fmla="*/ 98970 w 1810941"/>
              <a:gd name="connsiteY1" fmla="*/ 31586 h 589608"/>
              <a:gd name="connsiteX2" fmla="*/ 31586 w 1810941"/>
              <a:gd name="connsiteY2" fmla="*/ 98970 h 589608"/>
              <a:gd name="connsiteX3" fmla="*/ 31586 w 1810941"/>
              <a:gd name="connsiteY3" fmla="*/ 507485 h 589608"/>
              <a:gd name="connsiteX4" fmla="*/ 98970 w 1810941"/>
              <a:gd name="connsiteY4" fmla="*/ 574869 h 589608"/>
              <a:gd name="connsiteX5" fmla="*/ 1716183 w 1810941"/>
              <a:gd name="connsiteY5" fmla="*/ 574869 h 589608"/>
              <a:gd name="connsiteX6" fmla="*/ 1783567 w 1810941"/>
              <a:gd name="connsiteY6" fmla="*/ 507485 h 589608"/>
              <a:gd name="connsiteX7" fmla="*/ 1783567 w 1810941"/>
              <a:gd name="connsiteY7" fmla="*/ 98970 h 589608"/>
              <a:gd name="connsiteX8" fmla="*/ 1716183 w 1810941"/>
              <a:gd name="connsiteY8" fmla="*/ 31586 h 589608"/>
              <a:gd name="connsiteX9" fmla="*/ 178988 w 1810941"/>
              <a:gd name="connsiteY9" fmla="*/ 507485 h 589608"/>
              <a:gd name="connsiteX10" fmla="*/ 115816 w 1810941"/>
              <a:gd name="connsiteY10" fmla="*/ 444312 h 589608"/>
              <a:gd name="connsiteX11" fmla="*/ 178988 w 1810941"/>
              <a:gd name="connsiteY11" fmla="*/ 381140 h 589608"/>
              <a:gd name="connsiteX12" fmla="*/ 242161 w 1810941"/>
              <a:gd name="connsiteY12" fmla="*/ 444312 h 589608"/>
              <a:gd name="connsiteX13" fmla="*/ 178988 w 1810941"/>
              <a:gd name="connsiteY13" fmla="*/ 507485 h 589608"/>
              <a:gd name="connsiteX14" fmla="*/ 1653011 w 1810941"/>
              <a:gd name="connsiteY14" fmla="*/ 486427 h 589608"/>
              <a:gd name="connsiteX15" fmla="*/ 1299246 w 1810941"/>
              <a:gd name="connsiteY15" fmla="*/ 486427 h 589608"/>
              <a:gd name="connsiteX16" fmla="*/ 1278188 w 1810941"/>
              <a:gd name="connsiteY16" fmla="*/ 465370 h 589608"/>
              <a:gd name="connsiteX17" fmla="*/ 1299246 w 1810941"/>
              <a:gd name="connsiteY17" fmla="*/ 444312 h 589608"/>
              <a:gd name="connsiteX18" fmla="*/ 1653011 w 1810941"/>
              <a:gd name="connsiteY18" fmla="*/ 444312 h 589608"/>
              <a:gd name="connsiteX19" fmla="*/ 1674069 w 1810941"/>
              <a:gd name="connsiteY19" fmla="*/ 465370 h 589608"/>
              <a:gd name="connsiteX20" fmla="*/ 1653011 w 1810941"/>
              <a:gd name="connsiteY20" fmla="*/ 486427 h 589608"/>
              <a:gd name="connsiteX21" fmla="*/ 1653011 w 1810941"/>
              <a:gd name="connsiteY21" fmla="*/ 414832 h 589608"/>
              <a:gd name="connsiteX22" fmla="*/ 1299246 w 1810941"/>
              <a:gd name="connsiteY22" fmla="*/ 414832 h 589608"/>
              <a:gd name="connsiteX23" fmla="*/ 1278188 w 1810941"/>
              <a:gd name="connsiteY23" fmla="*/ 393775 h 589608"/>
              <a:gd name="connsiteX24" fmla="*/ 1299246 w 1810941"/>
              <a:gd name="connsiteY24" fmla="*/ 372717 h 589608"/>
              <a:gd name="connsiteX25" fmla="*/ 1653011 w 1810941"/>
              <a:gd name="connsiteY25" fmla="*/ 372717 h 589608"/>
              <a:gd name="connsiteX26" fmla="*/ 1674069 w 1810941"/>
              <a:gd name="connsiteY26" fmla="*/ 393775 h 589608"/>
              <a:gd name="connsiteX27" fmla="*/ 1653011 w 1810941"/>
              <a:gd name="connsiteY27" fmla="*/ 414832 h 589608"/>
              <a:gd name="connsiteX28" fmla="*/ 1653011 w 1810941"/>
              <a:gd name="connsiteY28" fmla="*/ 347448 h 589608"/>
              <a:gd name="connsiteX29" fmla="*/ 1299246 w 1810941"/>
              <a:gd name="connsiteY29" fmla="*/ 347448 h 589608"/>
              <a:gd name="connsiteX30" fmla="*/ 1278188 w 1810941"/>
              <a:gd name="connsiteY30" fmla="*/ 326391 h 589608"/>
              <a:gd name="connsiteX31" fmla="*/ 1299246 w 1810941"/>
              <a:gd name="connsiteY31" fmla="*/ 305333 h 589608"/>
              <a:gd name="connsiteX32" fmla="*/ 1653011 w 1810941"/>
              <a:gd name="connsiteY32" fmla="*/ 305333 h 589608"/>
              <a:gd name="connsiteX33" fmla="*/ 1674069 w 1810941"/>
              <a:gd name="connsiteY33" fmla="*/ 326391 h 589608"/>
              <a:gd name="connsiteX34" fmla="*/ 1653011 w 1810941"/>
              <a:gd name="connsiteY34" fmla="*/ 347448 h 58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10941" h="589608">
                <a:moveTo>
                  <a:pt x="1716183" y="31586"/>
                </a:moveTo>
                <a:lnTo>
                  <a:pt x="98970" y="31586"/>
                </a:lnTo>
                <a:cubicBezTo>
                  <a:pt x="61067" y="31586"/>
                  <a:pt x="31586" y="61067"/>
                  <a:pt x="31586" y="98970"/>
                </a:cubicBezTo>
                <a:lnTo>
                  <a:pt x="31586" y="507485"/>
                </a:lnTo>
                <a:cubicBezTo>
                  <a:pt x="31586" y="545388"/>
                  <a:pt x="61067" y="574869"/>
                  <a:pt x="98970" y="574869"/>
                </a:cubicBezTo>
                <a:lnTo>
                  <a:pt x="1716183" y="574869"/>
                </a:lnTo>
                <a:cubicBezTo>
                  <a:pt x="1754087" y="574869"/>
                  <a:pt x="1783567" y="545388"/>
                  <a:pt x="1783567" y="507485"/>
                </a:cubicBezTo>
                <a:lnTo>
                  <a:pt x="1783567" y="98970"/>
                </a:lnTo>
                <a:cubicBezTo>
                  <a:pt x="1783567" y="61067"/>
                  <a:pt x="1754087" y="31586"/>
                  <a:pt x="1716183" y="31586"/>
                </a:cubicBezTo>
                <a:close/>
                <a:moveTo>
                  <a:pt x="178988" y="507485"/>
                </a:moveTo>
                <a:cubicBezTo>
                  <a:pt x="145297" y="507485"/>
                  <a:pt x="115816" y="478004"/>
                  <a:pt x="115816" y="444312"/>
                </a:cubicBezTo>
                <a:cubicBezTo>
                  <a:pt x="115816" y="410621"/>
                  <a:pt x="145297" y="381140"/>
                  <a:pt x="178988" y="381140"/>
                </a:cubicBezTo>
                <a:cubicBezTo>
                  <a:pt x="212680" y="381140"/>
                  <a:pt x="242161" y="410621"/>
                  <a:pt x="242161" y="444312"/>
                </a:cubicBezTo>
                <a:cubicBezTo>
                  <a:pt x="242161" y="482216"/>
                  <a:pt x="212680" y="507485"/>
                  <a:pt x="178988" y="507485"/>
                </a:cubicBezTo>
                <a:close/>
                <a:moveTo>
                  <a:pt x="1653011" y="486427"/>
                </a:moveTo>
                <a:lnTo>
                  <a:pt x="1299246" y="486427"/>
                </a:lnTo>
                <a:cubicBezTo>
                  <a:pt x="1286611" y="486427"/>
                  <a:pt x="1278188" y="478004"/>
                  <a:pt x="1278188" y="465370"/>
                </a:cubicBezTo>
                <a:cubicBezTo>
                  <a:pt x="1278188" y="452735"/>
                  <a:pt x="1286611" y="444312"/>
                  <a:pt x="1299246" y="444312"/>
                </a:cubicBezTo>
                <a:lnTo>
                  <a:pt x="1653011" y="444312"/>
                </a:lnTo>
                <a:cubicBezTo>
                  <a:pt x="1665646" y="444312"/>
                  <a:pt x="1674069" y="452735"/>
                  <a:pt x="1674069" y="465370"/>
                </a:cubicBezTo>
                <a:cubicBezTo>
                  <a:pt x="1674069" y="473793"/>
                  <a:pt x="1665646" y="486427"/>
                  <a:pt x="1653011" y="486427"/>
                </a:cubicBezTo>
                <a:close/>
                <a:moveTo>
                  <a:pt x="1653011" y="414832"/>
                </a:moveTo>
                <a:lnTo>
                  <a:pt x="1299246" y="414832"/>
                </a:lnTo>
                <a:cubicBezTo>
                  <a:pt x="1286611" y="414832"/>
                  <a:pt x="1278188" y="406409"/>
                  <a:pt x="1278188" y="393775"/>
                </a:cubicBezTo>
                <a:cubicBezTo>
                  <a:pt x="1278188" y="381140"/>
                  <a:pt x="1286611" y="372717"/>
                  <a:pt x="1299246" y="372717"/>
                </a:cubicBezTo>
                <a:lnTo>
                  <a:pt x="1653011" y="372717"/>
                </a:lnTo>
                <a:cubicBezTo>
                  <a:pt x="1665646" y="372717"/>
                  <a:pt x="1674069" y="381140"/>
                  <a:pt x="1674069" y="393775"/>
                </a:cubicBezTo>
                <a:cubicBezTo>
                  <a:pt x="1674069" y="406409"/>
                  <a:pt x="1665646" y="414832"/>
                  <a:pt x="1653011" y="414832"/>
                </a:cubicBezTo>
                <a:close/>
                <a:moveTo>
                  <a:pt x="1653011" y="347448"/>
                </a:moveTo>
                <a:lnTo>
                  <a:pt x="1299246" y="347448"/>
                </a:lnTo>
                <a:cubicBezTo>
                  <a:pt x="1286611" y="347448"/>
                  <a:pt x="1278188" y="339025"/>
                  <a:pt x="1278188" y="326391"/>
                </a:cubicBezTo>
                <a:cubicBezTo>
                  <a:pt x="1278188" y="313756"/>
                  <a:pt x="1286611" y="305333"/>
                  <a:pt x="1299246" y="305333"/>
                </a:cubicBezTo>
                <a:lnTo>
                  <a:pt x="1653011" y="305333"/>
                </a:lnTo>
                <a:cubicBezTo>
                  <a:pt x="1665646" y="305333"/>
                  <a:pt x="1674069" y="313756"/>
                  <a:pt x="1674069" y="326391"/>
                </a:cubicBezTo>
                <a:cubicBezTo>
                  <a:pt x="1674069" y="339025"/>
                  <a:pt x="1665646" y="347448"/>
                  <a:pt x="1653011" y="34744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5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311787F-49F4-4BCA-9174-0098CBF05608}"/>
              </a:ext>
            </a:extLst>
          </p:cNvPr>
          <p:cNvSpPr/>
          <p:nvPr/>
        </p:nvSpPr>
        <p:spPr>
          <a:xfrm>
            <a:off x="1746936" y="2312195"/>
            <a:ext cx="539433" cy="219703"/>
          </a:xfrm>
          <a:custGeom>
            <a:avLst/>
            <a:gdLst>
              <a:gd name="connsiteX0" fmla="*/ 1716183 w 1810941"/>
              <a:gd name="connsiteY0" fmla="*/ 31586 h 589608"/>
              <a:gd name="connsiteX1" fmla="*/ 98970 w 1810941"/>
              <a:gd name="connsiteY1" fmla="*/ 31586 h 589608"/>
              <a:gd name="connsiteX2" fmla="*/ 31586 w 1810941"/>
              <a:gd name="connsiteY2" fmla="*/ 98970 h 589608"/>
              <a:gd name="connsiteX3" fmla="*/ 31586 w 1810941"/>
              <a:gd name="connsiteY3" fmla="*/ 507485 h 589608"/>
              <a:gd name="connsiteX4" fmla="*/ 98970 w 1810941"/>
              <a:gd name="connsiteY4" fmla="*/ 574869 h 589608"/>
              <a:gd name="connsiteX5" fmla="*/ 1716183 w 1810941"/>
              <a:gd name="connsiteY5" fmla="*/ 574869 h 589608"/>
              <a:gd name="connsiteX6" fmla="*/ 1783567 w 1810941"/>
              <a:gd name="connsiteY6" fmla="*/ 507485 h 589608"/>
              <a:gd name="connsiteX7" fmla="*/ 1783567 w 1810941"/>
              <a:gd name="connsiteY7" fmla="*/ 98970 h 589608"/>
              <a:gd name="connsiteX8" fmla="*/ 1716183 w 1810941"/>
              <a:gd name="connsiteY8" fmla="*/ 31586 h 589608"/>
              <a:gd name="connsiteX9" fmla="*/ 178988 w 1810941"/>
              <a:gd name="connsiteY9" fmla="*/ 507485 h 589608"/>
              <a:gd name="connsiteX10" fmla="*/ 115816 w 1810941"/>
              <a:gd name="connsiteY10" fmla="*/ 444312 h 589608"/>
              <a:gd name="connsiteX11" fmla="*/ 178988 w 1810941"/>
              <a:gd name="connsiteY11" fmla="*/ 381140 h 589608"/>
              <a:gd name="connsiteX12" fmla="*/ 242161 w 1810941"/>
              <a:gd name="connsiteY12" fmla="*/ 444312 h 589608"/>
              <a:gd name="connsiteX13" fmla="*/ 178988 w 1810941"/>
              <a:gd name="connsiteY13" fmla="*/ 507485 h 589608"/>
              <a:gd name="connsiteX14" fmla="*/ 1653011 w 1810941"/>
              <a:gd name="connsiteY14" fmla="*/ 486427 h 589608"/>
              <a:gd name="connsiteX15" fmla="*/ 1299246 w 1810941"/>
              <a:gd name="connsiteY15" fmla="*/ 486427 h 589608"/>
              <a:gd name="connsiteX16" fmla="*/ 1278188 w 1810941"/>
              <a:gd name="connsiteY16" fmla="*/ 465370 h 589608"/>
              <a:gd name="connsiteX17" fmla="*/ 1299246 w 1810941"/>
              <a:gd name="connsiteY17" fmla="*/ 444312 h 589608"/>
              <a:gd name="connsiteX18" fmla="*/ 1653011 w 1810941"/>
              <a:gd name="connsiteY18" fmla="*/ 444312 h 589608"/>
              <a:gd name="connsiteX19" fmla="*/ 1674069 w 1810941"/>
              <a:gd name="connsiteY19" fmla="*/ 465370 h 589608"/>
              <a:gd name="connsiteX20" fmla="*/ 1653011 w 1810941"/>
              <a:gd name="connsiteY20" fmla="*/ 486427 h 589608"/>
              <a:gd name="connsiteX21" fmla="*/ 1653011 w 1810941"/>
              <a:gd name="connsiteY21" fmla="*/ 414832 h 589608"/>
              <a:gd name="connsiteX22" fmla="*/ 1299246 w 1810941"/>
              <a:gd name="connsiteY22" fmla="*/ 414832 h 589608"/>
              <a:gd name="connsiteX23" fmla="*/ 1278188 w 1810941"/>
              <a:gd name="connsiteY23" fmla="*/ 393775 h 589608"/>
              <a:gd name="connsiteX24" fmla="*/ 1299246 w 1810941"/>
              <a:gd name="connsiteY24" fmla="*/ 372717 h 589608"/>
              <a:gd name="connsiteX25" fmla="*/ 1653011 w 1810941"/>
              <a:gd name="connsiteY25" fmla="*/ 372717 h 589608"/>
              <a:gd name="connsiteX26" fmla="*/ 1674069 w 1810941"/>
              <a:gd name="connsiteY26" fmla="*/ 393775 h 589608"/>
              <a:gd name="connsiteX27" fmla="*/ 1653011 w 1810941"/>
              <a:gd name="connsiteY27" fmla="*/ 414832 h 589608"/>
              <a:gd name="connsiteX28" fmla="*/ 1653011 w 1810941"/>
              <a:gd name="connsiteY28" fmla="*/ 347448 h 589608"/>
              <a:gd name="connsiteX29" fmla="*/ 1299246 w 1810941"/>
              <a:gd name="connsiteY29" fmla="*/ 347448 h 589608"/>
              <a:gd name="connsiteX30" fmla="*/ 1278188 w 1810941"/>
              <a:gd name="connsiteY30" fmla="*/ 326391 h 589608"/>
              <a:gd name="connsiteX31" fmla="*/ 1299246 w 1810941"/>
              <a:gd name="connsiteY31" fmla="*/ 305333 h 589608"/>
              <a:gd name="connsiteX32" fmla="*/ 1653011 w 1810941"/>
              <a:gd name="connsiteY32" fmla="*/ 305333 h 589608"/>
              <a:gd name="connsiteX33" fmla="*/ 1674069 w 1810941"/>
              <a:gd name="connsiteY33" fmla="*/ 326391 h 589608"/>
              <a:gd name="connsiteX34" fmla="*/ 1653011 w 1810941"/>
              <a:gd name="connsiteY34" fmla="*/ 347448 h 58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10941" h="589608">
                <a:moveTo>
                  <a:pt x="1716183" y="31586"/>
                </a:moveTo>
                <a:lnTo>
                  <a:pt x="98970" y="31586"/>
                </a:lnTo>
                <a:cubicBezTo>
                  <a:pt x="61067" y="31586"/>
                  <a:pt x="31586" y="61067"/>
                  <a:pt x="31586" y="98970"/>
                </a:cubicBezTo>
                <a:lnTo>
                  <a:pt x="31586" y="507485"/>
                </a:lnTo>
                <a:cubicBezTo>
                  <a:pt x="31586" y="545388"/>
                  <a:pt x="61067" y="574869"/>
                  <a:pt x="98970" y="574869"/>
                </a:cubicBezTo>
                <a:lnTo>
                  <a:pt x="1716183" y="574869"/>
                </a:lnTo>
                <a:cubicBezTo>
                  <a:pt x="1754087" y="574869"/>
                  <a:pt x="1783567" y="545388"/>
                  <a:pt x="1783567" y="507485"/>
                </a:cubicBezTo>
                <a:lnTo>
                  <a:pt x="1783567" y="98970"/>
                </a:lnTo>
                <a:cubicBezTo>
                  <a:pt x="1783567" y="61067"/>
                  <a:pt x="1754087" y="31586"/>
                  <a:pt x="1716183" y="31586"/>
                </a:cubicBezTo>
                <a:close/>
                <a:moveTo>
                  <a:pt x="178988" y="507485"/>
                </a:moveTo>
                <a:cubicBezTo>
                  <a:pt x="145297" y="507485"/>
                  <a:pt x="115816" y="478004"/>
                  <a:pt x="115816" y="444312"/>
                </a:cubicBezTo>
                <a:cubicBezTo>
                  <a:pt x="115816" y="410621"/>
                  <a:pt x="145297" y="381140"/>
                  <a:pt x="178988" y="381140"/>
                </a:cubicBezTo>
                <a:cubicBezTo>
                  <a:pt x="212680" y="381140"/>
                  <a:pt x="242161" y="410621"/>
                  <a:pt x="242161" y="444312"/>
                </a:cubicBezTo>
                <a:cubicBezTo>
                  <a:pt x="242161" y="482216"/>
                  <a:pt x="212680" y="507485"/>
                  <a:pt x="178988" y="507485"/>
                </a:cubicBezTo>
                <a:close/>
                <a:moveTo>
                  <a:pt x="1653011" y="486427"/>
                </a:moveTo>
                <a:lnTo>
                  <a:pt x="1299246" y="486427"/>
                </a:lnTo>
                <a:cubicBezTo>
                  <a:pt x="1286611" y="486427"/>
                  <a:pt x="1278188" y="478004"/>
                  <a:pt x="1278188" y="465370"/>
                </a:cubicBezTo>
                <a:cubicBezTo>
                  <a:pt x="1278188" y="452735"/>
                  <a:pt x="1286611" y="444312"/>
                  <a:pt x="1299246" y="444312"/>
                </a:cubicBezTo>
                <a:lnTo>
                  <a:pt x="1653011" y="444312"/>
                </a:lnTo>
                <a:cubicBezTo>
                  <a:pt x="1665646" y="444312"/>
                  <a:pt x="1674069" y="452735"/>
                  <a:pt x="1674069" y="465370"/>
                </a:cubicBezTo>
                <a:cubicBezTo>
                  <a:pt x="1674069" y="473793"/>
                  <a:pt x="1665646" y="486427"/>
                  <a:pt x="1653011" y="486427"/>
                </a:cubicBezTo>
                <a:close/>
                <a:moveTo>
                  <a:pt x="1653011" y="414832"/>
                </a:moveTo>
                <a:lnTo>
                  <a:pt x="1299246" y="414832"/>
                </a:lnTo>
                <a:cubicBezTo>
                  <a:pt x="1286611" y="414832"/>
                  <a:pt x="1278188" y="406409"/>
                  <a:pt x="1278188" y="393775"/>
                </a:cubicBezTo>
                <a:cubicBezTo>
                  <a:pt x="1278188" y="381140"/>
                  <a:pt x="1286611" y="372717"/>
                  <a:pt x="1299246" y="372717"/>
                </a:cubicBezTo>
                <a:lnTo>
                  <a:pt x="1653011" y="372717"/>
                </a:lnTo>
                <a:cubicBezTo>
                  <a:pt x="1665646" y="372717"/>
                  <a:pt x="1674069" y="381140"/>
                  <a:pt x="1674069" y="393775"/>
                </a:cubicBezTo>
                <a:cubicBezTo>
                  <a:pt x="1674069" y="406409"/>
                  <a:pt x="1665646" y="414832"/>
                  <a:pt x="1653011" y="414832"/>
                </a:cubicBezTo>
                <a:close/>
                <a:moveTo>
                  <a:pt x="1653011" y="347448"/>
                </a:moveTo>
                <a:lnTo>
                  <a:pt x="1299246" y="347448"/>
                </a:lnTo>
                <a:cubicBezTo>
                  <a:pt x="1286611" y="347448"/>
                  <a:pt x="1278188" y="339025"/>
                  <a:pt x="1278188" y="326391"/>
                </a:cubicBezTo>
                <a:cubicBezTo>
                  <a:pt x="1278188" y="313756"/>
                  <a:pt x="1286611" y="305333"/>
                  <a:pt x="1299246" y="305333"/>
                </a:cubicBezTo>
                <a:lnTo>
                  <a:pt x="1653011" y="305333"/>
                </a:lnTo>
                <a:cubicBezTo>
                  <a:pt x="1665646" y="305333"/>
                  <a:pt x="1674069" y="313756"/>
                  <a:pt x="1674069" y="326391"/>
                </a:cubicBezTo>
                <a:cubicBezTo>
                  <a:pt x="1674069" y="339025"/>
                  <a:pt x="1665646" y="347448"/>
                  <a:pt x="1653011" y="34744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5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53B7C18-F065-4321-8E4B-A8CB7B9F7852}"/>
              </a:ext>
            </a:extLst>
          </p:cNvPr>
          <p:cNvSpPr/>
          <p:nvPr/>
        </p:nvSpPr>
        <p:spPr>
          <a:xfrm>
            <a:off x="1640484" y="1575744"/>
            <a:ext cx="539433" cy="219703"/>
          </a:xfrm>
          <a:custGeom>
            <a:avLst/>
            <a:gdLst>
              <a:gd name="connsiteX0" fmla="*/ 1716183 w 1810941"/>
              <a:gd name="connsiteY0" fmla="*/ 31586 h 589608"/>
              <a:gd name="connsiteX1" fmla="*/ 98970 w 1810941"/>
              <a:gd name="connsiteY1" fmla="*/ 31586 h 589608"/>
              <a:gd name="connsiteX2" fmla="*/ 31586 w 1810941"/>
              <a:gd name="connsiteY2" fmla="*/ 98970 h 589608"/>
              <a:gd name="connsiteX3" fmla="*/ 31586 w 1810941"/>
              <a:gd name="connsiteY3" fmla="*/ 507485 h 589608"/>
              <a:gd name="connsiteX4" fmla="*/ 98970 w 1810941"/>
              <a:gd name="connsiteY4" fmla="*/ 574869 h 589608"/>
              <a:gd name="connsiteX5" fmla="*/ 1716183 w 1810941"/>
              <a:gd name="connsiteY5" fmla="*/ 574869 h 589608"/>
              <a:gd name="connsiteX6" fmla="*/ 1783567 w 1810941"/>
              <a:gd name="connsiteY6" fmla="*/ 507485 h 589608"/>
              <a:gd name="connsiteX7" fmla="*/ 1783567 w 1810941"/>
              <a:gd name="connsiteY7" fmla="*/ 98970 h 589608"/>
              <a:gd name="connsiteX8" fmla="*/ 1716183 w 1810941"/>
              <a:gd name="connsiteY8" fmla="*/ 31586 h 589608"/>
              <a:gd name="connsiteX9" fmla="*/ 178988 w 1810941"/>
              <a:gd name="connsiteY9" fmla="*/ 507485 h 589608"/>
              <a:gd name="connsiteX10" fmla="*/ 115816 w 1810941"/>
              <a:gd name="connsiteY10" fmla="*/ 444312 h 589608"/>
              <a:gd name="connsiteX11" fmla="*/ 178988 w 1810941"/>
              <a:gd name="connsiteY11" fmla="*/ 381140 h 589608"/>
              <a:gd name="connsiteX12" fmla="*/ 242161 w 1810941"/>
              <a:gd name="connsiteY12" fmla="*/ 444312 h 589608"/>
              <a:gd name="connsiteX13" fmla="*/ 178988 w 1810941"/>
              <a:gd name="connsiteY13" fmla="*/ 507485 h 589608"/>
              <a:gd name="connsiteX14" fmla="*/ 1653011 w 1810941"/>
              <a:gd name="connsiteY14" fmla="*/ 486427 h 589608"/>
              <a:gd name="connsiteX15" fmla="*/ 1299246 w 1810941"/>
              <a:gd name="connsiteY15" fmla="*/ 486427 h 589608"/>
              <a:gd name="connsiteX16" fmla="*/ 1278188 w 1810941"/>
              <a:gd name="connsiteY16" fmla="*/ 465370 h 589608"/>
              <a:gd name="connsiteX17" fmla="*/ 1299246 w 1810941"/>
              <a:gd name="connsiteY17" fmla="*/ 444312 h 589608"/>
              <a:gd name="connsiteX18" fmla="*/ 1653011 w 1810941"/>
              <a:gd name="connsiteY18" fmla="*/ 444312 h 589608"/>
              <a:gd name="connsiteX19" fmla="*/ 1674069 w 1810941"/>
              <a:gd name="connsiteY19" fmla="*/ 465370 h 589608"/>
              <a:gd name="connsiteX20" fmla="*/ 1653011 w 1810941"/>
              <a:gd name="connsiteY20" fmla="*/ 486427 h 589608"/>
              <a:gd name="connsiteX21" fmla="*/ 1653011 w 1810941"/>
              <a:gd name="connsiteY21" fmla="*/ 414832 h 589608"/>
              <a:gd name="connsiteX22" fmla="*/ 1299246 w 1810941"/>
              <a:gd name="connsiteY22" fmla="*/ 414832 h 589608"/>
              <a:gd name="connsiteX23" fmla="*/ 1278188 w 1810941"/>
              <a:gd name="connsiteY23" fmla="*/ 393775 h 589608"/>
              <a:gd name="connsiteX24" fmla="*/ 1299246 w 1810941"/>
              <a:gd name="connsiteY24" fmla="*/ 372717 h 589608"/>
              <a:gd name="connsiteX25" fmla="*/ 1653011 w 1810941"/>
              <a:gd name="connsiteY25" fmla="*/ 372717 h 589608"/>
              <a:gd name="connsiteX26" fmla="*/ 1674069 w 1810941"/>
              <a:gd name="connsiteY26" fmla="*/ 393775 h 589608"/>
              <a:gd name="connsiteX27" fmla="*/ 1653011 w 1810941"/>
              <a:gd name="connsiteY27" fmla="*/ 414832 h 589608"/>
              <a:gd name="connsiteX28" fmla="*/ 1653011 w 1810941"/>
              <a:gd name="connsiteY28" fmla="*/ 347448 h 589608"/>
              <a:gd name="connsiteX29" fmla="*/ 1299246 w 1810941"/>
              <a:gd name="connsiteY29" fmla="*/ 347448 h 589608"/>
              <a:gd name="connsiteX30" fmla="*/ 1278188 w 1810941"/>
              <a:gd name="connsiteY30" fmla="*/ 326391 h 589608"/>
              <a:gd name="connsiteX31" fmla="*/ 1299246 w 1810941"/>
              <a:gd name="connsiteY31" fmla="*/ 305333 h 589608"/>
              <a:gd name="connsiteX32" fmla="*/ 1653011 w 1810941"/>
              <a:gd name="connsiteY32" fmla="*/ 305333 h 589608"/>
              <a:gd name="connsiteX33" fmla="*/ 1674069 w 1810941"/>
              <a:gd name="connsiteY33" fmla="*/ 326391 h 589608"/>
              <a:gd name="connsiteX34" fmla="*/ 1653011 w 1810941"/>
              <a:gd name="connsiteY34" fmla="*/ 347448 h 58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10941" h="589608">
                <a:moveTo>
                  <a:pt x="1716183" y="31586"/>
                </a:moveTo>
                <a:lnTo>
                  <a:pt x="98970" y="31586"/>
                </a:lnTo>
                <a:cubicBezTo>
                  <a:pt x="61067" y="31586"/>
                  <a:pt x="31586" y="61067"/>
                  <a:pt x="31586" y="98970"/>
                </a:cubicBezTo>
                <a:lnTo>
                  <a:pt x="31586" y="507485"/>
                </a:lnTo>
                <a:cubicBezTo>
                  <a:pt x="31586" y="545388"/>
                  <a:pt x="61067" y="574869"/>
                  <a:pt x="98970" y="574869"/>
                </a:cubicBezTo>
                <a:lnTo>
                  <a:pt x="1716183" y="574869"/>
                </a:lnTo>
                <a:cubicBezTo>
                  <a:pt x="1754087" y="574869"/>
                  <a:pt x="1783567" y="545388"/>
                  <a:pt x="1783567" y="507485"/>
                </a:cubicBezTo>
                <a:lnTo>
                  <a:pt x="1783567" y="98970"/>
                </a:lnTo>
                <a:cubicBezTo>
                  <a:pt x="1783567" y="61067"/>
                  <a:pt x="1754087" y="31586"/>
                  <a:pt x="1716183" y="31586"/>
                </a:cubicBezTo>
                <a:close/>
                <a:moveTo>
                  <a:pt x="178988" y="507485"/>
                </a:moveTo>
                <a:cubicBezTo>
                  <a:pt x="145297" y="507485"/>
                  <a:pt x="115816" y="478004"/>
                  <a:pt x="115816" y="444312"/>
                </a:cubicBezTo>
                <a:cubicBezTo>
                  <a:pt x="115816" y="410621"/>
                  <a:pt x="145297" y="381140"/>
                  <a:pt x="178988" y="381140"/>
                </a:cubicBezTo>
                <a:cubicBezTo>
                  <a:pt x="212680" y="381140"/>
                  <a:pt x="242161" y="410621"/>
                  <a:pt x="242161" y="444312"/>
                </a:cubicBezTo>
                <a:cubicBezTo>
                  <a:pt x="242161" y="482216"/>
                  <a:pt x="212680" y="507485"/>
                  <a:pt x="178988" y="507485"/>
                </a:cubicBezTo>
                <a:close/>
                <a:moveTo>
                  <a:pt x="1653011" y="486427"/>
                </a:moveTo>
                <a:lnTo>
                  <a:pt x="1299246" y="486427"/>
                </a:lnTo>
                <a:cubicBezTo>
                  <a:pt x="1286611" y="486427"/>
                  <a:pt x="1278188" y="478004"/>
                  <a:pt x="1278188" y="465370"/>
                </a:cubicBezTo>
                <a:cubicBezTo>
                  <a:pt x="1278188" y="452735"/>
                  <a:pt x="1286611" y="444312"/>
                  <a:pt x="1299246" y="444312"/>
                </a:cubicBezTo>
                <a:lnTo>
                  <a:pt x="1653011" y="444312"/>
                </a:lnTo>
                <a:cubicBezTo>
                  <a:pt x="1665646" y="444312"/>
                  <a:pt x="1674069" y="452735"/>
                  <a:pt x="1674069" y="465370"/>
                </a:cubicBezTo>
                <a:cubicBezTo>
                  <a:pt x="1674069" y="473793"/>
                  <a:pt x="1665646" y="486427"/>
                  <a:pt x="1653011" y="486427"/>
                </a:cubicBezTo>
                <a:close/>
                <a:moveTo>
                  <a:pt x="1653011" y="414832"/>
                </a:moveTo>
                <a:lnTo>
                  <a:pt x="1299246" y="414832"/>
                </a:lnTo>
                <a:cubicBezTo>
                  <a:pt x="1286611" y="414832"/>
                  <a:pt x="1278188" y="406409"/>
                  <a:pt x="1278188" y="393775"/>
                </a:cubicBezTo>
                <a:cubicBezTo>
                  <a:pt x="1278188" y="381140"/>
                  <a:pt x="1286611" y="372717"/>
                  <a:pt x="1299246" y="372717"/>
                </a:cubicBezTo>
                <a:lnTo>
                  <a:pt x="1653011" y="372717"/>
                </a:lnTo>
                <a:cubicBezTo>
                  <a:pt x="1665646" y="372717"/>
                  <a:pt x="1674069" y="381140"/>
                  <a:pt x="1674069" y="393775"/>
                </a:cubicBezTo>
                <a:cubicBezTo>
                  <a:pt x="1674069" y="406409"/>
                  <a:pt x="1665646" y="414832"/>
                  <a:pt x="1653011" y="414832"/>
                </a:cubicBezTo>
                <a:close/>
                <a:moveTo>
                  <a:pt x="1653011" y="347448"/>
                </a:moveTo>
                <a:lnTo>
                  <a:pt x="1299246" y="347448"/>
                </a:lnTo>
                <a:cubicBezTo>
                  <a:pt x="1286611" y="347448"/>
                  <a:pt x="1278188" y="339025"/>
                  <a:pt x="1278188" y="326391"/>
                </a:cubicBezTo>
                <a:cubicBezTo>
                  <a:pt x="1278188" y="313756"/>
                  <a:pt x="1286611" y="305333"/>
                  <a:pt x="1299246" y="305333"/>
                </a:cubicBezTo>
                <a:lnTo>
                  <a:pt x="1653011" y="305333"/>
                </a:lnTo>
                <a:cubicBezTo>
                  <a:pt x="1665646" y="305333"/>
                  <a:pt x="1674069" y="313756"/>
                  <a:pt x="1674069" y="326391"/>
                </a:cubicBezTo>
                <a:cubicBezTo>
                  <a:pt x="1674069" y="339025"/>
                  <a:pt x="1665646" y="347448"/>
                  <a:pt x="1653011" y="34744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5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E4682AA-BDED-4ADA-A602-3C7AFECA7486}"/>
              </a:ext>
            </a:extLst>
          </p:cNvPr>
          <p:cNvSpPr/>
          <p:nvPr/>
        </p:nvSpPr>
        <p:spPr>
          <a:xfrm>
            <a:off x="2406155" y="1888702"/>
            <a:ext cx="539433" cy="219703"/>
          </a:xfrm>
          <a:custGeom>
            <a:avLst/>
            <a:gdLst>
              <a:gd name="connsiteX0" fmla="*/ 1716183 w 1810941"/>
              <a:gd name="connsiteY0" fmla="*/ 31586 h 589608"/>
              <a:gd name="connsiteX1" fmla="*/ 98970 w 1810941"/>
              <a:gd name="connsiteY1" fmla="*/ 31586 h 589608"/>
              <a:gd name="connsiteX2" fmla="*/ 31586 w 1810941"/>
              <a:gd name="connsiteY2" fmla="*/ 98970 h 589608"/>
              <a:gd name="connsiteX3" fmla="*/ 31586 w 1810941"/>
              <a:gd name="connsiteY3" fmla="*/ 507485 h 589608"/>
              <a:gd name="connsiteX4" fmla="*/ 98970 w 1810941"/>
              <a:gd name="connsiteY4" fmla="*/ 574869 h 589608"/>
              <a:gd name="connsiteX5" fmla="*/ 1716183 w 1810941"/>
              <a:gd name="connsiteY5" fmla="*/ 574869 h 589608"/>
              <a:gd name="connsiteX6" fmla="*/ 1783567 w 1810941"/>
              <a:gd name="connsiteY6" fmla="*/ 507485 h 589608"/>
              <a:gd name="connsiteX7" fmla="*/ 1783567 w 1810941"/>
              <a:gd name="connsiteY7" fmla="*/ 98970 h 589608"/>
              <a:gd name="connsiteX8" fmla="*/ 1716183 w 1810941"/>
              <a:gd name="connsiteY8" fmla="*/ 31586 h 589608"/>
              <a:gd name="connsiteX9" fmla="*/ 178988 w 1810941"/>
              <a:gd name="connsiteY9" fmla="*/ 507485 h 589608"/>
              <a:gd name="connsiteX10" fmla="*/ 115816 w 1810941"/>
              <a:gd name="connsiteY10" fmla="*/ 444312 h 589608"/>
              <a:gd name="connsiteX11" fmla="*/ 178988 w 1810941"/>
              <a:gd name="connsiteY11" fmla="*/ 381140 h 589608"/>
              <a:gd name="connsiteX12" fmla="*/ 242161 w 1810941"/>
              <a:gd name="connsiteY12" fmla="*/ 444312 h 589608"/>
              <a:gd name="connsiteX13" fmla="*/ 178988 w 1810941"/>
              <a:gd name="connsiteY13" fmla="*/ 507485 h 589608"/>
              <a:gd name="connsiteX14" fmla="*/ 1653011 w 1810941"/>
              <a:gd name="connsiteY14" fmla="*/ 486427 h 589608"/>
              <a:gd name="connsiteX15" fmla="*/ 1299246 w 1810941"/>
              <a:gd name="connsiteY15" fmla="*/ 486427 h 589608"/>
              <a:gd name="connsiteX16" fmla="*/ 1278188 w 1810941"/>
              <a:gd name="connsiteY16" fmla="*/ 465370 h 589608"/>
              <a:gd name="connsiteX17" fmla="*/ 1299246 w 1810941"/>
              <a:gd name="connsiteY17" fmla="*/ 444312 h 589608"/>
              <a:gd name="connsiteX18" fmla="*/ 1653011 w 1810941"/>
              <a:gd name="connsiteY18" fmla="*/ 444312 h 589608"/>
              <a:gd name="connsiteX19" fmla="*/ 1674069 w 1810941"/>
              <a:gd name="connsiteY19" fmla="*/ 465370 h 589608"/>
              <a:gd name="connsiteX20" fmla="*/ 1653011 w 1810941"/>
              <a:gd name="connsiteY20" fmla="*/ 486427 h 589608"/>
              <a:gd name="connsiteX21" fmla="*/ 1653011 w 1810941"/>
              <a:gd name="connsiteY21" fmla="*/ 414832 h 589608"/>
              <a:gd name="connsiteX22" fmla="*/ 1299246 w 1810941"/>
              <a:gd name="connsiteY22" fmla="*/ 414832 h 589608"/>
              <a:gd name="connsiteX23" fmla="*/ 1278188 w 1810941"/>
              <a:gd name="connsiteY23" fmla="*/ 393775 h 589608"/>
              <a:gd name="connsiteX24" fmla="*/ 1299246 w 1810941"/>
              <a:gd name="connsiteY24" fmla="*/ 372717 h 589608"/>
              <a:gd name="connsiteX25" fmla="*/ 1653011 w 1810941"/>
              <a:gd name="connsiteY25" fmla="*/ 372717 h 589608"/>
              <a:gd name="connsiteX26" fmla="*/ 1674069 w 1810941"/>
              <a:gd name="connsiteY26" fmla="*/ 393775 h 589608"/>
              <a:gd name="connsiteX27" fmla="*/ 1653011 w 1810941"/>
              <a:gd name="connsiteY27" fmla="*/ 414832 h 589608"/>
              <a:gd name="connsiteX28" fmla="*/ 1653011 w 1810941"/>
              <a:gd name="connsiteY28" fmla="*/ 347448 h 589608"/>
              <a:gd name="connsiteX29" fmla="*/ 1299246 w 1810941"/>
              <a:gd name="connsiteY29" fmla="*/ 347448 h 589608"/>
              <a:gd name="connsiteX30" fmla="*/ 1278188 w 1810941"/>
              <a:gd name="connsiteY30" fmla="*/ 326391 h 589608"/>
              <a:gd name="connsiteX31" fmla="*/ 1299246 w 1810941"/>
              <a:gd name="connsiteY31" fmla="*/ 305333 h 589608"/>
              <a:gd name="connsiteX32" fmla="*/ 1653011 w 1810941"/>
              <a:gd name="connsiteY32" fmla="*/ 305333 h 589608"/>
              <a:gd name="connsiteX33" fmla="*/ 1674069 w 1810941"/>
              <a:gd name="connsiteY33" fmla="*/ 326391 h 589608"/>
              <a:gd name="connsiteX34" fmla="*/ 1653011 w 1810941"/>
              <a:gd name="connsiteY34" fmla="*/ 347448 h 58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10941" h="589608">
                <a:moveTo>
                  <a:pt x="1716183" y="31586"/>
                </a:moveTo>
                <a:lnTo>
                  <a:pt x="98970" y="31586"/>
                </a:lnTo>
                <a:cubicBezTo>
                  <a:pt x="61067" y="31586"/>
                  <a:pt x="31586" y="61067"/>
                  <a:pt x="31586" y="98970"/>
                </a:cubicBezTo>
                <a:lnTo>
                  <a:pt x="31586" y="507485"/>
                </a:lnTo>
                <a:cubicBezTo>
                  <a:pt x="31586" y="545388"/>
                  <a:pt x="61067" y="574869"/>
                  <a:pt x="98970" y="574869"/>
                </a:cubicBezTo>
                <a:lnTo>
                  <a:pt x="1716183" y="574869"/>
                </a:lnTo>
                <a:cubicBezTo>
                  <a:pt x="1754087" y="574869"/>
                  <a:pt x="1783567" y="545388"/>
                  <a:pt x="1783567" y="507485"/>
                </a:cubicBezTo>
                <a:lnTo>
                  <a:pt x="1783567" y="98970"/>
                </a:lnTo>
                <a:cubicBezTo>
                  <a:pt x="1783567" y="61067"/>
                  <a:pt x="1754087" y="31586"/>
                  <a:pt x="1716183" y="31586"/>
                </a:cubicBezTo>
                <a:close/>
                <a:moveTo>
                  <a:pt x="178988" y="507485"/>
                </a:moveTo>
                <a:cubicBezTo>
                  <a:pt x="145297" y="507485"/>
                  <a:pt x="115816" y="478004"/>
                  <a:pt x="115816" y="444312"/>
                </a:cubicBezTo>
                <a:cubicBezTo>
                  <a:pt x="115816" y="410621"/>
                  <a:pt x="145297" y="381140"/>
                  <a:pt x="178988" y="381140"/>
                </a:cubicBezTo>
                <a:cubicBezTo>
                  <a:pt x="212680" y="381140"/>
                  <a:pt x="242161" y="410621"/>
                  <a:pt x="242161" y="444312"/>
                </a:cubicBezTo>
                <a:cubicBezTo>
                  <a:pt x="242161" y="482216"/>
                  <a:pt x="212680" y="507485"/>
                  <a:pt x="178988" y="507485"/>
                </a:cubicBezTo>
                <a:close/>
                <a:moveTo>
                  <a:pt x="1653011" y="486427"/>
                </a:moveTo>
                <a:lnTo>
                  <a:pt x="1299246" y="486427"/>
                </a:lnTo>
                <a:cubicBezTo>
                  <a:pt x="1286611" y="486427"/>
                  <a:pt x="1278188" y="478004"/>
                  <a:pt x="1278188" y="465370"/>
                </a:cubicBezTo>
                <a:cubicBezTo>
                  <a:pt x="1278188" y="452735"/>
                  <a:pt x="1286611" y="444312"/>
                  <a:pt x="1299246" y="444312"/>
                </a:cubicBezTo>
                <a:lnTo>
                  <a:pt x="1653011" y="444312"/>
                </a:lnTo>
                <a:cubicBezTo>
                  <a:pt x="1665646" y="444312"/>
                  <a:pt x="1674069" y="452735"/>
                  <a:pt x="1674069" y="465370"/>
                </a:cubicBezTo>
                <a:cubicBezTo>
                  <a:pt x="1674069" y="473793"/>
                  <a:pt x="1665646" y="486427"/>
                  <a:pt x="1653011" y="486427"/>
                </a:cubicBezTo>
                <a:close/>
                <a:moveTo>
                  <a:pt x="1653011" y="414832"/>
                </a:moveTo>
                <a:lnTo>
                  <a:pt x="1299246" y="414832"/>
                </a:lnTo>
                <a:cubicBezTo>
                  <a:pt x="1286611" y="414832"/>
                  <a:pt x="1278188" y="406409"/>
                  <a:pt x="1278188" y="393775"/>
                </a:cubicBezTo>
                <a:cubicBezTo>
                  <a:pt x="1278188" y="381140"/>
                  <a:pt x="1286611" y="372717"/>
                  <a:pt x="1299246" y="372717"/>
                </a:cubicBezTo>
                <a:lnTo>
                  <a:pt x="1653011" y="372717"/>
                </a:lnTo>
                <a:cubicBezTo>
                  <a:pt x="1665646" y="372717"/>
                  <a:pt x="1674069" y="381140"/>
                  <a:pt x="1674069" y="393775"/>
                </a:cubicBezTo>
                <a:cubicBezTo>
                  <a:pt x="1674069" y="406409"/>
                  <a:pt x="1665646" y="414832"/>
                  <a:pt x="1653011" y="414832"/>
                </a:cubicBezTo>
                <a:close/>
                <a:moveTo>
                  <a:pt x="1653011" y="347448"/>
                </a:moveTo>
                <a:lnTo>
                  <a:pt x="1299246" y="347448"/>
                </a:lnTo>
                <a:cubicBezTo>
                  <a:pt x="1286611" y="347448"/>
                  <a:pt x="1278188" y="339025"/>
                  <a:pt x="1278188" y="326391"/>
                </a:cubicBezTo>
                <a:cubicBezTo>
                  <a:pt x="1278188" y="313756"/>
                  <a:pt x="1286611" y="305333"/>
                  <a:pt x="1299246" y="305333"/>
                </a:cubicBezTo>
                <a:lnTo>
                  <a:pt x="1653011" y="305333"/>
                </a:lnTo>
                <a:cubicBezTo>
                  <a:pt x="1665646" y="305333"/>
                  <a:pt x="1674069" y="313756"/>
                  <a:pt x="1674069" y="326391"/>
                </a:cubicBezTo>
                <a:cubicBezTo>
                  <a:pt x="1674069" y="339025"/>
                  <a:pt x="1665646" y="347448"/>
                  <a:pt x="1653011" y="34744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5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21A664F-6067-4587-B264-0867B5BFADC0}"/>
              </a:ext>
            </a:extLst>
          </p:cNvPr>
          <p:cNvSpPr/>
          <p:nvPr/>
        </p:nvSpPr>
        <p:spPr>
          <a:xfrm>
            <a:off x="2259156" y="2248912"/>
            <a:ext cx="539433" cy="219703"/>
          </a:xfrm>
          <a:custGeom>
            <a:avLst/>
            <a:gdLst>
              <a:gd name="connsiteX0" fmla="*/ 1716183 w 1810941"/>
              <a:gd name="connsiteY0" fmla="*/ 31586 h 589608"/>
              <a:gd name="connsiteX1" fmla="*/ 98970 w 1810941"/>
              <a:gd name="connsiteY1" fmla="*/ 31586 h 589608"/>
              <a:gd name="connsiteX2" fmla="*/ 31586 w 1810941"/>
              <a:gd name="connsiteY2" fmla="*/ 98970 h 589608"/>
              <a:gd name="connsiteX3" fmla="*/ 31586 w 1810941"/>
              <a:gd name="connsiteY3" fmla="*/ 507485 h 589608"/>
              <a:gd name="connsiteX4" fmla="*/ 98970 w 1810941"/>
              <a:gd name="connsiteY4" fmla="*/ 574869 h 589608"/>
              <a:gd name="connsiteX5" fmla="*/ 1716183 w 1810941"/>
              <a:gd name="connsiteY5" fmla="*/ 574869 h 589608"/>
              <a:gd name="connsiteX6" fmla="*/ 1783567 w 1810941"/>
              <a:gd name="connsiteY6" fmla="*/ 507485 h 589608"/>
              <a:gd name="connsiteX7" fmla="*/ 1783567 w 1810941"/>
              <a:gd name="connsiteY7" fmla="*/ 98970 h 589608"/>
              <a:gd name="connsiteX8" fmla="*/ 1716183 w 1810941"/>
              <a:gd name="connsiteY8" fmla="*/ 31586 h 589608"/>
              <a:gd name="connsiteX9" fmla="*/ 178988 w 1810941"/>
              <a:gd name="connsiteY9" fmla="*/ 507485 h 589608"/>
              <a:gd name="connsiteX10" fmla="*/ 115816 w 1810941"/>
              <a:gd name="connsiteY10" fmla="*/ 444312 h 589608"/>
              <a:gd name="connsiteX11" fmla="*/ 178988 w 1810941"/>
              <a:gd name="connsiteY11" fmla="*/ 381140 h 589608"/>
              <a:gd name="connsiteX12" fmla="*/ 242161 w 1810941"/>
              <a:gd name="connsiteY12" fmla="*/ 444312 h 589608"/>
              <a:gd name="connsiteX13" fmla="*/ 178988 w 1810941"/>
              <a:gd name="connsiteY13" fmla="*/ 507485 h 589608"/>
              <a:gd name="connsiteX14" fmla="*/ 1653011 w 1810941"/>
              <a:gd name="connsiteY14" fmla="*/ 486427 h 589608"/>
              <a:gd name="connsiteX15" fmla="*/ 1299246 w 1810941"/>
              <a:gd name="connsiteY15" fmla="*/ 486427 h 589608"/>
              <a:gd name="connsiteX16" fmla="*/ 1278188 w 1810941"/>
              <a:gd name="connsiteY16" fmla="*/ 465370 h 589608"/>
              <a:gd name="connsiteX17" fmla="*/ 1299246 w 1810941"/>
              <a:gd name="connsiteY17" fmla="*/ 444312 h 589608"/>
              <a:gd name="connsiteX18" fmla="*/ 1653011 w 1810941"/>
              <a:gd name="connsiteY18" fmla="*/ 444312 h 589608"/>
              <a:gd name="connsiteX19" fmla="*/ 1674069 w 1810941"/>
              <a:gd name="connsiteY19" fmla="*/ 465370 h 589608"/>
              <a:gd name="connsiteX20" fmla="*/ 1653011 w 1810941"/>
              <a:gd name="connsiteY20" fmla="*/ 486427 h 589608"/>
              <a:gd name="connsiteX21" fmla="*/ 1653011 w 1810941"/>
              <a:gd name="connsiteY21" fmla="*/ 414832 h 589608"/>
              <a:gd name="connsiteX22" fmla="*/ 1299246 w 1810941"/>
              <a:gd name="connsiteY22" fmla="*/ 414832 h 589608"/>
              <a:gd name="connsiteX23" fmla="*/ 1278188 w 1810941"/>
              <a:gd name="connsiteY23" fmla="*/ 393775 h 589608"/>
              <a:gd name="connsiteX24" fmla="*/ 1299246 w 1810941"/>
              <a:gd name="connsiteY24" fmla="*/ 372717 h 589608"/>
              <a:gd name="connsiteX25" fmla="*/ 1653011 w 1810941"/>
              <a:gd name="connsiteY25" fmla="*/ 372717 h 589608"/>
              <a:gd name="connsiteX26" fmla="*/ 1674069 w 1810941"/>
              <a:gd name="connsiteY26" fmla="*/ 393775 h 589608"/>
              <a:gd name="connsiteX27" fmla="*/ 1653011 w 1810941"/>
              <a:gd name="connsiteY27" fmla="*/ 414832 h 589608"/>
              <a:gd name="connsiteX28" fmla="*/ 1653011 w 1810941"/>
              <a:gd name="connsiteY28" fmla="*/ 347448 h 589608"/>
              <a:gd name="connsiteX29" fmla="*/ 1299246 w 1810941"/>
              <a:gd name="connsiteY29" fmla="*/ 347448 h 589608"/>
              <a:gd name="connsiteX30" fmla="*/ 1278188 w 1810941"/>
              <a:gd name="connsiteY30" fmla="*/ 326391 h 589608"/>
              <a:gd name="connsiteX31" fmla="*/ 1299246 w 1810941"/>
              <a:gd name="connsiteY31" fmla="*/ 305333 h 589608"/>
              <a:gd name="connsiteX32" fmla="*/ 1653011 w 1810941"/>
              <a:gd name="connsiteY32" fmla="*/ 305333 h 589608"/>
              <a:gd name="connsiteX33" fmla="*/ 1674069 w 1810941"/>
              <a:gd name="connsiteY33" fmla="*/ 326391 h 589608"/>
              <a:gd name="connsiteX34" fmla="*/ 1653011 w 1810941"/>
              <a:gd name="connsiteY34" fmla="*/ 347448 h 58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10941" h="589608">
                <a:moveTo>
                  <a:pt x="1716183" y="31586"/>
                </a:moveTo>
                <a:lnTo>
                  <a:pt x="98970" y="31586"/>
                </a:lnTo>
                <a:cubicBezTo>
                  <a:pt x="61067" y="31586"/>
                  <a:pt x="31586" y="61067"/>
                  <a:pt x="31586" y="98970"/>
                </a:cubicBezTo>
                <a:lnTo>
                  <a:pt x="31586" y="507485"/>
                </a:lnTo>
                <a:cubicBezTo>
                  <a:pt x="31586" y="545388"/>
                  <a:pt x="61067" y="574869"/>
                  <a:pt x="98970" y="574869"/>
                </a:cubicBezTo>
                <a:lnTo>
                  <a:pt x="1716183" y="574869"/>
                </a:lnTo>
                <a:cubicBezTo>
                  <a:pt x="1754087" y="574869"/>
                  <a:pt x="1783567" y="545388"/>
                  <a:pt x="1783567" y="507485"/>
                </a:cubicBezTo>
                <a:lnTo>
                  <a:pt x="1783567" y="98970"/>
                </a:lnTo>
                <a:cubicBezTo>
                  <a:pt x="1783567" y="61067"/>
                  <a:pt x="1754087" y="31586"/>
                  <a:pt x="1716183" y="31586"/>
                </a:cubicBezTo>
                <a:close/>
                <a:moveTo>
                  <a:pt x="178988" y="507485"/>
                </a:moveTo>
                <a:cubicBezTo>
                  <a:pt x="145297" y="507485"/>
                  <a:pt x="115816" y="478004"/>
                  <a:pt x="115816" y="444312"/>
                </a:cubicBezTo>
                <a:cubicBezTo>
                  <a:pt x="115816" y="410621"/>
                  <a:pt x="145297" y="381140"/>
                  <a:pt x="178988" y="381140"/>
                </a:cubicBezTo>
                <a:cubicBezTo>
                  <a:pt x="212680" y="381140"/>
                  <a:pt x="242161" y="410621"/>
                  <a:pt x="242161" y="444312"/>
                </a:cubicBezTo>
                <a:cubicBezTo>
                  <a:pt x="242161" y="482216"/>
                  <a:pt x="212680" y="507485"/>
                  <a:pt x="178988" y="507485"/>
                </a:cubicBezTo>
                <a:close/>
                <a:moveTo>
                  <a:pt x="1653011" y="486427"/>
                </a:moveTo>
                <a:lnTo>
                  <a:pt x="1299246" y="486427"/>
                </a:lnTo>
                <a:cubicBezTo>
                  <a:pt x="1286611" y="486427"/>
                  <a:pt x="1278188" y="478004"/>
                  <a:pt x="1278188" y="465370"/>
                </a:cubicBezTo>
                <a:cubicBezTo>
                  <a:pt x="1278188" y="452735"/>
                  <a:pt x="1286611" y="444312"/>
                  <a:pt x="1299246" y="444312"/>
                </a:cubicBezTo>
                <a:lnTo>
                  <a:pt x="1653011" y="444312"/>
                </a:lnTo>
                <a:cubicBezTo>
                  <a:pt x="1665646" y="444312"/>
                  <a:pt x="1674069" y="452735"/>
                  <a:pt x="1674069" y="465370"/>
                </a:cubicBezTo>
                <a:cubicBezTo>
                  <a:pt x="1674069" y="473793"/>
                  <a:pt x="1665646" y="486427"/>
                  <a:pt x="1653011" y="486427"/>
                </a:cubicBezTo>
                <a:close/>
                <a:moveTo>
                  <a:pt x="1653011" y="414832"/>
                </a:moveTo>
                <a:lnTo>
                  <a:pt x="1299246" y="414832"/>
                </a:lnTo>
                <a:cubicBezTo>
                  <a:pt x="1286611" y="414832"/>
                  <a:pt x="1278188" y="406409"/>
                  <a:pt x="1278188" y="393775"/>
                </a:cubicBezTo>
                <a:cubicBezTo>
                  <a:pt x="1278188" y="381140"/>
                  <a:pt x="1286611" y="372717"/>
                  <a:pt x="1299246" y="372717"/>
                </a:cubicBezTo>
                <a:lnTo>
                  <a:pt x="1653011" y="372717"/>
                </a:lnTo>
                <a:cubicBezTo>
                  <a:pt x="1665646" y="372717"/>
                  <a:pt x="1674069" y="381140"/>
                  <a:pt x="1674069" y="393775"/>
                </a:cubicBezTo>
                <a:cubicBezTo>
                  <a:pt x="1674069" y="406409"/>
                  <a:pt x="1665646" y="414832"/>
                  <a:pt x="1653011" y="414832"/>
                </a:cubicBezTo>
                <a:close/>
                <a:moveTo>
                  <a:pt x="1653011" y="347448"/>
                </a:moveTo>
                <a:lnTo>
                  <a:pt x="1299246" y="347448"/>
                </a:lnTo>
                <a:cubicBezTo>
                  <a:pt x="1286611" y="347448"/>
                  <a:pt x="1278188" y="339025"/>
                  <a:pt x="1278188" y="326391"/>
                </a:cubicBezTo>
                <a:cubicBezTo>
                  <a:pt x="1278188" y="313756"/>
                  <a:pt x="1286611" y="305333"/>
                  <a:pt x="1299246" y="305333"/>
                </a:cubicBezTo>
                <a:lnTo>
                  <a:pt x="1653011" y="305333"/>
                </a:lnTo>
                <a:cubicBezTo>
                  <a:pt x="1665646" y="305333"/>
                  <a:pt x="1674069" y="313756"/>
                  <a:pt x="1674069" y="326391"/>
                </a:cubicBezTo>
                <a:cubicBezTo>
                  <a:pt x="1674069" y="339025"/>
                  <a:pt x="1665646" y="347448"/>
                  <a:pt x="1653011" y="34744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5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504E5B8-DB2C-469D-8226-DFB22B79E07A}"/>
              </a:ext>
            </a:extLst>
          </p:cNvPr>
          <p:cNvSpPr/>
          <p:nvPr/>
        </p:nvSpPr>
        <p:spPr>
          <a:xfrm>
            <a:off x="1402255" y="1927472"/>
            <a:ext cx="539433" cy="219703"/>
          </a:xfrm>
          <a:custGeom>
            <a:avLst/>
            <a:gdLst>
              <a:gd name="connsiteX0" fmla="*/ 1716183 w 1810941"/>
              <a:gd name="connsiteY0" fmla="*/ 31586 h 589608"/>
              <a:gd name="connsiteX1" fmla="*/ 98970 w 1810941"/>
              <a:gd name="connsiteY1" fmla="*/ 31586 h 589608"/>
              <a:gd name="connsiteX2" fmla="*/ 31586 w 1810941"/>
              <a:gd name="connsiteY2" fmla="*/ 98970 h 589608"/>
              <a:gd name="connsiteX3" fmla="*/ 31586 w 1810941"/>
              <a:gd name="connsiteY3" fmla="*/ 507485 h 589608"/>
              <a:gd name="connsiteX4" fmla="*/ 98970 w 1810941"/>
              <a:gd name="connsiteY4" fmla="*/ 574869 h 589608"/>
              <a:gd name="connsiteX5" fmla="*/ 1716183 w 1810941"/>
              <a:gd name="connsiteY5" fmla="*/ 574869 h 589608"/>
              <a:gd name="connsiteX6" fmla="*/ 1783567 w 1810941"/>
              <a:gd name="connsiteY6" fmla="*/ 507485 h 589608"/>
              <a:gd name="connsiteX7" fmla="*/ 1783567 w 1810941"/>
              <a:gd name="connsiteY7" fmla="*/ 98970 h 589608"/>
              <a:gd name="connsiteX8" fmla="*/ 1716183 w 1810941"/>
              <a:gd name="connsiteY8" fmla="*/ 31586 h 589608"/>
              <a:gd name="connsiteX9" fmla="*/ 178988 w 1810941"/>
              <a:gd name="connsiteY9" fmla="*/ 507485 h 589608"/>
              <a:gd name="connsiteX10" fmla="*/ 115816 w 1810941"/>
              <a:gd name="connsiteY10" fmla="*/ 444312 h 589608"/>
              <a:gd name="connsiteX11" fmla="*/ 178988 w 1810941"/>
              <a:gd name="connsiteY11" fmla="*/ 381140 h 589608"/>
              <a:gd name="connsiteX12" fmla="*/ 242161 w 1810941"/>
              <a:gd name="connsiteY12" fmla="*/ 444312 h 589608"/>
              <a:gd name="connsiteX13" fmla="*/ 178988 w 1810941"/>
              <a:gd name="connsiteY13" fmla="*/ 507485 h 589608"/>
              <a:gd name="connsiteX14" fmla="*/ 1653011 w 1810941"/>
              <a:gd name="connsiteY14" fmla="*/ 486427 h 589608"/>
              <a:gd name="connsiteX15" fmla="*/ 1299246 w 1810941"/>
              <a:gd name="connsiteY15" fmla="*/ 486427 h 589608"/>
              <a:gd name="connsiteX16" fmla="*/ 1278188 w 1810941"/>
              <a:gd name="connsiteY16" fmla="*/ 465370 h 589608"/>
              <a:gd name="connsiteX17" fmla="*/ 1299246 w 1810941"/>
              <a:gd name="connsiteY17" fmla="*/ 444312 h 589608"/>
              <a:gd name="connsiteX18" fmla="*/ 1653011 w 1810941"/>
              <a:gd name="connsiteY18" fmla="*/ 444312 h 589608"/>
              <a:gd name="connsiteX19" fmla="*/ 1674069 w 1810941"/>
              <a:gd name="connsiteY19" fmla="*/ 465370 h 589608"/>
              <a:gd name="connsiteX20" fmla="*/ 1653011 w 1810941"/>
              <a:gd name="connsiteY20" fmla="*/ 486427 h 589608"/>
              <a:gd name="connsiteX21" fmla="*/ 1653011 w 1810941"/>
              <a:gd name="connsiteY21" fmla="*/ 414832 h 589608"/>
              <a:gd name="connsiteX22" fmla="*/ 1299246 w 1810941"/>
              <a:gd name="connsiteY22" fmla="*/ 414832 h 589608"/>
              <a:gd name="connsiteX23" fmla="*/ 1278188 w 1810941"/>
              <a:gd name="connsiteY23" fmla="*/ 393775 h 589608"/>
              <a:gd name="connsiteX24" fmla="*/ 1299246 w 1810941"/>
              <a:gd name="connsiteY24" fmla="*/ 372717 h 589608"/>
              <a:gd name="connsiteX25" fmla="*/ 1653011 w 1810941"/>
              <a:gd name="connsiteY25" fmla="*/ 372717 h 589608"/>
              <a:gd name="connsiteX26" fmla="*/ 1674069 w 1810941"/>
              <a:gd name="connsiteY26" fmla="*/ 393775 h 589608"/>
              <a:gd name="connsiteX27" fmla="*/ 1653011 w 1810941"/>
              <a:gd name="connsiteY27" fmla="*/ 414832 h 589608"/>
              <a:gd name="connsiteX28" fmla="*/ 1653011 w 1810941"/>
              <a:gd name="connsiteY28" fmla="*/ 347448 h 589608"/>
              <a:gd name="connsiteX29" fmla="*/ 1299246 w 1810941"/>
              <a:gd name="connsiteY29" fmla="*/ 347448 h 589608"/>
              <a:gd name="connsiteX30" fmla="*/ 1278188 w 1810941"/>
              <a:gd name="connsiteY30" fmla="*/ 326391 h 589608"/>
              <a:gd name="connsiteX31" fmla="*/ 1299246 w 1810941"/>
              <a:gd name="connsiteY31" fmla="*/ 305333 h 589608"/>
              <a:gd name="connsiteX32" fmla="*/ 1653011 w 1810941"/>
              <a:gd name="connsiteY32" fmla="*/ 305333 h 589608"/>
              <a:gd name="connsiteX33" fmla="*/ 1674069 w 1810941"/>
              <a:gd name="connsiteY33" fmla="*/ 326391 h 589608"/>
              <a:gd name="connsiteX34" fmla="*/ 1653011 w 1810941"/>
              <a:gd name="connsiteY34" fmla="*/ 347448 h 58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10941" h="589608">
                <a:moveTo>
                  <a:pt x="1716183" y="31586"/>
                </a:moveTo>
                <a:lnTo>
                  <a:pt x="98970" y="31586"/>
                </a:lnTo>
                <a:cubicBezTo>
                  <a:pt x="61067" y="31586"/>
                  <a:pt x="31586" y="61067"/>
                  <a:pt x="31586" y="98970"/>
                </a:cubicBezTo>
                <a:lnTo>
                  <a:pt x="31586" y="507485"/>
                </a:lnTo>
                <a:cubicBezTo>
                  <a:pt x="31586" y="545388"/>
                  <a:pt x="61067" y="574869"/>
                  <a:pt x="98970" y="574869"/>
                </a:cubicBezTo>
                <a:lnTo>
                  <a:pt x="1716183" y="574869"/>
                </a:lnTo>
                <a:cubicBezTo>
                  <a:pt x="1754087" y="574869"/>
                  <a:pt x="1783567" y="545388"/>
                  <a:pt x="1783567" y="507485"/>
                </a:cubicBezTo>
                <a:lnTo>
                  <a:pt x="1783567" y="98970"/>
                </a:lnTo>
                <a:cubicBezTo>
                  <a:pt x="1783567" y="61067"/>
                  <a:pt x="1754087" y="31586"/>
                  <a:pt x="1716183" y="31586"/>
                </a:cubicBezTo>
                <a:close/>
                <a:moveTo>
                  <a:pt x="178988" y="507485"/>
                </a:moveTo>
                <a:cubicBezTo>
                  <a:pt x="145297" y="507485"/>
                  <a:pt x="115816" y="478004"/>
                  <a:pt x="115816" y="444312"/>
                </a:cubicBezTo>
                <a:cubicBezTo>
                  <a:pt x="115816" y="410621"/>
                  <a:pt x="145297" y="381140"/>
                  <a:pt x="178988" y="381140"/>
                </a:cubicBezTo>
                <a:cubicBezTo>
                  <a:pt x="212680" y="381140"/>
                  <a:pt x="242161" y="410621"/>
                  <a:pt x="242161" y="444312"/>
                </a:cubicBezTo>
                <a:cubicBezTo>
                  <a:pt x="242161" y="482216"/>
                  <a:pt x="212680" y="507485"/>
                  <a:pt x="178988" y="507485"/>
                </a:cubicBezTo>
                <a:close/>
                <a:moveTo>
                  <a:pt x="1653011" y="486427"/>
                </a:moveTo>
                <a:lnTo>
                  <a:pt x="1299246" y="486427"/>
                </a:lnTo>
                <a:cubicBezTo>
                  <a:pt x="1286611" y="486427"/>
                  <a:pt x="1278188" y="478004"/>
                  <a:pt x="1278188" y="465370"/>
                </a:cubicBezTo>
                <a:cubicBezTo>
                  <a:pt x="1278188" y="452735"/>
                  <a:pt x="1286611" y="444312"/>
                  <a:pt x="1299246" y="444312"/>
                </a:cubicBezTo>
                <a:lnTo>
                  <a:pt x="1653011" y="444312"/>
                </a:lnTo>
                <a:cubicBezTo>
                  <a:pt x="1665646" y="444312"/>
                  <a:pt x="1674069" y="452735"/>
                  <a:pt x="1674069" y="465370"/>
                </a:cubicBezTo>
                <a:cubicBezTo>
                  <a:pt x="1674069" y="473793"/>
                  <a:pt x="1665646" y="486427"/>
                  <a:pt x="1653011" y="486427"/>
                </a:cubicBezTo>
                <a:close/>
                <a:moveTo>
                  <a:pt x="1653011" y="414832"/>
                </a:moveTo>
                <a:lnTo>
                  <a:pt x="1299246" y="414832"/>
                </a:lnTo>
                <a:cubicBezTo>
                  <a:pt x="1286611" y="414832"/>
                  <a:pt x="1278188" y="406409"/>
                  <a:pt x="1278188" y="393775"/>
                </a:cubicBezTo>
                <a:cubicBezTo>
                  <a:pt x="1278188" y="381140"/>
                  <a:pt x="1286611" y="372717"/>
                  <a:pt x="1299246" y="372717"/>
                </a:cubicBezTo>
                <a:lnTo>
                  <a:pt x="1653011" y="372717"/>
                </a:lnTo>
                <a:cubicBezTo>
                  <a:pt x="1665646" y="372717"/>
                  <a:pt x="1674069" y="381140"/>
                  <a:pt x="1674069" y="393775"/>
                </a:cubicBezTo>
                <a:cubicBezTo>
                  <a:pt x="1674069" y="406409"/>
                  <a:pt x="1665646" y="414832"/>
                  <a:pt x="1653011" y="414832"/>
                </a:cubicBezTo>
                <a:close/>
                <a:moveTo>
                  <a:pt x="1653011" y="347448"/>
                </a:moveTo>
                <a:lnTo>
                  <a:pt x="1299246" y="347448"/>
                </a:lnTo>
                <a:cubicBezTo>
                  <a:pt x="1286611" y="347448"/>
                  <a:pt x="1278188" y="339025"/>
                  <a:pt x="1278188" y="326391"/>
                </a:cubicBezTo>
                <a:cubicBezTo>
                  <a:pt x="1278188" y="313756"/>
                  <a:pt x="1286611" y="305333"/>
                  <a:pt x="1299246" y="305333"/>
                </a:cubicBezTo>
                <a:lnTo>
                  <a:pt x="1653011" y="305333"/>
                </a:lnTo>
                <a:cubicBezTo>
                  <a:pt x="1665646" y="305333"/>
                  <a:pt x="1674069" y="313756"/>
                  <a:pt x="1674069" y="326391"/>
                </a:cubicBezTo>
                <a:cubicBezTo>
                  <a:pt x="1674069" y="339025"/>
                  <a:pt x="1665646" y="347448"/>
                  <a:pt x="1653011" y="34744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5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89E4DBF-D8B4-477D-8793-B803419628A4}"/>
              </a:ext>
            </a:extLst>
          </p:cNvPr>
          <p:cNvSpPr/>
          <p:nvPr/>
        </p:nvSpPr>
        <p:spPr>
          <a:xfrm>
            <a:off x="2261178" y="1586489"/>
            <a:ext cx="539433" cy="219703"/>
          </a:xfrm>
          <a:custGeom>
            <a:avLst/>
            <a:gdLst>
              <a:gd name="connsiteX0" fmla="*/ 1716183 w 1810941"/>
              <a:gd name="connsiteY0" fmla="*/ 31586 h 589608"/>
              <a:gd name="connsiteX1" fmla="*/ 98970 w 1810941"/>
              <a:gd name="connsiteY1" fmla="*/ 31586 h 589608"/>
              <a:gd name="connsiteX2" fmla="*/ 31586 w 1810941"/>
              <a:gd name="connsiteY2" fmla="*/ 98970 h 589608"/>
              <a:gd name="connsiteX3" fmla="*/ 31586 w 1810941"/>
              <a:gd name="connsiteY3" fmla="*/ 507485 h 589608"/>
              <a:gd name="connsiteX4" fmla="*/ 98970 w 1810941"/>
              <a:gd name="connsiteY4" fmla="*/ 574869 h 589608"/>
              <a:gd name="connsiteX5" fmla="*/ 1716183 w 1810941"/>
              <a:gd name="connsiteY5" fmla="*/ 574869 h 589608"/>
              <a:gd name="connsiteX6" fmla="*/ 1783567 w 1810941"/>
              <a:gd name="connsiteY6" fmla="*/ 507485 h 589608"/>
              <a:gd name="connsiteX7" fmla="*/ 1783567 w 1810941"/>
              <a:gd name="connsiteY7" fmla="*/ 98970 h 589608"/>
              <a:gd name="connsiteX8" fmla="*/ 1716183 w 1810941"/>
              <a:gd name="connsiteY8" fmla="*/ 31586 h 589608"/>
              <a:gd name="connsiteX9" fmla="*/ 178988 w 1810941"/>
              <a:gd name="connsiteY9" fmla="*/ 507485 h 589608"/>
              <a:gd name="connsiteX10" fmla="*/ 115816 w 1810941"/>
              <a:gd name="connsiteY10" fmla="*/ 444312 h 589608"/>
              <a:gd name="connsiteX11" fmla="*/ 178988 w 1810941"/>
              <a:gd name="connsiteY11" fmla="*/ 381140 h 589608"/>
              <a:gd name="connsiteX12" fmla="*/ 242161 w 1810941"/>
              <a:gd name="connsiteY12" fmla="*/ 444312 h 589608"/>
              <a:gd name="connsiteX13" fmla="*/ 178988 w 1810941"/>
              <a:gd name="connsiteY13" fmla="*/ 507485 h 589608"/>
              <a:gd name="connsiteX14" fmla="*/ 1653011 w 1810941"/>
              <a:gd name="connsiteY14" fmla="*/ 486427 h 589608"/>
              <a:gd name="connsiteX15" fmla="*/ 1299246 w 1810941"/>
              <a:gd name="connsiteY15" fmla="*/ 486427 h 589608"/>
              <a:gd name="connsiteX16" fmla="*/ 1278188 w 1810941"/>
              <a:gd name="connsiteY16" fmla="*/ 465370 h 589608"/>
              <a:gd name="connsiteX17" fmla="*/ 1299246 w 1810941"/>
              <a:gd name="connsiteY17" fmla="*/ 444312 h 589608"/>
              <a:gd name="connsiteX18" fmla="*/ 1653011 w 1810941"/>
              <a:gd name="connsiteY18" fmla="*/ 444312 h 589608"/>
              <a:gd name="connsiteX19" fmla="*/ 1674069 w 1810941"/>
              <a:gd name="connsiteY19" fmla="*/ 465370 h 589608"/>
              <a:gd name="connsiteX20" fmla="*/ 1653011 w 1810941"/>
              <a:gd name="connsiteY20" fmla="*/ 486427 h 589608"/>
              <a:gd name="connsiteX21" fmla="*/ 1653011 w 1810941"/>
              <a:gd name="connsiteY21" fmla="*/ 414832 h 589608"/>
              <a:gd name="connsiteX22" fmla="*/ 1299246 w 1810941"/>
              <a:gd name="connsiteY22" fmla="*/ 414832 h 589608"/>
              <a:gd name="connsiteX23" fmla="*/ 1278188 w 1810941"/>
              <a:gd name="connsiteY23" fmla="*/ 393775 h 589608"/>
              <a:gd name="connsiteX24" fmla="*/ 1299246 w 1810941"/>
              <a:gd name="connsiteY24" fmla="*/ 372717 h 589608"/>
              <a:gd name="connsiteX25" fmla="*/ 1653011 w 1810941"/>
              <a:gd name="connsiteY25" fmla="*/ 372717 h 589608"/>
              <a:gd name="connsiteX26" fmla="*/ 1674069 w 1810941"/>
              <a:gd name="connsiteY26" fmla="*/ 393775 h 589608"/>
              <a:gd name="connsiteX27" fmla="*/ 1653011 w 1810941"/>
              <a:gd name="connsiteY27" fmla="*/ 414832 h 589608"/>
              <a:gd name="connsiteX28" fmla="*/ 1653011 w 1810941"/>
              <a:gd name="connsiteY28" fmla="*/ 347448 h 589608"/>
              <a:gd name="connsiteX29" fmla="*/ 1299246 w 1810941"/>
              <a:gd name="connsiteY29" fmla="*/ 347448 h 589608"/>
              <a:gd name="connsiteX30" fmla="*/ 1278188 w 1810941"/>
              <a:gd name="connsiteY30" fmla="*/ 326391 h 589608"/>
              <a:gd name="connsiteX31" fmla="*/ 1299246 w 1810941"/>
              <a:gd name="connsiteY31" fmla="*/ 305333 h 589608"/>
              <a:gd name="connsiteX32" fmla="*/ 1653011 w 1810941"/>
              <a:gd name="connsiteY32" fmla="*/ 305333 h 589608"/>
              <a:gd name="connsiteX33" fmla="*/ 1674069 w 1810941"/>
              <a:gd name="connsiteY33" fmla="*/ 326391 h 589608"/>
              <a:gd name="connsiteX34" fmla="*/ 1653011 w 1810941"/>
              <a:gd name="connsiteY34" fmla="*/ 347448 h 58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10941" h="589608">
                <a:moveTo>
                  <a:pt x="1716183" y="31586"/>
                </a:moveTo>
                <a:lnTo>
                  <a:pt x="98970" y="31586"/>
                </a:lnTo>
                <a:cubicBezTo>
                  <a:pt x="61067" y="31586"/>
                  <a:pt x="31586" y="61067"/>
                  <a:pt x="31586" y="98970"/>
                </a:cubicBezTo>
                <a:lnTo>
                  <a:pt x="31586" y="507485"/>
                </a:lnTo>
                <a:cubicBezTo>
                  <a:pt x="31586" y="545388"/>
                  <a:pt x="61067" y="574869"/>
                  <a:pt x="98970" y="574869"/>
                </a:cubicBezTo>
                <a:lnTo>
                  <a:pt x="1716183" y="574869"/>
                </a:lnTo>
                <a:cubicBezTo>
                  <a:pt x="1754087" y="574869"/>
                  <a:pt x="1783567" y="545388"/>
                  <a:pt x="1783567" y="507485"/>
                </a:cubicBezTo>
                <a:lnTo>
                  <a:pt x="1783567" y="98970"/>
                </a:lnTo>
                <a:cubicBezTo>
                  <a:pt x="1783567" y="61067"/>
                  <a:pt x="1754087" y="31586"/>
                  <a:pt x="1716183" y="31586"/>
                </a:cubicBezTo>
                <a:close/>
                <a:moveTo>
                  <a:pt x="178988" y="507485"/>
                </a:moveTo>
                <a:cubicBezTo>
                  <a:pt x="145297" y="507485"/>
                  <a:pt x="115816" y="478004"/>
                  <a:pt x="115816" y="444312"/>
                </a:cubicBezTo>
                <a:cubicBezTo>
                  <a:pt x="115816" y="410621"/>
                  <a:pt x="145297" y="381140"/>
                  <a:pt x="178988" y="381140"/>
                </a:cubicBezTo>
                <a:cubicBezTo>
                  <a:pt x="212680" y="381140"/>
                  <a:pt x="242161" y="410621"/>
                  <a:pt x="242161" y="444312"/>
                </a:cubicBezTo>
                <a:cubicBezTo>
                  <a:pt x="242161" y="482216"/>
                  <a:pt x="212680" y="507485"/>
                  <a:pt x="178988" y="507485"/>
                </a:cubicBezTo>
                <a:close/>
                <a:moveTo>
                  <a:pt x="1653011" y="486427"/>
                </a:moveTo>
                <a:lnTo>
                  <a:pt x="1299246" y="486427"/>
                </a:lnTo>
                <a:cubicBezTo>
                  <a:pt x="1286611" y="486427"/>
                  <a:pt x="1278188" y="478004"/>
                  <a:pt x="1278188" y="465370"/>
                </a:cubicBezTo>
                <a:cubicBezTo>
                  <a:pt x="1278188" y="452735"/>
                  <a:pt x="1286611" y="444312"/>
                  <a:pt x="1299246" y="444312"/>
                </a:cubicBezTo>
                <a:lnTo>
                  <a:pt x="1653011" y="444312"/>
                </a:lnTo>
                <a:cubicBezTo>
                  <a:pt x="1665646" y="444312"/>
                  <a:pt x="1674069" y="452735"/>
                  <a:pt x="1674069" y="465370"/>
                </a:cubicBezTo>
                <a:cubicBezTo>
                  <a:pt x="1674069" y="473793"/>
                  <a:pt x="1665646" y="486427"/>
                  <a:pt x="1653011" y="486427"/>
                </a:cubicBezTo>
                <a:close/>
                <a:moveTo>
                  <a:pt x="1653011" y="414832"/>
                </a:moveTo>
                <a:lnTo>
                  <a:pt x="1299246" y="414832"/>
                </a:lnTo>
                <a:cubicBezTo>
                  <a:pt x="1286611" y="414832"/>
                  <a:pt x="1278188" y="406409"/>
                  <a:pt x="1278188" y="393775"/>
                </a:cubicBezTo>
                <a:cubicBezTo>
                  <a:pt x="1278188" y="381140"/>
                  <a:pt x="1286611" y="372717"/>
                  <a:pt x="1299246" y="372717"/>
                </a:cubicBezTo>
                <a:lnTo>
                  <a:pt x="1653011" y="372717"/>
                </a:lnTo>
                <a:cubicBezTo>
                  <a:pt x="1665646" y="372717"/>
                  <a:pt x="1674069" y="381140"/>
                  <a:pt x="1674069" y="393775"/>
                </a:cubicBezTo>
                <a:cubicBezTo>
                  <a:pt x="1674069" y="406409"/>
                  <a:pt x="1665646" y="414832"/>
                  <a:pt x="1653011" y="414832"/>
                </a:cubicBezTo>
                <a:close/>
                <a:moveTo>
                  <a:pt x="1653011" y="347448"/>
                </a:moveTo>
                <a:lnTo>
                  <a:pt x="1299246" y="347448"/>
                </a:lnTo>
                <a:cubicBezTo>
                  <a:pt x="1286611" y="347448"/>
                  <a:pt x="1278188" y="339025"/>
                  <a:pt x="1278188" y="326391"/>
                </a:cubicBezTo>
                <a:cubicBezTo>
                  <a:pt x="1278188" y="313756"/>
                  <a:pt x="1286611" y="305333"/>
                  <a:pt x="1299246" y="305333"/>
                </a:cubicBezTo>
                <a:lnTo>
                  <a:pt x="1653011" y="305333"/>
                </a:lnTo>
                <a:cubicBezTo>
                  <a:pt x="1665646" y="305333"/>
                  <a:pt x="1674069" y="313756"/>
                  <a:pt x="1674069" y="326391"/>
                </a:cubicBezTo>
                <a:cubicBezTo>
                  <a:pt x="1674069" y="339025"/>
                  <a:pt x="1665646" y="347448"/>
                  <a:pt x="1653011" y="34744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5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BA85D98-D84C-44F6-86CE-D0844115C2D2}"/>
              </a:ext>
            </a:extLst>
          </p:cNvPr>
          <p:cNvSpPr/>
          <p:nvPr/>
        </p:nvSpPr>
        <p:spPr>
          <a:xfrm>
            <a:off x="2836508" y="2346513"/>
            <a:ext cx="539433" cy="219703"/>
          </a:xfrm>
          <a:custGeom>
            <a:avLst/>
            <a:gdLst>
              <a:gd name="connsiteX0" fmla="*/ 1716183 w 1810941"/>
              <a:gd name="connsiteY0" fmla="*/ 31586 h 589608"/>
              <a:gd name="connsiteX1" fmla="*/ 98970 w 1810941"/>
              <a:gd name="connsiteY1" fmla="*/ 31586 h 589608"/>
              <a:gd name="connsiteX2" fmla="*/ 31586 w 1810941"/>
              <a:gd name="connsiteY2" fmla="*/ 98970 h 589608"/>
              <a:gd name="connsiteX3" fmla="*/ 31586 w 1810941"/>
              <a:gd name="connsiteY3" fmla="*/ 507485 h 589608"/>
              <a:gd name="connsiteX4" fmla="*/ 98970 w 1810941"/>
              <a:gd name="connsiteY4" fmla="*/ 574869 h 589608"/>
              <a:gd name="connsiteX5" fmla="*/ 1716183 w 1810941"/>
              <a:gd name="connsiteY5" fmla="*/ 574869 h 589608"/>
              <a:gd name="connsiteX6" fmla="*/ 1783567 w 1810941"/>
              <a:gd name="connsiteY6" fmla="*/ 507485 h 589608"/>
              <a:gd name="connsiteX7" fmla="*/ 1783567 w 1810941"/>
              <a:gd name="connsiteY7" fmla="*/ 98970 h 589608"/>
              <a:gd name="connsiteX8" fmla="*/ 1716183 w 1810941"/>
              <a:gd name="connsiteY8" fmla="*/ 31586 h 589608"/>
              <a:gd name="connsiteX9" fmla="*/ 178988 w 1810941"/>
              <a:gd name="connsiteY9" fmla="*/ 507485 h 589608"/>
              <a:gd name="connsiteX10" fmla="*/ 115816 w 1810941"/>
              <a:gd name="connsiteY10" fmla="*/ 444312 h 589608"/>
              <a:gd name="connsiteX11" fmla="*/ 178988 w 1810941"/>
              <a:gd name="connsiteY11" fmla="*/ 381140 h 589608"/>
              <a:gd name="connsiteX12" fmla="*/ 242161 w 1810941"/>
              <a:gd name="connsiteY12" fmla="*/ 444312 h 589608"/>
              <a:gd name="connsiteX13" fmla="*/ 178988 w 1810941"/>
              <a:gd name="connsiteY13" fmla="*/ 507485 h 589608"/>
              <a:gd name="connsiteX14" fmla="*/ 1653011 w 1810941"/>
              <a:gd name="connsiteY14" fmla="*/ 486427 h 589608"/>
              <a:gd name="connsiteX15" fmla="*/ 1299246 w 1810941"/>
              <a:gd name="connsiteY15" fmla="*/ 486427 h 589608"/>
              <a:gd name="connsiteX16" fmla="*/ 1278188 w 1810941"/>
              <a:gd name="connsiteY16" fmla="*/ 465370 h 589608"/>
              <a:gd name="connsiteX17" fmla="*/ 1299246 w 1810941"/>
              <a:gd name="connsiteY17" fmla="*/ 444312 h 589608"/>
              <a:gd name="connsiteX18" fmla="*/ 1653011 w 1810941"/>
              <a:gd name="connsiteY18" fmla="*/ 444312 h 589608"/>
              <a:gd name="connsiteX19" fmla="*/ 1674069 w 1810941"/>
              <a:gd name="connsiteY19" fmla="*/ 465370 h 589608"/>
              <a:gd name="connsiteX20" fmla="*/ 1653011 w 1810941"/>
              <a:gd name="connsiteY20" fmla="*/ 486427 h 589608"/>
              <a:gd name="connsiteX21" fmla="*/ 1653011 w 1810941"/>
              <a:gd name="connsiteY21" fmla="*/ 414832 h 589608"/>
              <a:gd name="connsiteX22" fmla="*/ 1299246 w 1810941"/>
              <a:gd name="connsiteY22" fmla="*/ 414832 h 589608"/>
              <a:gd name="connsiteX23" fmla="*/ 1278188 w 1810941"/>
              <a:gd name="connsiteY23" fmla="*/ 393775 h 589608"/>
              <a:gd name="connsiteX24" fmla="*/ 1299246 w 1810941"/>
              <a:gd name="connsiteY24" fmla="*/ 372717 h 589608"/>
              <a:gd name="connsiteX25" fmla="*/ 1653011 w 1810941"/>
              <a:gd name="connsiteY25" fmla="*/ 372717 h 589608"/>
              <a:gd name="connsiteX26" fmla="*/ 1674069 w 1810941"/>
              <a:gd name="connsiteY26" fmla="*/ 393775 h 589608"/>
              <a:gd name="connsiteX27" fmla="*/ 1653011 w 1810941"/>
              <a:gd name="connsiteY27" fmla="*/ 414832 h 589608"/>
              <a:gd name="connsiteX28" fmla="*/ 1653011 w 1810941"/>
              <a:gd name="connsiteY28" fmla="*/ 347448 h 589608"/>
              <a:gd name="connsiteX29" fmla="*/ 1299246 w 1810941"/>
              <a:gd name="connsiteY29" fmla="*/ 347448 h 589608"/>
              <a:gd name="connsiteX30" fmla="*/ 1278188 w 1810941"/>
              <a:gd name="connsiteY30" fmla="*/ 326391 h 589608"/>
              <a:gd name="connsiteX31" fmla="*/ 1299246 w 1810941"/>
              <a:gd name="connsiteY31" fmla="*/ 305333 h 589608"/>
              <a:gd name="connsiteX32" fmla="*/ 1653011 w 1810941"/>
              <a:gd name="connsiteY32" fmla="*/ 305333 h 589608"/>
              <a:gd name="connsiteX33" fmla="*/ 1674069 w 1810941"/>
              <a:gd name="connsiteY33" fmla="*/ 326391 h 589608"/>
              <a:gd name="connsiteX34" fmla="*/ 1653011 w 1810941"/>
              <a:gd name="connsiteY34" fmla="*/ 347448 h 58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10941" h="589608">
                <a:moveTo>
                  <a:pt x="1716183" y="31586"/>
                </a:moveTo>
                <a:lnTo>
                  <a:pt x="98970" y="31586"/>
                </a:lnTo>
                <a:cubicBezTo>
                  <a:pt x="61067" y="31586"/>
                  <a:pt x="31586" y="61067"/>
                  <a:pt x="31586" y="98970"/>
                </a:cubicBezTo>
                <a:lnTo>
                  <a:pt x="31586" y="507485"/>
                </a:lnTo>
                <a:cubicBezTo>
                  <a:pt x="31586" y="545388"/>
                  <a:pt x="61067" y="574869"/>
                  <a:pt x="98970" y="574869"/>
                </a:cubicBezTo>
                <a:lnTo>
                  <a:pt x="1716183" y="574869"/>
                </a:lnTo>
                <a:cubicBezTo>
                  <a:pt x="1754087" y="574869"/>
                  <a:pt x="1783567" y="545388"/>
                  <a:pt x="1783567" y="507485"/>
                </a:cubicBezTo>
                <a:lnTo>
                  <a:pt x="1783567" y="98970"/>
                </a:lnTo>
                <a:cubicBezTo>
                  <a:pt x="1783567" y="61067"/>
                  <a:pt x="1754087" y="31586"/>
                  <a:pt x="1716183" y="31586"/>
                </a:cubicBezTo>
                <a:close/>
                <a:moveTo>
                  <a:pt x="178988" y="507485"/>
                </a:moveTo>
                <a:cubicBezTo>
                  <a:pt x="145297" y="507485"/>
                  <a:pt x="115816" y="478004"/>
                  <a:pt x="115816" y="444312"/>
                </a:cubicBezTo>
                <a:cubicBezTo>
                  <a:pt x="115816" y="410621"/>
                  <a:pt x="145297" y="381140"/>
                  <a:pt x="178988" y="381140"/>
                </a:cubicBezTo>
                <a:cubicBezTo>
                  <a:pt x="212680" y="381140"/>
                  <a:pt x="242161" y="410621"/>
                  <a:pt x="242161" y="444312"/>
                </a:cubicBezTo>
                <a:cubicBezTo>
                  <a:pt x="242161" y="482216"/>
                  <a:pt x="212680" y="507485"/>
                  <a:pt x="178988" y="507485"/>
                </a:cubicBezTo>
                <a:close/>
                <a:moveTo>
                  <a:pt x="1653011" y="486427"/>
                </a:moveTo>
                <a:lnTo>
                  <a:pt x="1299246" y="486427"/>
                </a:lnTo>
                <a:cubicBezTo>
                  <a:pt x="1286611" y="486427"/>
                  <a:pt x="1278188" y="478004"/>
                  <a:pt x="1278188" y="465370"/>
                </a:cubicBezTo>
                <a:cubicBezTo>
                  <a:pt x="1278188" y="452735"/>
                  <a:pt x="1286611" y="444312"/>
                  <a:pt x="1299246" y="444312"/>
                </a:cubicBezTo>
                <a:lnTo>
                  <a:pt x="1653011" y="444312"/>
                </a:lnTo>
                <a:cubicBezTo>
                  <a:pt x="1665646" y="444312"/>
                  <a:pt x="1674069" y="452735"/>
                  <a:pt x="1674069" y="465370"/>
                </a:cubicBezTo>
                <a:cubicBezTo>
                  <a:pt x="1674069" y="473793"/>
                  <a:pt x="1665646" y="486427"/>
                  <a:pt x="1653011" y="486427"/>
                </a:cubicBezTo>
                <a:close/>
                <a:moveTo>
                  <a:pt x="1653011" y="414832"/>
                </a:moveTo>
                <a:lnTo>
                  <a:pt x="1299246" y="414832"/>
                </a:lnTo>
                <a:cubicBezTo>
                  <a:pt x="1286611" y="414832"/>
                  <a:pt x="1278188" y="406409"/>
                  <a:pt x="1278188" y="393775"/>
                </a:cubicBezTo>
                <a:cubicBezTo>
                  <a:pt x="1278188" y="381140"/>
                  <a:pt x="1286611" y="372717"/>
                  <a:pt x="1299246" y="372717"/>
                </a:cubicBezTo>
                <a:lnTo>
                  <a:pt x="1653011" y="372717"/>
                </a:lnTo>
                <a:cubicBezTo>
                  <a:pt x="1665646" y="372717"/>
                  <a:pt x="1674069" y="381140"/>
                  <a:pt x="1674069" y="393775"/>
                </a:cubicBezTo>
                <a:cubicBezTo>
                  <a:pt x="1674069" y="406409"/>
                  <a:pt x="1665646" y="414832"/>
                  <a:pt x="1653011" y="414832"/>
                </a:cubicBezTo>
                <a:close/>
                <a:moveTo>
                  <a:pt x="1653011" y="347448"/>
                </a:moveTo>
                <a:lnTo>
                  <a:pt x="1299246" y="347448"/>
                </a:lnTo>
                <a:cubicBezTo>
                  <a:pt x="1286611" y="347448"/>
                  <a:pt x="1278188" y="339025"/>
                  <a:pt x="1278188" y="326391"/>
                </a:cubicBezTo>
                <a:cubicBezTo>
                  <a:pt x="1278188" y="313756"/>
                  <a:pt x="1286611" y="305333"/>
                  <a:pt x="1299246" y="305333"/>
                </a:cubicBezTo>
                <a:lnTo>
                  <a:pt x="1653011" y="305333"/>
                </a:lnTo>
                <a:cubicBezTo>
                  <a:pt x="1665646" y="305333"/>
                  <a:pt x="1674069" y="313756"/>
                  <a:pt x="1674069" y="326391"/>
                </a:cubicBezTo>
                <a:cubicBezTo>
                  <a:pt x="1674069" y="339025"/>
                  <a:pt x="1665646" y="347448"/>
                  <a:pt x="1653011" y="34744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5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80DEAAC-0E1D-4B6C-B045-33E03A29CB0C}"/>
              </a:ext>
            </a:extLst>
          </p:cNvPr>
          <p:cNvSpPr/>
          <p:nvPr/>
        </p:nvSpPr>
        <p:spPr>
          <a:xfrm>
            <a:off x="2934402" y="1778850"/>
            <a:ext cx="539433" cy="219703"/>
          </a:xfrm>
          <a:custGeom>
            <a:avLst/>
            <a:gdLst>
              <a:gd name="connsiteX0" fmla="*/ 1716183 w 1810941"/>
              <a:gd name="connsiteY0" fmla="*/ 31586 h 589608"/>
              <a:gd name="connsiteX1" fmla="*/ 98970 w 1810941"/>
              <a:gd name="connsiteY1" fmla="*/ 31586 h 589608"/>
              <a:gd name="connsiteX2" fmla="*/ 31586 w 1810941"/>
              <a:gd name="connsiteY2" fmla="*/ 98970 h 589608"/>
              <a:gd name="connsiteX3" fmla="*/ 31586 w 1810941"/>
              <a:gd name="connsiteY3" fmla="*/ 507485 h 589608"/>
              <a:gd name="connsiteX4" fmla="*/ 98970 w 1810941"/>
              <a:gd name="connsiteY4" fmla="*/ 574869 h 589608"/>
              <a:gd name="connsiteX5" fmla="*/ 1716183 w 1810941"/>
              <a:gd name="connsiteY5" fmla="*/ 574869 h 589608"/>
              <a:gd name="connsiteX6" fmla="*/ 1783567 w 1810941"/>
              <a:gd name="connsiteY6" fmla="*/ 507485 h 589608"/>
              <a:gd name="connsiteX7" fmla="*/ 1783567 w 1810941"/>
              <a:gd name="connsiteY7" fmla="*/ 98970 h 589608"/>
              <a:gd name="connsiteX8" fmla="*/ 1716183 w 1810941"/>
              <a:gd name="connsiteY8" fmla="*/ 31586 h 589608"/>
              <a:gd name="connsiteX9" fmla="*/ 178988 w 1810941"/>
              <a:gd name="connsiteY9" fmla="*/ 507485 h 589608"/>
              <a:gd name="connsiteX10" fmla="*/ 115816 w 1810941"/>
              <a:gd name="connsiteY10" fmla="*/ 444312 h 589608"/>
              <a:gd name="connsiteX11" fmla="*/ 178988 w 1810941"/>
              <a:gd name="connsiteY11" fmla="*/ 381140 h 589608"/>
              <a:gd name="connsiteX12" fmla="*/ 242161 w 1810941"/>
              <a:gd name="connsiteY12" fmla="*/ 444312 h 589608"/>
              <a:gd name="connsiteX13" fmla="*/ 178988 w 1810941"/>
              <a:gd name="connsiteY13" fmla="*/ 507485 h 589608"/>
              <a:gd name="connsiteX14" fmla="*/ 1653011 w 1810941"/>
              <a:gd name="connsiteY14" fmla="*/ 486427 h 589608"/>
              <a:gd name="connsiteX15" fmla="*/ 1299246 w 1810941"/>
              <a:gd name="connsiteY15" fmla="*/ 486427 h 589608"/>
              <a:gd name="connsiteX16" fmla="*/ 1278188 w 1810941"/>
              <a:gd name="connsiteY16" fmla="*/ 465370 h 589608"/>
              <a:gd name="connsiteX17" fmla="*/ 1299246 w 1810941"/>
              <a:gd name="connsiteY17" fmla="*/ 444312 h 589608"/>
              <a:gd name="connsiteX18" fmla="*/ 1653011 w 1810941"/>
              <a:gd name="connsiteY18" fmla="*/ 444312 h 589608"/>
              <a:gd name="connsiteX19" fmla="*/ 1674069 w 1810941"/>
              <a:gd name="connsiteY19" fmla="*/ 465370 h 589608"/>
              <a:gd name="connsiteX20" fmla="*/ 1653011 w 1810941"/>
              <a:gd name="connsiteY20" fmla="*/ 486427 h 589608"/>
              <a:gd name="connsiteX21" fmla="*/ 1653011 w 1810941"/>
              <a:gd name="connsiteY21" fmla="*/ 414832 h 589608"/>
              <a:gd name="connsiteX22" fmla="*/ 1299246 w 1810941"/>
              <a:gd name="connsiteY22" fmla="*/ 414832 h 589608"/>
              <a:gd name="connsiteX23" fmla="*/ 1278188 w 1810941"/>
              <a:gd name="connsiteY23" fmla="*/ 393775 h 589608"/>
              <a:gd name="connsiteX24" fmla="*/ 1299246 w 1810941"/>
              <a:gd name="connsiteY24" fmla="*/ 372717 h 589608"/>
              <a:gd name="connsiteX25" fmla="*/ 1653011 w 1810941"/>
              <a:gd name="connsiteY25" fmla="*/ 372717 h 589608"/>
              <a:gd name="connsiteX26" fmla="*/ 1674069 w 1810941"/>
              <a:gd name="connsiteY26" fmla="*/ 393775 h 589608"/>
              <a:gd name="connsiteX27" fmla="*/ 1653011 w 1810941"/>
              <a:gd name="connsiteY27" fmla="*/ 414832 h 589608"/>
              <a:gd name="connsiteX28" fmla="*/ 1653011 w 1810941"/>
              <a:gd name="connsiteY28" fmla="*/ 347448 h 589608"/>
              <a:gd name="connsiteX29" fmla="*/ 1299246 w 1810941"/>
              <a:gd name="connsiteY29" fmla="*/ 347448 h 589608"/>
              <a:gd name="connsiteX30" fmla="*/ 1278188 w 1810941"/>
              <a:gd name="connsiteY30" fmla="*/ 326391 h 589608"/>
              <a:gd name="connsiteX31" fmla="*/ 1299246 w 1810941"/>
              <a:gd name="connsiteY31" fmla="*/ 305333 h 589608"/>
              <a:gd name="connsiteX32" fmla="*/ 1653011 w 1810941"/>
              <a:gd name="connsiteY32" fmla="*/ 305333 h 589608"/>
              <a:gd name="connsiteX33" fmla="*/ 1674069 w 1810941"/>
              <a:gd name="connsiteY33" fmla="*/ 326391 h 589608"/>
              <a:gd name="connsiteX34" fmla="*/ 1653011 w 1810941"/>
              <a:gd name="connsiteY34" fmla="*/ 347448 h 58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10941" h="589608">
                <a:moveTo>
                  <a:pt x="1716183" y="31586"/>
                </a:moveTo>
                <a:lnTo>
                  <a:pt x="98970" y="31586"/>
                </a:lnTo>
                <a:cubicBezTo>
                  <a:pt x="61067" y="31586"/>
                  <a:pt x="31586" y="61067"/>
                  <a:pt x="31586" y="98970"/>
                </a:cubicBezTo>
                <a:lnTo>
                  <a:pt x="31586" y="507485"/>
                </a:lnTo>
                <a:cubicBezTo>
                  <a:pt x="31586" y="545388"/>
                  <a:pt x="61067" y="574869"/>
                  <a:pt x="98970" y="574869"/>
                </a:cubicBezTo>
                <a:lnTo>
                  <a:pt x="1716183" y="574869"/>
                </a:lnTo>
                <a:cubicBezTo>
                  <a:pt x="1754087" y="574869"/>
                  <a:pt x="1783567" y="545388"/>
                  <a:pt x="1783567" y="507485"/>
                </a:cubicBezTo>
                <a:lnTo>
                  <a:pt x="1783567" y="98970"/>
                </a:lnTo>
                <a:cubicBezTo>
                  <a:pt x="1783567" y="61067"/>
                  <a:pt x="1754087" y="31586"/>
                  <a:pt x="1716183" y="31586"/>
                </a:cubicBezTo>
                <a:close/>
                <a:moveTo>
                  <a:pt x="178988" y="507485"/>
                </a:moveTo>
                <a:cubicBezTo>
                  <a:pt x="145297" y="507485"/>
                  <a:pt x="115816" y="478004"/>
                  <a:pt x="115816" y="444312"/>
                </a:cubicBezTo>
                <a:cubicBezTo>
                  <a:pt x="115816" y="410621"/>
                  <a:pt x="145297" y="381140"/>
                  <a:pt x="178988" y="381140"/>
                </a:cubicBezTo>
                <a:cubicBezTo>
                  <a:pt x="212680" y="381140"/>
                  <a:pt x="242161" y="410621"/>
                  <a:pt x="242161" y="444312"/>
                </a:cubicBezTo>
                <a:cubicBezTo>
                  <a:pt x="242161" y="482216"/>
                  <a:pt x="212680" y="507485"/>
                  <a:pt x="178988" y="507485"/>
                </a:cubicBezTo>
                <a:close/>
                <a:moveTo>
                  <a:pt x="1653011" y="486427"/>
                </a:moveTo>
                <a:lnTo>
                  <a:pt x="1299246" y="486427"/>
                </a:lnTo>
                <a:cubicBezTo>
                  <a:pt x="1286611" y="486427"/>
                  <a:pt x="1278188" y="478004"/>
                  <a:pt x="1278188" y="465370"/>
                </a:cubicBezTo>
                <a:cubicBezTo>
                  <a:pt x="1278188" y="452735"/>
                  <a:pt x="1286611" y="444312"/>
                  <a:pt x="1299246" y="444312"/>
                </a:cubicBezTo>
                <a:lnTo>
                  <a:pt x="1653011" y="444312"/>
                </a:lnTo>
                <a:cubicBezTo>
                  <a:pt x="1665646" y="444312"/>
                  <a:pt x="1674069" y="452735"/>
                  <a:pt x="1674069" y="465370"/>
                </a:cubicBezTo>
                <a:cubicBezTo>
                  <a:pt x="1674069" y="473793"/>
                  <a:pt x="1665646" y="486427"/>
                  <a:pt x="1653011" y="486427"/>
                </a:cubicBezTo>
                <a:close/>
                <a:moveTo>
                  <a:pt x="1653011" y="414832"/>
                </a:moveTo>
                <a:lnTo>
                  <a:pt x="1299246" y="414832"/>
                </a:lnTo>
                <a:cubicBezTo>
                  <a:pt x="1286611" y="414832"/>
                  <a:pt x="1278188" y="406409"/>
                  <a:pt x="1278188" y="393775"/>
                </a:cubicBezTo>
                <a:cubicBezTo>
                  <a:pt x="1278188" y="381140"/>
                  <a:pt x="1286611" y="372717"/>
                  <a:pt x="1299246" y="372717"/>
                </a:cubicBezTo>
                <a:lnTo>
                  <a:pt x="1653011" y="372717"/>
                </a:lnTo>
                <a:cubicBezTo>
                  <a:pt x="1665646" y="372717"/>
                  <a:pt x="1674069" y="381140"/>
                  <a:pt x="1674069" y="393775"/>
                </a:cubicBezTo>
                <a:cubicBezTo>
                  <a:pt x="1674069" y="406409"/>
                  <a:pt x="1665646" y="414832"/>
                  <a:pt x="1653011" y="414832"/>
                </a:cubicBezTo>
                <a:close/>
                <a:moveTo>
                  <a:pt x="1653011" y="347448"/>
                </a:moveTo>
                <a:lnTo>
                  <a:pt x="1299246" y="347448"/>
                </a:lnTo>
                <a:cubicBezTo>
                  <a:pt x="1286611" y="347448"/>
                  <a:pt x="1278188" y="339025"/>
                  <a:pt x="1278188" y="326391"/>
                </a:cubicBezTo>
                <a:cubicBezTo>
                  <a:pt x="1278188" y="313756"/>
                  <a:pt x="1286611" y="305333"/>
                  <a:pt x="1299246" y="305333"/>
                </a:cubicBezTo>
                <a:lnTo>
                  <a:pt x="1653011" y="305333"/>
                </a:lnTo>
                <a:cubicBezTo>
                  <a:pt x="1665646" y="305333"/>
                  <a:pt x="1674069" y="313756"/>
                  <a:pt x="1674069" y="326391"/>
                </a:cubicBezTo>
                <a:cubicBezTo>
                  <a:pt x="1674069" y="339025"/>
                  <a:pt x="1665646" y="347448"/>
                  <a:pt x="1653011" y="34744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5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CC0390A-72B7-435A-97BC-2DE03F137253}"/>
              </a:ext>
            </a:extLst>
          </p:cNvPr>
          <p:cNvSpPr/>
          <p:nvPr/>
        </p:nvSpPr>
        <p:spPr>
          <a:xfrm>
            <a:off x="2945588" y="2165023"/>
            <a:ext cx="539433" cy="219703"/>
          </a:xfrm>
          <a:custGeom>
            <a:avLst/>
            <a:gdLst>
              <a:gd name="connsiteX0" fmla="*/ 1716183 w 1810941"/>
              <a:gd name="connsiteY0" fmla="*/ 31586 h 589608"/>
              <a:gd name="connsiteX1" fmla="*/ 98970 w 1810941"/>
              <a:gd name="connsiteY1" fmla="*/ 31586 h 589608"/>
              <a:gd name="connsiteX2" fmla="*/ 31586 w 1810941"/>
              <a:gd name="connsiteY2" fmla="*/ 98970 h 589608"/>
              <a:gd name="connsiteX3" fmla="*/ 31586 w 1810941"/>
              <a:gd name="connsiteY3" fmla="*/ 507485 h 589608"/>
              <a:gd name="connsiteX4" fmla="*/ 98970 w 1810941"/>
              <a:gd name="connsiteY4" fmla="*/ 574869 h 589608"/>
              <a:gd name="connsiteX5" fmla="*/ 1716183 w 1810941"/>
              <a:gd name="connsiteY5" fmla="*/ 574869 h 589608"/>
              <a:gd name="connsiteX6" fmla="*/ 1783567 w 1810941"/>
              <a:gd name="connsiteY6" fmla="*/ 507485 h 589608"/>
              <a:gd name="connsiteX7" fmla="*/ 1783567 w 1810941"/>
              <a:gd name="connsiteY7" fmla="*/ 98970 h 589608"/>
              <a:gd name="connsiteX8" fmla="*/ 1716183 w 1810941"/>
              <a:gd name="connsiteY8" fmla="*/ 31586 h 589608"/>
              <a:gd name="connsiteX9" fmla="*/ 178988 w 1810941"/>
              <a:gd name="connsiteY9" fmla="*/ 507485 h 589608"/>
              <a:gd name="connsiteX10" fmla="*/ 115816 w 1810941"/>
              <a:gd name="connsiteY10" fmla="*/ 444312 h 589608"/>
              <a:gd name="connsiteX11" fmla="*/ 178988 w 1810941"/>
              <a:gd name="connsiteY11" fmla="*/ 381140 h 589608"/>
              <a:gd name="connsiteX12" fmla="*/ 242161 w 1810941"/>
              <a:gd name="connsiteY12" fmla="*/ 444312 h 589608"/>
              <a:gd name="connsiteX13" fmla="*/ 178988 w 1810941"/>
              <a:gd name="connsiteY13" fmla="*/ 507485 h 589608"/>
              <a:gd name="connsiteX14" fmla="*/ 1653011 w 1810941"/>
              <a:gd name="connsiteY14" fmla="*/ 486427 h 589608"/>
              <a:gd name="connsiteX15" fmla="*/ 1299246 w 1810941"/>
              <a:gd name="connsiteY15" fmla="*/ 486427 h 589608"/>
              <a:gd name="connsiteX16" fmla="*/ 1278188 w 1810941"/>
              <a:gd name="connsiteY16" fmla="*/ 465370 h 589608"/>
              <a:gd name="connsiteX17" fmla="*/ 1299246 w 1810941"/>
              <a:gd name="connsiteY17" fmla="*/ 444312 h 589608"/>
              <a:gd name="connsiteX18" fmla="*/ 1653011 w 1810941"/>
              <a:gd name="connsiteY18" fmla="*/ 444312 h 589608"/>
              <a:gd name="connsiteX19" fmla="*/ 1674069 w 1810941"/>
              <a:gd name="connsiteY19" fmla="*/ 465370 h 589608"/>
              <a:gd name="connsiteX20" fmla="*/ 1653011 w 1810941"/>
              <a:gd name="connsiteY20" fmla="*/ 486427 h 589608"/>
              <a:gd name="connsiteX21" fmla="*/ 1653011 w 1810941"/>
              <a:gd name="connsiteY21" fmla="*/ 414832 h 589608"/>
              <a:gd name="connsiteX22" fmla="*/ 1299246 w 1810941"/>
              <a:gd name="connsiteY22" fmla="*/ 414832 h 589608"/>
              <a:gd name="connsiteX23" fmla="*/ 1278188 w 1810941"/>
              <a:gd name="connsiteY23" fmla="*/ 393775 h 589608"/>
              <a:gd name="connsiteX24" fmla="*/ 1299246 w 1810941"/>
              <a:gd name="connsiteY24" fmla="*/ 372717 h 589608"/>
              <a:gd name="connsiteX25" fmla="*/ 1653011 w 1810941"/>
              <a:gd name="connsiteY25" fmla="*/ 372717 h 589608"/>
              <a:gd name="connsiteX26" fmla="*/ 1674069 w 1810941"/>
              <a:gd name="connsiteY26" fmla="*/ 393775 h 589608"/>
              <a:gd name="connsiteX27" fmla="*/ 1653011 w 1810941"/>
              <a:gd name="connsiteY27" fmla="*/ 414832 h 589608"/>
              <a:gd name="connsiteX28" fmla="*/ 1653011 w 1810941"/>
              <a:gd name="connsiteY28" fmla="*/ 347448 h 589608"/>
              <a:gd name="connsiteX29" fmla="*/ 1299246 w 1810941"/>
              <a:gd name="connsiteY29" fmla="*/ 347448 h 589608"/>
              <a:gd name="connsiteX30" fmla="*/ 1278188 w 1810941"/>
              <a:gd name="connsiteY30" fmla="*/ 326391 h 589608"/>
              <a:gd name="connsiteX31" fmla="*/ 1299246 w 1810941"/>
              <a:gd name="connsiteY31" fmla="*/ 305333 h 589608"/>
              <a:gd name="connsiteX32" fmla="*/ 1653011 w 1810941"/>
              <a:gd name="connsiteY32" fmla="*/ 305333 h 589608"/>
              <a:gd name="connsiteX33" fmla="*/ 1674069 w 1810941"/>
              <a:gd name="connsiteY33" fmla="*/ 326391 h 589608"/>
              <a:gd name="connsiteX34" fmla="*/ 1653011 w 1810941"/>
              <a:gd name="connsiteY34" fmla="*/ 347448 h 58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10941" h="589608">
                <a:moveTo>
                  <a:pt x="1716183" y="31586"/>
                </a:moveTo>
                <a:lnTo>
                  <a:pt x="98970" y="31586"/>
                </a:lnTo>
                <a:cubicBezTo>
                  <a:pt x="61067" y="31586"/>
                  <a:pt x="31586" y="61067"/>
                  <a:pt x="31586" y="98970"/>
                </a:cubicBezTo>
                <a:lnTo>
                  <a:pt x="31586" y="507485"/>
                </a:lnTo>
                <a:cubicBezTo>
                  <a:pt x="31586" y="545388"/>
                  <a:pt x="61067" y="574869"/>
                  <a:pt x="98970" y="574869"/>
                </a:cubicBezTo>
                <a:lnTo>
                  <a:pt x="1716183" y="574869"/>
                </a:lnTo>
                <a:cubicBezTo>
                  <a:pt x="1754087" y="574869"/>
                  <a:pt x="1783567" y="545388"/>
                  <a:pt x="1783567" y="507485"/>
                </a:cubicBezTo>
                <a:lnTo>
                  <a:pt x="1783567" y="98970"/>
                </a:lnTo>
                <a:cubicBezTo>
                  <a:pt x="1783567" y="61067"/>
                  <a:pt x="1754087" y="31586"/>
                  <a:pt x="1716183" y="31586"/>
                </a:cubicBezTo>
                <a:close/>
                <a:moveTo>
                  <a:pt x="178988" y="507485"/>
                </a:moveTo>
                <a:cubicBezTo>
                  <a:pt x="145297" y="507485"/>
                  <a:pt x="115816" y="478004"/>
                  <a:pt x="115816" y="444312"/>
                </a:cubicBezTo>
                <a:cubicBezTo>
                  <a:pt x="115816" y="410621"/>
                  <a:pt x="145297" y="381140"/>
                  <a:pt x="178988" y="381140"/>
                </a:cubicBezTo>
                <a:cubicBezTo>
                  <a:pt x="212680" y="381140"/>
                  <a:pt x="242161" y="410621"/>
                  <a:pt x="242161" y="444312"/>
                </a:cubicBezTo>
                <a:cubicBezTo>
                  <a:pt x="242161" y="482216"/>
                  <a:pt x="212680" y="507485"/>
                  <a:pt x="178988" y="507485"/>
                </a:cubicBezTo>
                <a:close/>
                <a:moveTo>
                  <a:pt x="1653011" y="486427"/>
                </a:moveTo>
                <a:lnTo>
                  <a:pt x="1299246" y="486427"/>
                </a:lnTo>
                <a:cubicBezTo>
                  <a:pt x="1286611" y="486427"/>
                  <a:pt x="1278188" y="478004"/>
                  <a:pt x="1278188" y="465370"/>
                </a:cubicBezTo>
                <a:cubicBezTo>
                  <a:pt x="1278188" y="452735"/>
                  <a:pt x="1286611" y="444312"/>
                  <a:pt x="1299246" y="444312"/>
                </a:cubicBezTo>
                <a:lnTo>
                  <a:pt x="1653011" y="444312"/>
                </a:lnTo>
                <a:cubicBezTo>
                  <a:pt x="1665646" y="444312"/>
                  <a:pt x="1674069" y="452735"/>
                  <a:pt x="1674069" y="465370"/>
                </a:cubicBezTo>
                <a:cubicBezTo>
                  <a:pt x="1674069" y="473793"/>
                  <a:pt x="1665646" y="486427"/>
                  <a:pt x="1653011" y="486427"/>
                </a:cubicBezTo>
                <a:close/>
                <a:moveTo>
                  <a:pt x="1653011" y="414832"/>
                </a:moveTo>
                <a:lnTo>
                  <a:pt x="1299246" y="414832"/>
                </a:lnTo>
                <a:cubicBezTo>
                  <a:pt x="1286611" y="414832"/>
                  <a:pt x="1278188" y="406409"/>
                  <a:pt x="1278188" y="393775"/>
                </a:cubicBezTo>
                <a:cubicBezTo>
                  <a:pt x="1278188" y="381140"/>
                  <a:pt x="1286611" y="372717"/>
                  <a:pt x="1299246" y="372717"/>
                </a:cubicBezTo>
                <a:lnTo>
                  <a:pt x="1653011" y="372717"/>
                </a:lnTo>
                <a:cubicBezTo>
                  <a:pt x="1665646" y="372717"/>
                  <a:pt x="1674069" y="381140"/>
                  <a:pt x="1674069" y="393775"/>
                </a:cubicBezTo>
                <a:cubicBezTo>
                  <a:pt x="1674069" y="406409"/>
                  <a:pt x="1665646" y="414832"/>
                  <a:pt x="1653011" y="414832"/>
                </a:cubicBezTo>
                <a:close/>
                <a:moveTo>
                  <a:pt x="1653011" y="347448"/>
                </a:moveTo>
                <a:lnTo>
                  <a:pt x="1299246" y="347448"/>
                </a:lnTo>
                <a:cubicBezTo>
                  <a:pt x="1286611" y="347448"/>
                  <a:pt x="1278188" y="339025"/>
                  <a:pt x="1278188" y="326391"/>
                </a:cubicBezTo>
                <a:cubicBezTo>
                  <a:pt x="1278188" y="313756"/>
                  <a:pt x="1286611" y="305333"/>
                  <a:pt x="1299246" y="305333"/>
                </a:cubicBezTo>
                <a:lnTo>
                  <a:pt x="1653011" y="305333"/>
                </a:lnTo>
                <a:cubicBezTo>
                  <a:pt x="1665646" y="305333"/>
                  <a:pt x="1674069" y="313756"/>
                  <a:pt x="1674069" y="326391"/>
                </a:cubicBezTo>
                <a:cubicBezTo>
                  <a:pt x="1674069" y="339025"/>
                  <a:pt x="1665646" y="347448"/>
                  <a:pt x="1653011" y="34744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5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4C90A4D-9B8B-46CA-9180-3830C8DBF8EC}"/>
              </a:ext>
            </a:extLst>
          </p:cNvPr>
          <p:cNvSpPr/>
          <p:nvPr/>
        </p:nvSpPr>
        <p:spPr>
          <a:xfrm>
            <a:off x="3375458" y="2141932"/>
            <a:ext cx="539433" cy="219703"/>
          </a:xfrm>
          <a:custGeom>
            <a:avLst/>
            <a:gdLst>
              <a:gd name="connsiteX0" fmla="*/ 1716183 w 1810941"/>
              <a:gd name="connsiteY0" fmla="*/ 31586 h 589608"/>
              <a:gd name="connsiteX1" fmla="*/ 98970 w 1810941"/>
              <a:gd name="connsiteY1" fmla="*/ 31586 h 589608"/>
              <a:gd name="connsiteX2" fmla="*/ 31586 w 1810941"/>
              <a:gd name="connsiteY2" fmla="*/ 98970 h 589608"/>
              <a:gd name="connsiteX3" fmla="*/ 31586 w 1810941"/>
              <a:gd name="connsiteY3" fmla="*/ 507485 h 589608"/>
              <a:gd name="connsiteX4" fmla="*/ 98970 w 1810941"/>
              <a:gd name="connsiteY4" fmla="*/ 574869 h 589608"/>
              <a:gd name="connsiteX5" fmla="*/ 1716183 w 1810941"/>
              <a:gd name="connsiteY5" fmla="*/ 574869 h 589608"/>
              <a:gd name="connsiteX6" fmla="*/ 1783567 w 1810941"/>
              <a:gd name="connsiteY6" fmla="*/ 507485 h 589608"/>
              <a:gd name="connsiteX7" fmla="*/ 1783567 w 1810941"/>
              <a:gd name="connsiteY7" fmla="*/ 98970 h 589608"/>
              <a:gd name="connsiteX8" fmla="*/ 1716183 w 1810941"/>
              <a:gd name="connsiteY8" fmla="*/ 31586 h 589608"/>
              <a:gd name="connsiteX9" fmla="*/ 178988 w 1810941"/>
              <a:gd name="connsiteY9" fmla="*/ 507485 h 589608"/>
              <a:gd name="connsiteX10" fmla="*/ 115816 w 1810941"/>
              <a:gd name="connsiteY10" fmla="*/ 444312 h 589608"/>
              <a:gd name="connsiteX11" fmla="*/ 178988 w 1810941"/>
              <a:gd name="connsiteY11" fmla="*/ 381140 h 589608"/>
              <a:gd name="connsiteX12" fmla="*/ 242161 w 1810941"/>
              <a:gd name="connsiteY12" fmla="*/ 444312 h 589608"/>
              <a:gd name="connsiteX13" fmla="*/ 178988 w 1810941"/>
              <a:gd name="connsiteY13" fmla="*/ 507485 h 589608"/>
              <a:gd name="connsiteX14" fmla="*/ 1653011 w 1810941"/>
              <a:gd name="connsiteY14" fmla="*/ 486427 h 589608"/>
              <a:gd name="connsiteX15" fmla="*/ 1299246 w 1810941"/>
              <a:gd name="connsiteY15" fmla="*/ 486427 h 589608"/>
              <a:gd name="connsiteX16" fmla="*/ 1278188 w 1810941"/>
              <a:gd name="connsiteY16" fmla="*/ 465370 h 589608"/>
              <a:gd name="connsiteX17" fmla="*/ 1299246 w 1810941"/>
              <a:gd name="connsiteY17" fmla="*/ 444312 h 589608"/>
              <a:gd name="connsiteX18" fmla="*/ 1653011 w 1810941"/>
              <a:gd name="connsiteY18" fmla="*/ 444312 h 589608"/>
              <a:gd name="connsiteX19" fmla="*/ 1674069 w 1810941"/>
              <a:gd name="connsiteY19" fmla="*/ 465370 h 589608"/>
              <a:gd name="connsiteX20" fmla="*/ 1653011 w 1810941"/>
              <a:gd name="connsiteY20" fmla="*/ 486427 h 589608"/>
              <a:gd name="connsiteX21" fmla="*/ 1653011 w 1810941"/>
              <a:gd name="connsiteY21" fmla="*/ 414832 h 589608"/>
              <a:gd name="connsiteX22" fmla="*/ 1299246 w 1810941"/>
              <a:gd name="connsiteY22" fmla="*/ 414832 h 589608"/>
              <a:gd name="connsiteX23" fmla="*/ 1278188 w 1810941"/>
              <a:gd name="connsiteY23" fmla="*/ 393775 h 589608"/>
              <a:gd name="connsiteX24" fmla="*/ 1299246 w 1810941"/>
              <a:gd name="connsiteY24" fmla="*/ 372717 h 589608"/>
              <a:gd name="connsiteX25" fmla="*/ 1653011 w 1810941"/>
              <a:gd name="connsiteY25" fmla="*/ 372717 h 589608"/>
              <a:gd name="connsiteX26" fmla="*/ 1674069 w 1810941"/>
              <a:gd name="connsiteY26" fmla="*/ 393775 h 589608"/>
              <a:gd name="connsiteX27" fmla="*/ 1653011 w 1810941"/>
              <a:gd name="connsiteY27" fmla="*/ 414832 h 589608"/>
              <a:gd name="connsiteX28" fmla="*/ 1653011 w 1810941"/>
              <a:gd name="connsiteY28" fmla="*/ 347448 h 589608"/>
              <a:gd name="connsiteX29" fmla="*/ 1299246 w 1810941"/>
              <a:gd name="connsiteY29" fmla="*/ 347448 h 589608"/>
              <a:gd name="connsiteX30" fmla="*/ 1278188 w 1810941"/>
              <a:gd name="connsiteY30" fmla="*/ 326391 h 589608"/>
              <a:gd name="connsiteX31" fmla="*/ 1299246 w 1810941"/>
              <a:gd name="connsiteY31" fmla="*/ 305333 h 589608"/>
              <a:gd name="connsiteX32" fmla="*/ 1653011 w 1810941"/>
              <a:gd name="connsiteY32" fmla="*/ 305333 h 589608"/>
              <a:gd name="connsiteX33" fmla="*/ 1674069 w 1810941"/>
              <a:gd name="connsiteY33" fmla="*/ 326391 h 589608"/>
              <a:gd name="connsiteX34" fmla="*/ 1653011 w 1810941"/>
              <a:gd name="connsiteY34" fmla="*/ 347448 h 58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10941" h="589608">
                <a:moveTo>
                  <a:pt x="1716183" y="31586"/>
                </a:moveTo>
                <a:lnTo>
                  <a:pt x="98970" y="31586"/>
                </a:lnTo>
                <a:cubicBezTo>
                  <a:pt x="61067" y="31586"/>
                  <a:pt x="31586" y="61067"/>
                  <a:pt x="31586" y="98970"/>
                </a:cubicBezTo>
                <a:lnTo>
                  <a:pt x="31586" y="507485"/>
                </a:lnTo>
                <a:cubicBezTo>
                  <a:pt x="31586" y="545388"/>
                  <a:pt x="61067" y="574869"/>
                  <a:pt x="98970" y="574869"/>
                </a:cubicBezTo>
                <a:lnTo>
                  <a:pt x="1716183" y="574869"/>
                </a:lnTo>
                <a:cubicBezTo>
                  <a:pt x="1754087" y="574869"/>
                  <a:pt x="1783567" y="545388"/>
                  <a:pt x="1783567" y="507485"/>
                </a:cubicBezTo>
                <a:lnTo>
                  <a:pt x="1783567" y="98970"/>
                </a:lnTo>
                <a:cubicBezTo>
                  <a:pt x="1783567" y="61067"/>
                  <a:pt x="1754087" y="31586"/>
                  <a:pt x="1716183" y="31586"/>
                </a:cubicBezTo>
                <a:close/>
                <a:moveTo>
                  <a:pt x="178988" y="507485"/>
                </a:moveTo>
                <a:cubicBezTo>
                  <a:pt x="145297" y="507485"/>
                  <a:pt x="115816" y="478004"/>
                  <a:pt x="115816" y="444312"/>
                </a:cubicBezTo>
                <a:cubicBezTo>
                  <a:pt x="115816" y="410621"/>
                  <a:pt x="145297" y="381140"/>
                  <a:pt x="178988" y="381140"/>
                </a:cubicBezTo>
                <a:cubicBezTo>
                  <a:pt x="212680" y="381140"/>
                  <a:pt x="242161" y="410621"/>
                  <a:pt x="242161" y="444312"/>
                </a:cubicBezTo>
                <a:cubicBezTo>
                  <a:pt x="242161" y="482216"/>
                  <a:pt x="212680" y="507485"/>
                  <a:pt x="178988" y="507485"/>
                </a:cubicBezTo>
                <a:close/>
                <a:moveTo>
                  <a:pt x="1653011" y="486427"/>
                </a:moveTo>
                <a:lnTo>
                  <a:pt x="1299246" y="486427"/>
                </a:lnTo>
                <a:cubicBezTo>
                  <a:pt x="1286611" y="486427"/>
                  <a:pt x="1278188" y="478004"/>
                  <a:pt x="1278188" y="465370"/>
                </a:cubicBezTo>
                <a:cubicBezTo>
                  <a:pt x="1278188" y="452735"/>
                  <a:pt x="1286611" y="444312"/>
                  <a:pt x="1299246" y="444312"/>
                </a:cubicBezTo>
                <a:lnTo>
                  <a:pt x="1653011" y="444312"/>
                </a:lnTo>
                <a:cubicBezTo>
                  <a:pt x="1665646" y="444312"/>
                  <a:pt x="1674069" y="452735"/>
                  <a:pt x="1674069" y="465370"/>
                </a:cubicBezTo>
                <a:cubicBezTo>
                  <a:pt x="1674069" y="473793"/>
                  <a:pt x="1665646" y="486427"/>
                  <a:pt x="1653011" y="486427"/>
                </a:cubicBezTo>
                <a:close/>
                <a:moveTo>
                  <a:pt x="1653011" y="414832"/>
                </a:moveTo>
                <a:lnTo>
                  <a:pt x="1299246" y="414832"/>
                </a:lnTo>
                <a:cubicBezTo>
                  <a:pt x="1286611" y="414832"/>
                  <a:pt x="1278188" y="406409"/>
                  <a:pt x="1278188" y="393775"/>
                </a:cubicBezTo>
                <a:cubicBezTo>
                  <a:pt x="1278188" y="381140"/>
                  <a:pt x="1286611" y="372717"/>
                  <a:pt x="1299246" y="372717"/>
                </a:cubicBezTo>
                <a:lnTo>
                  <a:pt x="1653011" y="372717"/>
                </a:lnTo>
                <a:cubicBezTo>
                  <a:pt x="1665646" y="372717"/>
                  <a:pt x="1674069" y="381140"/>
                  <a:pt x="1674069" y="393775"/>
                </a:cubicBezTo>
                <a:cubicBezTo>
                  <a:pt x="1674069" y="406409"/>
                  <a:pt x="1665646" y="414832"/>
                  <a:pt x="1653011" y="414832"/>
                </a:cubicBezTo>
                <a:close/>
                <a:moveTo>
                  <a:pt x="1653011" y="347448"/>
                </a:moveTo>
                <a:lnTo>
                  <a:pt x="1299246" y="347448"/>
                </a:lnTo>
                <a:cubicBezTo>
                  <a:pt x="1286611" y="347448"/>
                  <a:pt x="1278188" y="339025"/>
                  <a:pt x="1278188" y="326391"/>
                </a:cubicBezTo>
                <a:cubicBezTo>
                  <a:pt x="1278188" y="313756"/>
                  <a:pt x="1286611" y="305333"/>
                  <a:pt x="1299246" y="305333"/>
                </a:cubicBezTo>
                <a:lnTo>
                  <a:pt x="1653011" y="305333"/>
                </a:lnTo>
                <a:cubicBezTo>
                  <a:pt x="1665646" y="305333"/>
                  <a:pt x="1674069" y="313756"/>
                  <a:pt x="1674069" y="326391"/>
                </a:cubicBezTo>
                <a:cubicBezTo>
                  <a:pt x="1674069" y="339025"/>
                  <a:pt x="1665646" y="347448"/>
                  <a:pt x="1653011" y="34744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5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C5B3316-0BD8-414D-BC67-9CF1253E4737}"/>
              </a:ext>
            </a:extLst>
          </p:cNvPr>
          <p:cNvSpPr/>
          <p:nvPr/>
        </p:nvSpPr>
        <p:spPr>
          <a:xfrm>
            <a:off x="3198557" y="1896497"/>
            <a:ext cx="539433" cy="219703"/>
          </a:xfrm>
          <a:custGeom>
            <a:avLst/>
            <a:gdLst>
              <a:gd name="connsiteX0" fmla="*/ 1716183 w 1810941"/>
              <a:gd name="connsiteY0" fmla="*/ 31586 h 589608"/>
              <a:gd name="connsiteX1" fmla="*/ 98970 w 1810941"/>
              <a:gd name="connsiteY1" fmla="*/ 31586 h 589608"/>
              <a:gd name="connsiteX2" fmla="*/ 31586 w 1810941"/>
              <a:gd name="connsiteY2" fmla="*/ 98970 h 589608"/>
              <a:gd name="connsiteX3" fmla="*/ 31586 w 1810941"/>
              <a:gd name="connsiteY3" fmla="*/ 507485 h 589608"/>
              <a:gd name="connsiteX4" fmla="*/ 98970 w 1810941"/>
              <a:gd name="connsiteY4" fmla="*/ 574869 h 589608"/>
              <a:gd name="connsiteX5" fmla="*/ 1716183 w 1810941"/>
              <a:gd name="connsiteY5" fmla="*/ 574869 h 589608"/>
              <a:gd name="connsiteX6" fmla="*/ 1783567 w 1810941"/>
              <a:gd name="connsiteY6" fmla="*/ 507485 h 589608"/>
              <a:gd name="connsiteX7" fmla="*/ 1783567 w 1810941"/>
              <a:gd name="connsiteY7" fmla="*/ 98970 h 589608"/>
              <a:gd name="connsiteX8" fmla="*/ 1716183 w 1810941"/>
              <a:gd name="connsiteY8" fmla="*/ 31586 h 589608"/>
              <a:gd name="connsiteX9" fmla="*/ 178988 w 1810941"/>
              <a:gd name="connsiteY9" fmla="*/ 507485 h 589608"/>
              <a:gd name="connsiteX10" fmla="*/ 115816 w 1810941"/>
              <a:gd name="connsiteY10" fmla="*/ 444312 h 589608"/>
              <a:gd name="connsiteX11" fmla="*/ 178988 w 1810941"/>
              <a:gd name="connsiteY11" fmla="*/ 381140 h 589608"/>
              <a:gd name="connsiteX12" fmla="*/ 242161 w 1810941"/>
              <a:gd name="connsiteY12" fmla="*/ 444312 h 589608"/>
              <a:gd name="connsiteX13" fmla="*/ 178988 w 1810941"/>
              <a:gd name="connsiteY13" fmla="*/ 507485 h 589608"/>
              <a:gd name="connsiteX14" fmla="*/ 1653011 w 1810941"/>
              <a:gd name="connsiteY14" fmla="*/ 486427 h 589608"/>
              <a:gd name="connsiteX15" fmla="*/ 1299246 w 1810941"/>
              <a:gd name="connsiteY15" fmla="*/ 486427 h 589608"/>
              <a:gd name="connsiteX16" fmla="*/ 1278188 w 1810941"/>
              <a:gd name="connsiteY16" fmla="*/ 465370 h 589608"/>
              <a:gd name="connsiteX17" fmla="*/ 1299246 w 1810941"/>
              <a:gd name="connsiteY17" fmla="*/ 444312 h 589608"/>
              <a:gd name="connsiteX18" fmla="*/ 1653011 w 1810941"/>
              <a:gd name="connsiteY18" fmla="*/ 444312 h 589608"/>
              <a:gd name="connsiteX19" fmla="*/ 1674069 w 1810941"/>
              <a:gd name="connsiteY19" fmla="*/ 465370 h 589608"/>
              <a:gd name="connsiteX20" fmla="*/ 1653011 w 1810941"/>
              <a:gd name="connsiteY20" fmla="*/ 486427 h 589608"/>
              <a:gd name="connsiteX21" fmla="*/ 1653011 w 1810941"/>
              <a:gd name="connsiteY21" fmla="*/ 414832 h 589608"/>
              <a:gd name="connsiteX22" fmla="*/ 1299246 w 1810941"/>
              <a:gd name="connsiteY22" fmla="*/ 414832 h 589608"/>
              <a:gd name="connsiteX23" fmla="*/ 1278188 w 1810941"/>
              <a:gd name="connsiteY23" fmla="*/ 393775 h 589608"/>
              <a:gd name="connsiteX24" fmla="*/ 1299246 w 1810941"/>
              <a:gd name="connsiteY24" fmla="*/ 372717 h 589608"/>
              <a:gd name="connsiteX25" fmla="*/ 1653011 w 1810941"/>
              <a:gd name="connsiteY25" fmla="*/ 372717 h 589608"/>
              <a:gd name="connsiteX26" fmla="*/ 1674069 w 1810941"/>
              <a:gd name="connsiteY26" fmla="*/ 393775 h 589608"/>
              <a:gd name="connsiteX27" fmla="*/ 1653011 w 1810941"/>
              <a:gd name="connsiteY27" fmla="*/ 414832 h 589608"/>
              <a:gd name="connsiteX28" fmla="*/ 1653011 w 1810941"/>
              <a:gd name="connsiteY28" fmla="*/ 347448 h 589608"/>
              <a:gd name="connsiteX29" fmla="*/ 1299246 w 1810941"/>
              <a:gd name="connsiteY29" fmla="*/ 347448 h 589608"/>
              <a:gd name="connsiteX30" fmla="*/ 1278188 w 1810941"/>
              <a:gd name="connsiteY30" fmla="*/ 326391 h 589608"/>
              <a:gd name="connsiteX31" fmla="*/ 1299246 w 1810941"/>
              <a:gd name="connsiteY31" fmla="*/ 305333 h 589608"/>
              <a:gd name="connsiteX32" fmla="*/ 1653011 w 1810941"/>
              <a:gd name="connsiteY32" fmla="*/ 305333 h 589608"/>
              <a:gd name="connsiteX33" fmla="*/ 1674069 w 1810941"/>
              <a:gd name="connsiteY33" fmla="*/ 326391 h 589608"/>
              <a:gd name="connsiteX34" fmla="*/ 1653011 w 1810941"/>
              <a:gd name="connsiteY34" fmla="*/ 347448 h 58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10941" h="589608">
                <a:moveTo>
                  <a:pt x="1716183" y="31586"/>
                </a:moveTo>
                <a:lnTo>
                  <a:pt x="98970" y="31586"/>
                </a:lnTo>
                <a:cubicBezTo>
                  <a:pt x="61067" y="31586"/>
                  <a:pt x="31586" y="61067"/>
                  <a:pt x="31586" y="98970"/>
                </a:cubicBezTo>
                <a:lnTo>
                  <a:pt x="31586" y="507485"/>
                </a:lnTo>
                <a:cubicBezTo>
                  <a:pt x="31586" y="545388"/>
                  <a:pt x="61067" y="574869"/>
                  <a:pt x="98970" y="574869"/>
                </a:cubicBezTo>
                <a:lnTo>
                  <a:pt x="1716183" y="574869"/>
                </a:lnTo>
                <a:cubicBezTo>
                  <a:pt x="1754087" y="574869"/>
                  <a:pt x="1783567" y="545388"/>
                  <a:pt x="1783567" y="507485"/>
                </a:cubicBezTo>
                <a:lnTo>
                  <a:pt x="1783567" y="98970"/>
                </a:lnTo>
                <a:cubicBezTo>
                  <a:pt x="1783567" y="61067"/>
                  <a:pt x="1754087" y="31586"/>
                  <a:pt x="1716183" y="31586"/>
                </a:cubicBezTo>
                <a:close/>
                <a:moveTo>
                  <a:pt x="178988" y="507485"/>
                </a:moveTo>
                <a:cubicBezTo>
                  <a:pt x="145297" y="507485"/>
                  <a:pt x="115816" y="478004"/>
                  <a:pt x="115816" y="444312"/>
                </a:cubicBezTo>
                <a:cubicBezTo>
                  <a:pt x="115816" y="410621"/>
                  <a:pt x="145297" y="381140"/>
                  <a:pt x="178988" y="381140"/>
                </a:cubicBezTo>
                <a:cubicBezTo>
                  <a:pt x="212680" y="381140"/>
                  <a:pt x="242161" y="410621"/>
                  <a:pt x="242161" y="444312"/>
                </a:cubicBezTo>
                <a:cubicBezTo>
                  <a:pt x="242161" y="482216"/>
                  <a:pt x="212680" y="507485"/>
                  <a:pt x="178988" y="507485"/>
                </a:cubicBezTo>
                <a:close/>
                <a:moveTo>
                  <a:pt x="1653011" y="486427"/>
                </a:moveTo>
                <a:lnTo>
                  <a:pt x="1299246" y="486427"/>
                </a:lnTo>
                <a:cubicBezTo>
                  <a:pt x="1286611" y="486427"/>
                  <a:pt x="1278188" y="478004"/>
                  <a:pt x="1278188" y="465370"/>
                </a:cubicBezTo>
                <a:cubicBezTo>
                  <a:pt x="1278188" y="452735"/>
                  <a:pt x="1286611" y="444312"/>
                  <a:pt x="1299246" y="444312"/>
                </a:cubicBezTo>
                <a:lnTo>
                  <a:pt x="1653011" y="444312"/>
                </a:lnTo>
                <a:cubicBezTo>
                  <a:pt x="1665646" y="444312"/>
                  <a:pt x="1674069" y="452735"/>
                  <a:pt x="1674069" y="465370"/>
                </a:cubicBezTo>
                <a:cubicBezTo>
                  <a:pt x="1674069" y="473793"/>
                  <a:pt x="1665646" y="486427"/>
                  <a:pt x="1653011" y="486427"/>
                </a:cubicBezTo>
                <a:close/>
                <a:moveTo>
                  <a:pt x="1653011" y="414832"/>
                </a:moveTo>
                <a:lnTo>
                  <a:pt x="1299246" y="414832"/>
                </a:lnTo>
                <a:cubicBezTo>
                  <a:pt x="1286611" y="414832"/>
                  <a:pt x="1278188" y="406409"/>
                  <a:pt x="1278188" y="393775"/>
                </a:cubicBezTo>
                <a:cubicBezTo>
                  <a:pt x="1278188" y="381140"/>
                  <a:pt x="1286611" y="372717"/>
                  <a:pt x="1299246" y="372717"/>
                </a:cubicBezTo>
                <a:lnTo>
                  <a:pt x="1653011" y="372717"/>
                </a:lnTo>
                <a:cubicBezTo>
                  <a:pt x="1665646" y="372717"/>
                  <a:pt x="1674069" y="381140"/>
                  <a:pt x="1674069" y="393775"/>
                </a:cubicBezTo>
                <a:cubicBezTo>
                  <a:pt x="1674069" y="406409"/>
                  <a:pt x="1665646" y="414832"/>
                  <a:pt x="1653011" y="414832"/>
                </a:cubicBezTo>
                <a:close/>
                <a:moveTo>
                  <a:pt x="1653011" y="347448"/>
                </a:moveTo>
                <a:lnTo>
                  <a:pt x="1299246" y="347448"/>
                </a:lnTo>
                <a:cubicBezTo>
                  <a:pt x="1286611" y="347448"/>
                  <a:pt x="1278188" y="339025"/>
                  <a:pt x="1278188" y="326391"/>
                </a:cubicBezTo>
                <a:cubicBezTo>
                  <a:pt x="1278188" y="313756"/>
                  <a:pt x="1286611" y="305333"/>
                  <a:pt x="1299246" y="305333"/>
                </a:cubicBezTo>
                <a:lnTo>
                  <a:pt x="1653011" y="305333"/>
                </a:lnTo>
                <a:cubicBezTo>
                  <a:pt x="1665646" y="305333"/>
                  <a:pt x="1674069" y="313756"/>
                  <a:pt x="1674069" y="326391"/>
                </a:cubicBezTo>
                <a:cubicBezTo>
                  <a:pt x="1674069" y="339025"/>
                  <a:pt x="1665646" y="347448"/>
                  <a:pt x="1653011" y="34744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5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2F21FE1-2FBA-4775-A752-D79E6164A31C}"/>
              </a:ext>
            </a:extLst>
          </p:cNvPr>
          <p:cNvSpPr/>
          <p:nvPr/>
        </p:nvSpPr>
        <p:spPr>
          <a:xfrm>
            <a:off x="643039" y="2108405"/>
            <a:ext cx="539433" cy="219703"/>
          </a:xfrm>
          <a:custGeom>
            <a:avLst/>
            <a:gdLst>
              <a:gd name="connsiteX0" fmla="*/ 1716183 w 1810941"/>
              <a:gd name="connsiteY0" fmla="*/ 31586 h 589608"/>
              <a:gd name="connsiteX1" fmla="*/ 98970 w 1810941"/>
              <a:gd name="connsiteY1" fmla="*/ 31586 h 589608"/>
              <a:gd name="connsiteX2" fmla="*/ 31586 w 1810941"/>
              <a:gd name="connsiteY2" fmla="*/ 98970 h 589608"/>
              <a:gd name="connsiteX3" fmla="*/ 31586 w 1810941"/>
              <a:gd name="connsiteY3" fmla="*/ 507485 h 589608"/>
              <a:gd name="connsiteX4" fmla="*/ 98970 w 1810941"/>
              <a:gd name="connsiteY4" fmla="*/ 574869 h 589608"/>
              <a:gd name="connsiteX5" fmla="*/ 1716183 w 1810941"/>
              <a:gd name="connsiteY5" fmla="*/ 574869 h 589608"/>
              <a:gd name="connsiteX6" fmla="*/ 1783567 w 1810941"/>
              <a:gd name="connsiteY6" fmla="*/ 507485 h 589608"/>
              <a:gd name="connsiteX7" fmla="*/ 1783567 w 1810941"/>
              <a:gd name="connsiteY7" fmla="*/ 98970 h 589608"/>
              <a:gd name="connsiteX8" fmla="*/ 1716183 w 1810941"/>
              <a:gd name="connsiteY8" fmla="*/ 31586 h 589608"/>
              <a:gd name="connsiteX9" fmla="*/ 178988 w 1810941"/>
              <a:gd name="connsiteY9" fmla="*/ 507485 h 589608"/>
              <a:gd name="connsiteX10" fmla="*/ 115816 w 1810941"/>
              <a:gd name="connsiteY10" fmla="*/ 444312 h 589608"/>
              <a:gd name="connsiteX11" fmla="*/ 178988 w 1810941"/>
              <a:gd name="connsiteY11" fmla="*/ 381140 h 589608"/>
              <a:gd name="connsiteX12" fmla="*/ 242161 w 1810941"/>
              <a:gd name="connsiteY12" fmla="*/ 444312 h 589608"/>
              <a:gd name="connsiteX13" fmla="*/ 178988 w 1810941"/>
              <a:gd name="connsiteY13" fmla="*/ 507485 h 589608"/>
              <a:gd name="connsiteX14" fmla="*/ 1653011 w 1810941"/>
              <a:gd name="connsiteY14" fmla="*/ 486427 h 589608"/>
              <a:gd name="connsiteX15" fmla="*/ 1299246 w 1810941"/>
              <a:gd name="connsiteY15" fmla="*/ 486427 h 589608"/>
              <a:gd name="connsiteX16" fmla="*/ 1278188 w 1810941"/>
              <a:gd name="connsiteY16" fmla="*/ 465370 h 589608"/>
              <a:gd name="connsiteX17" fmla="*/ 1299246 w 1810941"/>
              <a:gd name="connsiteY17" fmla="*/ 444312 h 589608"/>
              <a:gd name="connsiteX18" fmla="*/ 1653011 w 1810941"/>
              <a:gd name="connsiteY18" fmla="*/ 444312 h 589608"/>
              <a:gd name="connsiteX19" fmla="*/ 1674069 w 1810941"/>
              <a:gd name="connsiteY19" fmla="*/ 465370 h 589608"/>
              <a:gd name="connsiteX20" fmla="*/ 1653011 w 1810941"/>
              <a:gd name="connsiteY20" fmla="*/ 486427 h 589608"/>
              <a:gd name="connsiteX21" fmla="*/ 1653011 w 1810941"/>
              <a:gd name="connsiteY21" fmla="*/ 414832 h 589608"/>
              <a:gd name="connsiteX22" fmla="*/ 1299246 w 1810941"/>
              <a:gd name="connsiteY22" fmla="*/ 414832 h 589608"/>
              <a:gd name="connsiteX23" fmla="*/ 1278188 w 1810941"/>
              <a:gd name="connsiteY23" fmla="*/ 393775 h 589608"/>
              <a:gd name="connsiteX24" fmla="*/ 1299246 w 1810941"/>
              <a:gd name="connsiteY24" fmla="*/ 372717 h 589608"/>
              <a:gd name="connsiteX25" fmla="*/ 1653011 w 1810941"/>
              <a:gd name="connsiteY25" fmla="*/ 372717 h 589608"/>
              <a:gd name="connsiteX26" fmla="*/ 1674069 w 1810941"/>
              <a:gd name="connsiteY26" fmla="*/ 393775 h 589608"/>
              <a:gd name="connsiteX27" fmla="*/ 1653011 w 1810941"/>
              <a:gd name="connsiteY27" fmla="*/ 414832 h 589608"/>
              <a:gd name="connsiteX28" fmla="*/ 1653011 w 1810941"/>
              <a:gd name="connsiteY28" fmla="*/ 347448 h 589608"/>
              <a:gd name="connsiteX29" fmla="*/ 1299246 w 1810941"/>
              <a:gd name="connsiteY29" fmla="*/ 347448 h 589608"/>
              <a:gd name="connsiteX30" fmla="*/ 1278188 w 1810941"/>
              <a:gd name="connsiteY30" fmla="*/ 326391 h 589608"/>
              <a:gd name="connsiteX31" fmla="*/ 1299246 w 1810941"/>
              <a:gd name="connsiteY31" fmla="*/ 305333 h 589608"/>
              <a:gd name="connsiteX32" fmla="*/ 1653011 w 1810941"/>
              <a:gd name="connsiteY32" fmla="*/ 305333 h 589608"/>
              <a:gd name="connsiteX33" fmla="*/ 1674069 w 1810941"/>
              <a:gd name="connsiteY33" fmla="*/ 326391 h 589608"/>
              <a:gd name="connsiteX34" fmla="*/ 1653011 w 1810941"/>
              <a:gd name="connsiteY34" fmla="*/ 347448 h 58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10941" h="589608">
                <a:moveTo>
                  <a:pt x="1716183" y="31586"/>
                </a:moveTo>
                <a:lnTo>
                  <a:pt x="98970" y="31586"/>
                </a:lnTo>
                <a:cubicBezTo>
                  <a:pt x="61067" y="31586"/>
                  <a:pt x="31586" y="61067"/>
                  <a:pt x="31586" y="98970"/>
                </a:cubicBezTo>
                <a:lnTo>
                  <a:pt x="31586" y="507485"/>
                </a:lnTo>
                <a:cubicBezTo>
                  <a:pt x="31586" y="545388"/>
                  <a:pt x="61067" y="574869"/>
                  <a:pt x="98970" y="574869"/>
                </a:cubicBezTo>
                <a:lnTo>
                  <a:pt x="1716183" y="574869"/>
                </a:lnTo>
                <a:cubicBezTo>
                  <a:pt x="1754087" y="574869"/>
                  <a:pt x="1783567" y="545388"/>
                  <a:pt x="1783567" y="507485"/>
                </a:cubicBezTo>
                <a:lnTo>
                  <a:pt x="1783567" y="98970"/>
                </a:lnTo>
                <a:cubicBezTo>
                  <a:pt x="1783567" y="61067"/>
                  <a:pt x="1754087" y="31586"/>
                  <a:pt x="1716183" y="31586"/>
                </a:cubicBezTo>
                <a:close/>
                <a:moveTo>
                  <a:pt x="178988" y="507485"/>
                </a:moveTo>
                <a:cubicBezTo>
                  <a:pt x="145297" y="507485"/>
                  <a:pt x="115816" y="478004"/>
                  <a:pt x="115816" y="444312"/>
                </a:cubicBezTo>
                <a:cubicBezTo>
                  <a:pt x="115816" y="410621"/>
                  <a:pt x="145297" y="381140"/>
                  <a:pt x="178988" y="381140"/>
                </a:cubicBezTo>
                <a:cubicBezTo>
                  <a:pt x="212680" y="381140"/>
                  <a:pt x="242161" y="410621"/>
                  <a:pt x="242161" y="444312"/>
                </a:cubicBezTo>
                <a:cubicBezTo>
                  <a:pt x="242161" y="482216"/>
                  <a:pt x="212680" y="507485"/>
                  <a:pt x="178988" y="507485"/>
                </a:cubicBezTo>
                <a:close/>
                <a:moveTo>
                  <a:pt x="1653011" y="486427"/>
                </a:moveTo>
                <a:lnTo>
                  <a:pt x="1299246" y="486427"/>
                </a:lnTo>
                <a:cubicBezTo>
                  <a:pt x="1286611" y="486427"/>
                  <a:pt x="1278188" y="478004"/>
                  <a:pt x="1278188" y="465370"/>
                </a:cubicBezTo>
                <a:cubicBezTo>
                  <a:pt x="1278188" y="452735"/>
                  <a:pt x="1286611" y="444312"/>
                  <a:pt x="1299246" y="444312"/>
                </a:cubicBezTo>
                <a:lnTo>
                  <a:pt x="1653011" y="444312"/>
                </a:lnTo>
                <a:cubicBezTo>
                  <a:pt x="1665646" y="444312"/>
                  <a:pt x="1674069" y="452735"/>
                  <a:pt x="1674069" y="465370"/>
                </a:cubicBezTo>
                <a:cubicBezTo>
                  <a:pt x="1674069" y="473793"/>
                  <a:pt x="1665646" y="486427"/>
                  <a:pt x="1653011" y="486427"/>
                </a:cubicBezTo>
                <a:close/>
                <a:moveTo>
                  <a:pt x="1653011" y="414832"/>
                </a:moveTo>
                <a:lnTo>
                  <a:pt x="1299246" y="414832"/>
                </a:lnTo>
                <a:cubicBezTo>
                  <a:pt x="1286611" y="414832"/>
                  <a:pt x="1278188" y="406409"/>
                  <a:pt x="1278188" y="393775"/>
                </a:cubicBezTo>
                <a:cubicBezTo>
                  <a:pt x="1278188" y="381140"/>
                  <a:pt x="1286611" y="372717"/>
                  <a:pt x="1299246" y="372717"/>
                </a:cubicBezTo>
                <a:lnTo>
                  <a:pt x="1653011" y="372717"/>
                </a:lnTo>
                <a:cubicBezTo>
                  <a:pt x="1665646" y="372717"/>
                  <a:pt x="1674069" y="381140"/>
                  <a:pt x="1674069" y="393775"/>
                </a:cubicBezTo>
                <a:cubicBezTo>
                  <a:pt x="1674069" y="406409"/>
                  <a:pt x="1665646" y="414832"/>
                  <a:pt x="1653011" y="414832"/>
                </a:cubicBezTo>
                <a:close/>
                <a:moveTo>
                  <a:pt x="1653011" y="347448"/>
                </a:moveTo>
                <a:lnTo>
                  <a:pt x="1299246" y="347448"/>
                </a:lnTo>
                <a:cubicBezTo>
                  <a:pt x="1286611" y="347448"/>
                  <a:pt x="1278188" y="339025"/>
                  <a:pt x="1278188" y="326391"/>
                </a:cubicBezTo>
                <a:cubicBezTo>
                  <a:pt x="1278188" y="313756"/>
                  <a:pt x="1286611" y="305333"/>
                  <a:pt x="1299246" y="305333"/>
                </a:cubicBezTo>
                <a:lnTo>
                  <a:pt x="1653011" y="305333"/>
                </a:lnTo>
                <a:cubicBezTo>
                  <a:pt x="1665646" y="305333"/>
                  <a:pt x="1674069" y="313756"/>
                  <a:pt x="1674069" y="326391"/>
                </a:cubicBezTo>
                <a:cubicBezTo>
                  <a:pt x="1674069" y="339025"/>
                  <a:pt x="1665646" y="347448"/>
                  <a:pt x="1653011" y="34744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5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A21B6FE-6B3F-484A-ADA7-B0C85BAF3416}"/>
              </a:ext>
            </a:extLst>
          </p:cNvPr>
          <p:cNvSpPr/>
          <p:nvPr/>
        </p:nvSpPr>
        <p:spPr>
          <a:xfrm>
            <a:off x="996091" y="1637010"/>
            <a:ext cx="539433" cy="219703"/>
          </a:xfrm>
          <a:custGeom>
            <a:avLst/>
            <a:gdLst>
              <a:gd name="connsiteX0" fmla="*/ 1716183 w 1810941"/>
              <a:gd name="connsiteY0" fmla="*/ 31586 h 589608"/>
              <a:gd name="connsiteX1" fmla="*/ 98970 w 1810941"/>
              <a:gd name="connsiteY1" fmla="*/ 31586 h 589608"/>
              <a:gd name="connsiteX2" fmla="*/ 31586 w 1810941"/>
              <a:gd name="connsiteY2" fmla="*/ 98970 h 589608"/>
              <a:gd name="connsiteX3" fmla="*/ 31586 w 1810941"/>
              <a:gd name="connsiteY3" fmla="*/ 507485 h 589608"/>
              <a:gd name="connsiteX4" fmla="*/ 98970 w 1810941"/>
              <a:gd name="connsiteY4" fmla="*/ 574869 h 589608"/>
              <a:gd name="connsiteX5" fmla="*/ 1716183 w 1810941"/>
              <a:gd name="connsiteY5" fmla="*/ 574869 h 589608"/>
              <a:gd name="connsiteX6" fmla="*/ 1783567 w 1810941"/>
              <a:gd name="connsiteY6" fmla="*/ 507485 h 589608"/>
              <a:gd name="connsiteX7" fmla="*/ 1783567 w 1810941"/>
              <a:gd name="connsiteY7" fmla="*/ 98970 h 589608"/>
              <a:gd name="connsiteX8" fmla="*/ 1716183 w 1810941"/>
              <a:gd name="connsiteY8" fmla="*/ 31586 h 589608"/>
              <a:gd name="connsiteX9" fmla="*/ 178988 w 1810941"/>
              <a:gd name="connsiteY9" fmla="*/ 507485 h 589608"/>
              <a:gd name="connsiteX10" fmla="*/ 115816 w 1810941"/>
              <a:gd name="connsiteY10" fmla="*/ 444312 h 589608"/>
              <a:gd name="connsiteX11" fmla="*/ 178988 w 1810941"/>
              <a:gd name="connsiteY11" fmla="*/ 381140 h 589608"/>
              <a:gd name="connsiteX12" fmla="*/ 242161 w 1810941"/>
              <a:gd name="connsiteY12" fmla="*/ 444312 h 589608"/>
              <a:gd name="connsiteX13" fmla="*/ 178988 w 1810941"/>
              <a:gd name="connsiteY13" fmla="*/ 507485 h 589608"/>
              <a:gd name="connsiteX14" fmla="*/ 1653011 w 1810941"/>
              <a:gd name="connsiteY14" fmla="*/ 486427 h 589608"/>
              <a:gd name="connsiteX15" fmla="*/ 1299246 w 1810941"/>
              <a:gd name="connsiteY15" fmla="*/ 486427 h 589608"/>
              <a:gd name="connsiteX16" fmla="*/ 1278188 w 1810941"/>
              <a:gd name="connsiteY16" fmla="*/ 465370 h 589608"/>
              <a:gd name="connsiteX17" fmla="*/ 1299246 w 1810941"/>
              <a:gd name="connsiteY17" fmla="*/ 444312 h 589608"/>
              <a:gd name="connsiteX18" fmla="*/ 1653011 w 1810941"/>
              <a:gd name="connsiteY18" fmla="*/ 444312 h 589608"/>
              <a:gd name="connsiteX19" fmla="*/ 1674069 w 1810941"/>
              <a:gd name="connsiteY19" fmla="*/ 465370 h 589608"/>
              <a:gd name="connsiteX20" fmla="*/ 1653011 w 1810941"/>
              <a:gd name="connsiteY20" fmla="*/ 486427 h 589608"/>
              <a:gd name="connsiteX21" fmla="*/ 1653011 w 1810941"/>
              <a:gd name="connsiteY21" fmla="*/ 414832 h 589608"/>
              <a:gd name="connsiteX22" fmla="*/ 1299246 w 1810941"/>
              <a:gd name="connsiteY22" fmla="*/ 414832 h 589608"/>
              <a:gd name="connsiteX23" fmla="*/ 1278188 w 1810941"/>
              <a:gd name="connsiteY23" fmla="*/ 393775 h 589608"/>
              <a:gd name="connsiteX24" fmla="*/ 1299246 w 1810941"/>
              <a:gd name="connsiteY24" fmla="*/ 372717 h 589608"/>
              <a:gd name="connsiteX25" fmla="*/ 1653011 w 1810941"/>
              <a:gd name="connsiteY25" fmla="*/ 372717 h 589608"/>
              <a:gd name="connsiteX26" fmla="*/ 1674069 w 1810941"/>
              <a:gd name="connsiteY26" fmla="*/ 393775 h 589608"/>
              <a:gd name="connsiteX27" fmla="*/ 1653011 w 1810941"/>
              <a:gd name="connsiteY27" fmla="*/ 414832 h 589608"/>
              <a:gd name="connsiteX28" fmla="*/ 1653011 w 1810941"/>
              <a:gd name="connsiteY28" fmla="*/ 347448 h 589608"/>
              <a:gd name="connsiteX29" fmla="*/ 1299246 w 1810941"/>
              <a:gd name="connsiteY29" fmla="*/ 347448 h 589608"/>
              <a:gd name="connsiteX30" fmla="*/ 1278188 w 1810941"/>
              <a:gd name="connsiteY30" fmla="*/ 326391 h 589608"/>
              <a:gd name="connsiteX31" fmla="*/ 1299246 w 1810941"/>
              <a:gd name="connsiteY31" fmla="*/ 305333 h 589608"/>
              <a:gd name="connsiteX32" fmla="*/ 1653011 w 1810941"/>
              <a:gd name="connsiteY32" fmla="*/ 305333 h 589608"/>
              <a:gd name="connsiteX33" fmla="*/ 1674069 w 1810941"/>
              <a:gd name="connsiteY33" fmla="*/ 326391 h 589608"/>
              <a:gd name="connsiteX34" fmla="*/ 1653011 w 1810941"/>
              <a:gd name="connsiteY34" fmla="*/ 347448 h 58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10941" h="589608">
                <a:moveTo>
                  <a:pt x="1716183" y="31586"/>
                </a:moveTo>
                <a:lnTo>
                  <a:pt x="98970" y="31586"/>
                </a:lnTo>
                <a:cubicBezTo>
                  <a:pt x="61067" y="31586"/>
                  <a:pt x="31586" y="61067"/>
                  <a:pt x="31586" y="98970"/>
                </a:cubicBezTo>
                <a:lnTo>
                  <a:pt x="31586" y="507485"/>
                </a:lnTo>
                <a:cubicBezTo>
                  <a:pt x="31586" y="545388"/>
                  <a:pt x="61067" y="574869"/>
                  <a:pt x="98970" y="574869"/>
                </a:cubicBezTo>
                <a:lnTo>
                  <a:pt x="1716183" y="574869"/>
                </a:lnTo>
                <a:cubicBezTo>
                  <a:pt x="1754087" y="574869"/>
                  <a:pt x="1783567" y="545388"/>
                  <a:pt x="1783567" y="507485"/>
                </a:cubicBezTo>
                <a:lnTo>
                  <a:pt x="1783567" y="98970"/>
                </a:lnTo>
                <a:cubicBezTo>
                  <a:pt x="1783567" y="61067"/>
                  <a:pt x="1754087" y="31586"/>
                  <a:pt x="1716183" y="31586"/>
                </a:cubicBezTo>
                <a:close/>
                <a:moveTo>
                  <a:pt x="178988" y="507485"/>
                </a:moveTo>
                <a:cubicBezTo>
                  <a:pt x="145297" y="507485"/>
                  <a:pt x="115816" y="478004"/>
                  <a:pt x="115816" y="444312"/>
                </a:cubicBezTo>
                <a:cubicBezTo>
                  <a:pt x="115816" y="410621"/>
                  <a:pt x="145297" y="381140"/>
                  <a:pt x="178988" y="381140"/>
                </a:cubicBezTo>
                <a:cubicBezTo>
                  <a:pt x="212680" y="381140"/>
                  <a:pt x="242161" y="410621"/>
                  <a:pt x="242161" y="444312"/>
                </a:cubicBezTo>
                <a:cubicBezTo>
                  <a:pt x="242161" y="482216"/>
                  <a:pt x="212680" y="507485"/>
                  <a:pt x="178988" y="507485"/>
                </a:cubicBezTo>
                <a:close/>
                <a:moveTo>
                  <a:pt x="1653011" y="486427"/>
                </a:moveTo>
                <a:lnTo>
                  <a:pt x="1299246" y="486427"/>
                </a:lnTo>
                <a:cubicBezTo>
                  <a:pt x="1286611" y="486427"/>
                  <a:pt x="1278188" y="478004"/>
                  <a:pt x="1278188" y="465370"/>
                </a:cubicBezTo>
                <a:cubicBezTo>
                  <a:pt x="1278188" y="452735"/>
                  <a:pt x="1286611" y="444312"/>
                  <a:pt x="1299246" y="444312"/>
                </a:cubicBezTo>
                <a:lnTo>
                  <a:pt x="1653011" y="444312"/>
                </a:lnTo>
                <a:cubicBezTo>
                  <a:pt x="1665646" y="444312"/>
                  <a:pt x="1674069" y="452735"/>
                  <a:pt x="1674069" y="465370"/>
                </a:cubicBezTo>
                <a:cubicBezTo>
                  <a:pt x="1674069" y="473793"/>
                  <a:pt x="1665646" y="486427"/>
                  <a:pt x="1653011" y="486427"/>
                </a:cubicBezTo>
                <a:close/>
                <a:moveTo>
                  <a:pt x="1653011" y="414832"/>
                </a:moveTo>
                <a:lnTo>
                  <a:pt x="1299246" y="414832"/>
                </a:lnTo>
                <a:cubicBezTo>
                  <a:pt x="1286611" y="414832"/>
                  <a:pt x="1278188" y="406409"/>
                  <a:pt x="1278188" y="393775"/>
                </a:cubicBezTo>
                <a:cubicBezTo>
                  <a:pt x="1278188" y="381140"/>
                  <a:pt x="1286611" y="372717"/>
                  <a:pt x="1299246" y="372717"/>
                </a:cubicBezTo>
                <a:lnTo>
                  <a:pt x="1653011" y="372717"/>
                </a:lnTo>
                <a:cubicBezTo>
                  <a:pt x="1665646" y="372717"/>
                  <a:pt x="1674069" y="381140"/>
                  <a:pt x="1674069" y="393775"/>
                </a:cubicBezTo>
                <a:cubicBezTo>
                  <a:pt x="1674069" y="406409"/>
                  <a:pt x="1665646" y="414832"/>
                  <a:pt x="1653011" y="414832"/>
                </a:cubicBezTo>
                <a:close/>
                <a:moveTo>
                  <a:pt x="1653011" y="347448"/>
                </a:moveTo>
                <a:lnTo>
                  <a:pt x="1299246" y="347448"/>
                </a:lnTo>
                <a:cubicBezTo>
                  <a:pt x="1286611" y="347448"/>
                  <a:pt x="1278188" y="339025"/>
                  <a:pt x="1278188" y="326391"/>
                </a:cubicBezTo>
                <a:cubicBezTo>
                  <a:pt x="1278188" y="313756"/>
                  <a:pt x="1286611" y="305333"/>
                  <a:pt x="1299246" y="305333"/>
                </a:cubicBezTo>
                <a:lnTo>
                  <a:pt x="1653011" y="305333"/>
                </a:lnTo>
                <a:cubicBezTo>
                  <a:pt x="1665646" y="305333"/>
                  <a:pt x="1674069" y="313756"/>
                  <a:pt x="1674069" y="326391"/>
                </a:cubicBezTo>
                <a:cubicBezTo>
                  <a:pt x="1674069" y="339025"/>
                  <a:pt x="1665646" y="347448"/>
                  <a:pt x="1653011" y="34744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50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95BC847-7FA8-4FB7-B70A-DC6746EEF3BB}"/>
              </a:ext>
            </a:extLst>
          </p:cNvPr>
          <p:cNvSpPr/>
          <p:nvPr/>
        </p:nvSpPr>
        <p:spPr>
          <a:xfrm>
            <a:off x="1152963" y="2381340"/>
            <a:ext cx="539433" cy="219703"/>
          </a:xfrm>
          <a:custGeom>
            <a:avLst/>
            <a:gdLst>
              <a:gd name="connsiteX0" fmla="*/ 1716183 w 1810941"/>
              <a:gd name="connsiteY0" fmla="*/ 31586 h 589608"/>
              <a:gd name="connsiteX1" fmla="*/ 98970 w 1810941"/>
              <a:gd name="connsiteY1" fmla="*/ 31586 h 589608"/>
              <a:gd name="connsiteX2" fmla="*/ 31586 w 1810941"/>
              <a:gd name="connsiteY2" fmla="*/ 98970 h 589608"/>
              <a:gd name="connsiteX3" fmla="*/ 31586 w 1810941"/>
              <a:gd name="connsiteY3" fmla="*/ 507485 h 589608"/>
              <a:gd name="connsiteX4" fmla="*/ 98970 w 1810941"/>
              <a:gd name="connsiteY4" fmla="*/ 574869 h 589608"/>
              <a:gd name="connsiteX5" fmla="*/ 1716183 w 1810941"/>
              <a:gd name="connsiteY5" fmla="*/ 574869 h 589608"/>
              <a:gd name="connsiteX6" fmla="*/ 1783567 w 1810941"/>
              <a:gd name="connsiteY6" fmla="*/ 507485 h 589608"/>
              <a:gd name="connsiteX7" fmla="*/ 1783567 w 1810941"/>
              <a:gd name="connsiteY7" fmla="*/ 98970 h 589608"/>
              <a:gd name="connsiteX8" fmla="*/ 1716183 w 1810941"/>
              <a:gd name="connsiteY8" fmla="*/ 31586 h 589608"/>
              <a:gd name="connsiteX9" fmla="*/ 178988 w 1810941"/>
              <a:gd name="connsiteY9" fmla="*/ 507485 h 589608"/>
              <a:gd name="connsiteX10" fmla="*/ 115816 w 1810941"/>
              <a:gd name="connsiteY10" fmla="*/ 444312 h 589608"/>
              <a:gd name="connsiteX11" fmla="*/ 178988 w 1810941"/>
              <a:gd name="connsiteY11" fmla="*/ 381140 h 589608"/>
              <a:gd name="connsiteX12" fmla="*/ 242161 w 1810941"/>
              <a:gd name="connsiteY12" fmla="*/ 444312 h 589608"/>
              <a:gd name="connsiteX13" fmla="*/ 178988 w 1810941"/>
              <a:gd name="connsiteY13" fmla="*/ 507485 h 589608"/>
              <a:gd name="connsiteX14" fmla="*/ 1653011 w 1810941"/>
              <a:gd name="connsiteY14" fmla="*/ 486427 h 589608"/>
              <a:gd name="connsiteX15" fmla="*/ 1299246 w 1810941"/>
              <a:gd name="connsiteY15" fmla="*/ 486427 h 589608"/>
              <a:gd name="connsiteX16" fmla="*/ 1278188 w 1810941"/>
              <a:gd name="connsiteY16" fmla="*/ 465370 h 589608"/>
              <a:gd name="connsiteX17" fmla="*/ 1299246 w 1810941"/>
              <a:gd name="connsiteY17" fmla="*/ 444312 h 589608"/>
              <a:gd name="connsiteX18" fmla="*/ 1653011 w 1810941"/>
              <a:gd name="connsiteY18" fmla="*/ 444312 h 589608"/>
              <a:gd name="connsiteX19" fmla="*/ 1674069 w 1810941"/>
              <a:gd name="connsiteY19" fmla="*/ 465370 h 589608"/>
              <a:gd name="connsiteX20" fmla="*/ 1653011 w 1810941"/>
              <a:gd name="connsiteY20" fmla="*/ 486427 h 589608"/>
              <a:gd name="connsiteX21" fmla="*/ 1653011 w 1810941"/>
              <a:gd name="connsiteY21" fmla="*/ 414832 h 589608"/>
              <a:gd name="connsiteX22" fmla="*/ 1299246 w 1810941"/>
              <a:gd name="connsiteY22" fmla="*/ 414832 h 589608"/>
              <a:gd name="connsiteX23" fmla="*/ 1278188 w 1810941"/>
              <a:gd name="connsiteY23" fmla="*/ 393775 h 589608"/>
              <a:gd name="connsiteX24" fmla="*/ 1299246 w 1810941"/>
              <a:gd name="connsiteY24" fmla="*/ 372717 h 589608"/>
              <a:gd name="connsiteX25" fmla="*/ 1653011 w 1810941"/>
              <a:gd name="connsiteY25" fmla="*/ 372717 h 589608"/>
              <a:gd name="connsiteX26" fmla="*/ 1674069 w 1810941"/>
              <a:gd name="connsiteY26" fmla="*/ 393775 h 589608"/>
              <a:gd name="connsiteX27" fmla="*/ 1653011 w 1810941"/>
              <a:gd name="connsiteY27" fmla="*/ 414832 h 589608"/>
              <a:gd name="connsiteX28" fmla="*/ 1653011 w 1810941"/>
              <a:gd name="connsiteY28" fmla="*/ 347448 h 589608"/>
              <a:gd name="connsiteX29" fmla="*/ 1299246 w 1810941"/>
              <a:gd name="connsiteY29" fmla="*/ 347448 h 589608"/>
              <a:gd name="connsiteX30" fmla="*/ 1278188 w 1810941"/>
              <a:gd name="connsiteY30" fmla="*/ 326391 h 589608"/>
              <a:gd name="connsiteX31" fmla="*/ 1299246 w 1810941"/>
              <a:gd name="connsiteY31" fmla="*/ 305333 h 589608"/>
              <a:gd name="connsiteX32" fmla="*/ 1653011 w 1810941"/>
              <a:gd name="connsiteY32" fmla="*/ 305333 h 589608"/>
              <a:gd name="connsiteX33" fmla="*/ 1674069 w 1810941"/>
              <a:gd name="connsiteY33" fmla="*/ 326391 h 589608"/>
              <a:gd name="connsiteX34" fmla="*/ 1653011 w 1810941"/>
              <a:gd name="connsiteY34" fmla="*/ 347448 h 58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10941" h="589608">
                <a:moveTo>
                  <a:pt x="1716183" y="31586"/>
                </a:moveTo>
                <a:lnTo>
                  <a:pt x="98970" y="31586"/>
                </a:lnTo>
                <a:cubicBezTo>
                  <a:pt x="61067" y="31586"/>
                  <a:pt x="31586" y="61067"/>
                  <a:pt x="31586" y="98970"/>
                </a:cubicBezTo>
                <a:lnTo>
                  <a:pt x="31586" y="507485"/>
                </a:lnTo>
                <a:cubicBezTo>
                  <a:pt x="31586" y="545388"/>
                  <a:pt x="61067" y="574869"/>
                  <a:pt x="98970" y="574869"/>
                </a:cubicBezTo>
                <a:lnTo>
                  <a:pt x="1716183" y="574869"/>
                </a:lnTo>
                <a:cubicBezTo>
                  <a:pt x="1754087" y="574869"/>
                  <a:pt x="1783567" y="545388"/>
                  <a:pt x="1783567" y="507485"/>
                </a:cubicBezTo>
                <a:lnTo>
                  <a:pt x="1783567" y="98970"/>
                </a:lnTo>
                <a:cubicBezTo>
                  <a:pt x="1783567" y="61067"/>
                  <a:pt x="1754087" y="31586"/>
                  <a:pt x="1716183" y="31586"/>
                </a:cubicBezTo>
                <a:close/>
                <a:moveTo>
                  <a:pt x="178988" y="507485"/>
                </a:moveTo>
                <a:cubicBezTo>
                  <a:pt x="145297" y="507485"/>
                  <a:pt x="115816" y="478004"/>
                  <a:pt x="115816" y="444312"/>
                </a:cubicBezTo>
                <a:cubicBezTo>
                  <a:pt x="115816" y="410621"/>
                  <a:pt x="145297" y="381140"/>
                  <a:pt x="178988" y="381140"/>
                </a:cubicBezTo>
                <a:cubicBezTo>
                  <a:pt x="212680" y="381140"/>
                  <a:pt x="242161" y="410621"/>
                  <a:pt x="242161" y="444312"/>
                </a:cubicBezTo>
                <a:cubicBezTo>
                  <a:pt x="242161" y="482216"/>
                  <a:pt x="212680" y="507485"/>
                  <a:pt x="178988" y="507485"/>
                </a:cubicBezTo>
                <a:close/>
                <a:moveTo>
                  <a:pt x="1653011" y="486427"/>
                </a:moveTo>
                <a:lnTo>
                  <a:pt x="1299246" y="486427"/>
                </a:lnTo>
                <a:cubicBezTo>
                  <a:pt x="1286611" y="486427"/>
                  <a:pt x="1278188" y="478004"/>
                  <a:pt x="1278188" y="465370"/>
                </a:cubicBezTo>
                <a:cubicBezTo>
                  <a:pt x="1278188" y="452735"/>
                  <a:pt x="1286611" y="444312"/>
                  <a:pt x="1299246" y="444312"/>
                </a:cubicBezTo>
                <a:lnTo>
                  <a:pt x="1653011" y="444312"/>
                </a:lnTo>
                <a:cubicBezTo>
                  <a:pt x="1665646" y="444312"/>
                  <a:pt x="1674069" y="452735"/>
                  <a:pt x="1674069" y="465370"/>
                </a:cubicBezTo>
                <a:cubicBezTo>
                  <a:pt x="1674069" y="473793"/>
                  <a:pt x="1665646" y="486427"/>
                  <a:pt x="1653011" y="486427"/>
                </a:cubicBezTo>
                <a:close/>
                <a:moveTo>
                  <a:pt x="1653011" y="414832"/>
                </a:moveTo>
                <a:lnTo>
                  <a:pt x="1299246" y="414832"/>
                </a:lnTo>
                <a:cubicBezTo>
                  <a:pt x="1286611" y="414832"/>
                  <a:pt x="1278188" y="406409"/>
                  <a:pt x="1278188" y="393775"/>
                </a:cubicBezTo>
                <a:cubicBezTo>
                  <a:pt x="1278188" y="381140"/>
                  <a:pt x="1286611" y="372717"/>
                  <a:pt x="1299246" y="372717"/>
                </a:cubicBezTo>
                <a:lnTo>
                  <a:pt x="1653011" y="372717"/>
                </a:lnTo>
                <a:cubicBezTo>
                  <a:pt x="1665646" y="372717"/>
                  <a:pt x="1674069" y="381140"/>
                  <a:pt x="1674069" y="393775"/>
                </a:cubicBezTo>
                <a:cubicBezTo>
                  <a:pt x="1674069" y="406409"/>
                  <a:pt x="1665646" y="414832"/>
                  <a:pt x="1653011" y="414832"/>
                </a:cubicBezTo>
                <a:close/>
                <a:moveTo>
                  <a:pt x="1653011" y="347448"/>
                </a:moveTo>
                <a:lnTo>
                  <a:pt x="1299246" y="347448"/>
                </a:lnTo>
                <a:cubicBezTo>
                  <a:pt x="1286611" y="347448"/>
                  <a:pt x="1278188" y="339025"/>
                  <a:pt x="1278188" y="326391"/>
                </a:cubicBezTo>
                <a:cubicBezTo>
                  <a:pt x="1278188" y="313756"/>
                  <a:pt x="1286611" y="305333"/>
                  <a:pt x="1299246" y="305333"/>
                </a:cubicBezTo>
                <a:lnTo>
                  <a:pt x="1653011" y="305333"/>
                </a:lnTo>
                <a:cubicBezTo>
                  <a:pt x="1665646" y="305333"/>
                  <a:pt x="1674069" y="313756"/>
                  <a:pt x="1674069" y="326391"/>
                </a:cubicBezTo>
                <a:cubicBezTo>
                  <a:pt x="1674069" y="339025"/>
                  <a:pt x="1665646" y="347448"/>
                  <a:pt x="1653011" y="34744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5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6DB4F851-7D76-40CC-B902-8BBB42721B44}"/>
              </a:ext>
            </a:extLst>
          </p:cNvPr>
          <p:cNvSpPr/>
          <p:nvPr/>
        </p:nvSpPr>
        <p:spPr>
          <a:xfrm>
            <a:off x="1936311" y="1504971"/>
            <a:ext cx="486932" cy="493582"/>
          </a:xfrm>
          <a:custGeom>
            <a:avLst/>
            <a:gdLst>
              <a:gd name="connsiteX0" fmla="*/ 1619726 w 3238500"/>
              <a:gd name="connsiteY0" fmla="*/ 7144 h 3238500"/>
              <a:gd name="connsiteX1" fmla="*/ 7144 w 3238500"/>
              <a:gd name="connsiteY1" fmla="*/ 1619726 h 3238500"/>
              <a:gd name="connsiteX2" fmla="*/ 1619726 w 3238500"/>
              <a:gd name="connsiteY2" fmla="*/ 3232309 h 3238500"/>
              <a:gd name="connsiteX3" fmla="*/ 3232309 w 3238500"/>
              <a:gd name="connsiteY3" fmla="*/ 1619726 h 3238500"/>
              <a:gd name="connsiteX4" fmla="*/ 1619726 w 3238500"/>
              <a:gd name="connsiteY4" fmla="*/ 7144 h 3238500"/>
              <a:gd name="connsiteX5" fmla="*/ 2999899 w 3238500"/>
              <a:gd name="connsiteY5" fmla="*/ 1507331 h 3238500"/>
              <a:gd name="connsiteX6" fmla="*/ 2684621 w 3238500"/>
              <a:gd name="connsiteY6" fmla="*/ 1507331 h 3238500"/>
              <a:gd name="connsiteX7" fmla="*/ 2527459 w 3238500"/>
              <a:gd name="connsiteY7" fmla="*/ 824389 h 3238500"/>
              <a:gd name="connsiteX8" fmla="*/ 2677954 w 3238500"/>
              <a:gd name="connsiteY8" fmla="*/ 727234 h 3238500"/>
              <a:gd name="connsiteX9" fmla="*/ 2999899 w 3238500"/>
              <a:gd name="connsiteY9" fmla="*/ 1507331 h 3238500"/>
              <a:gd name="connsiteX10" fmla="*/ 2550319 w 3238500"/>
              <a:gd name="connsiteY10" fmla="*/ 591979 h 3238500"/>
              <a:gd name="connsiteX11" fmla="*/ 2445544 w 3238500"/>
              <a:gd name="connsiteY11" fmla="*/ 659606 h 3238500"/>
              <a:gd name="connsiteX12" fmla="*/ 2235041 w 3238500"/>
              <a:gd name="connsiteY12" fmla="*/ 374809 h 3238500"/>
              <a:gd name="connsiteX13" fmla="*/ 2550319 w 3238500"/>
              <a:gd name="connsiteY13" fmla="*/ 591979 h 3238500"/>
              <a:gd name="connsiteX14" fmla="*/ 1732121 w 3238500"/>
              <a:gd name="connsiteY14" fmla="*/ 299561 h 3238500"/>
              <a:gd name="connsiteX15" fmla="*/ 2279809 w 3238500"/>
              <a:gd name="connsiteY15" fmla="*/ 734854 h 3238500"/>
              <a:gd name="connsiteX16" fmla="*/ 1732121 w 3238500"/>
              <a:gd name="connsiteY16" fmla="*/ 862489 h 3238500"/>
              <a:gd name="connsiteX17" fmla="*/ 1732121 w 3238500"/>
              <a:gd name="connsiteY17" fmla="*/ 299561 h 3238500"/>
              <a:gd name="connsiteX18" fmla="*/ 1732121 w 3238500"/>
              <a:gd name="connsiteY18" fmla="*/ 1049179 h 3238500"/>
              <a:gd name="connsiteX19" fmla="*/ 2362676 w 3238500"/>
              <a:gd name="connsiteY19" fmla="*/ 898684 h 3238500"/>
              <a:gd name="connsiteX20" fmla="*/ 2497931 w 3238500"/>
              <a:gd name="connsiteY20" fmla="*/ 1498759 h 3238500"/>
              <a:gd name="connsiteX21" fmla="*/ 1733074 w 3238500"/>
              <a:gd name="connsiteY21" fmla="*/ 1498759 h 3238500"/>
              <a:gd name="connsiteX22" fmla="*/ 1732121 w 3238500"/>
              <a:gd name="connsiteY22" fmla="*/ 1049179 h 3238500"/>
              <a:gd name="connsiteX23" fmla="*/ 1732121 w 3238500"/>
              <a:gd name="connsiteY23" fmla="*/ 1049179 h 3238500"/>
              <a:gd name="connsiteX24" fmla="*/ 2497931 w 3238500"/>
              <a:gd name="connsiteY24" fmla="*/ 1732121 h 3238500"/>
              <a:gd name="connsiteX25" fmla="*/ 2355056 w 3238500"/>
              <a:gd name="connsiteY25" fmla="*/ 2339816 h 3238500"/>
              <a:gd name="connsiteX26" fmla="*/ 1732121 w 3238500"/>
              <a:gd name="connsiteY26" fmla="*/ 2182654 h 3238500"/>
              <a:gd name="connsiteX27" fmla="*/ 1732121 w 3238500"/>
              <a:gd name="connsiteY27" fmla="*/ 1725454 h 3238500"/>
              <a:gd name="connsiteX28" fmla="*/ 2496979 w 3238500"/>
              <a:gd name="connsiteY28" fmla="*/ 1725454 h 3238500"/>
              <a:gd name="connsiteX29" fmla="*/ 2496979 w 3238500"/>
              <a:gd name="connsiteY29" fmla="*/ 1732121 h 3238500"/>
              <a:gd name="connsiteX30" fmla="*/ 742474 w 3238500"/>
              <a:gd name="connsiteY30" fmla="*/ 1732121 h 3238500"/>
              <a:gd name="connsiteX31" fmla="*/ 1507331 w 3238500"/>
              <a:gd name="connsiteY31" fmla="*/ 1732121 h 3238500"/>
              <a:gd name="connsiteX32" fmla="*/ 1507331 w 3238500"/>
              <a:gd name="connsiteY32" fmla="*/ 2189321 h 3238500"/>
              <a:gd name="connsiteX33" fmla="*/ 876776 w 3238500"/>
              <a:gd name="connsiteY33" fmla="*/ 2339816 h 3238500"/>
              <a:gd name="connsiteX34" fmla="*/ 742474 w 3238500"/>
              <a:gd name="connsiteY34" fmla="*/ 1732121 h 3238500"/>
              <a:gd name="connsiteX35" fmla="*/ 742474 w 3238500"/>
              <a:gd name="connsiteY35" fmla="*/ 1507331 h 3238500"/>
              <a:gd name="connsiteX36" fmla="*/ 885349 w 3238500"/>
              <a:gd name="connsiteY36" fmla="*/ 899636 h 3238500"/>
              <a:gd name="connsiteX37" fmla="*/ 1508284 w 3238500"/>
              <a:gd name="connsiteY37" fmla="*/ 1056799 h 3238500"/>
              <a:gd name="connsiteX38" fmla="*/ 1508284 w 3238500"/>
              <a:gd name="connsiteY38" fmla="*/ 1513999 h 3238500"/>
              <a:gd name="connsiteX39" fmla="*/ 743426 w 3238500"/>
              <a:gd name="connsiteY39" fmla="*/ 1513999 h 3238500"/>
              <a:gd name="connsiteX40" fmla="*/ 743426 w 3238500"/>
              <a:gd name="connsiteY40" fmla="*/ 1507331 h 3238500"/>
              <a:gd name="connsiteX41" fmla="*/ 1507331 w 3238500"/>
              <a:gd name="connsiteY41" fmla="*/ 299561 h 3238500"/>
              <a:gd name="connsiteX42" fmla="*/ 1507331 w 3238500"/>
              <a:gd name="connsiteY42" fmla="*/ 862489 h 3238500"/>
              <a:gd name="connsiteX43" fmla="*/ 967264 w 3238500"/>
              <a:gd name="connsiteY43" fmla="*/ 727234 h 3238500"/>
              <a:gd name="connsiteX44" fmla="*/ 1507331 w 3238500"/>
              <a:gd name="connsiteY44" fmla="*/ 299561 h 3238500"/>
              <a:gd name="connsiteX45" fmla="*/ 1004411 w 3238500"/>
              <a:gd name="connsiteY45" fmla="*/ 374809 h 3238500"/>
              <a:gd name="connsiteX46" fmla="*/ 801529 w 3238500"/>
              <a:gd name="connsiteY46" fmla="*/ 645319 h 3238500"/>
              <a:gd name="connsiteX47" fmla="*/ 704374 w 3238500"/>
              <a:gd name="connsiteY47" fmla="*/ 577691 h 3238500"/>
              <a:gd name="connsiteX48" fmla="*/ 1004411 w 3238500"/>
              <a:gd name="connsiteY48" fmla="*/ 374809 h 3238500"/>
              <a:gd name="connsiteX49" fmla="*/ 569119 w 3238500"/>
              <a:gd name="connsiteY49" fmla="*/ 711994 h 3238500"/>
              <a:gd name="connsiteX50" fmla="*/ 711994 w 3238500"/>
              <a:gd name="connsiteY50" fmla="*/ 809149 h 3238500"/>
              <a:gd name="connsiteX51" fmla="*/ 547211 w 3238500"/>
              <a:gd name="connsiteY51" fmla="*/ 1507331 h 3238500"/>
              <a:gd name="connsiteX52" fmla="*/ 231934 w 3238500"/>
              <a:gd name="connsiteY52" fmla="*/ 1507331 h 3238500"/>
              <a:gd name="connsiteX53" fmla="*/ 569119 w 3238500"/>
              <a:gd name="connsiteY53" fmla="*/ 711994 h 3238500"/>
              <a:gd name="connsiteX54" fmla="*/ 554831 w 3238500"/>
              <a:gd name="connsiteY54" fmla="*/ 1732121 h 3238500"/>
              <a:gd name="connsiteX55" fmla="*/ 711994 w 3238500"/>
              <a:gd name="connsiteY55" fmla="*/ 2415064 h 3238500"/>
              <a:gd name="connsiteX56" fmla="*/ 561499 w 3238500"/>
              <a:gd name="connsiteY56" fmla="*/ 2512219 h 3238500"/>
              <a:gd name="connsiteX57" fmla="*/ 238601 w 3238500"/>
              <a:gd name="connsiteY57" fmla="*/ 1732121 h 3238500"/>
              <a:gd name="connsiteX58" fmla="*/ 554831 w 3238500"/>
              <a:gd name="connsiteY58" fmla="*/ 1732121 h 3238500"/>
              <a:gd name="connsiteX59" fmla="*/ 689134 w 3238500"/>
              <a:gd name="connsiteY59" fmla="*/ 2647474 h 3238500"/>
              <a:gd name="connsiteX60" fmla="*/ 793909 w 3238500"/>
              <a:gd name="connsiteY60" fmla="*/ 2579846 h 3238500"/>
              <a:gd name="connsiteX61" fmla="*/ 1004411 w 3238500"/>
              <a:gd name="connsiteY61" fmla="*/ 2864644 h 3238500"/>
              <a:gd name="connsiteX62" fmla="*/ 689134 w 3238500"/>
              <a:gd name="connsiteY62" fmla="*/ 2647474 h 3238500"/>
              <a:gd name="connsiteX63" fmla="*/ 959644 w 3238500"/>
              <a:gd name="connsiteY63" fmla="*/ 2497931 h 3238500"/>
              <a:gd name="connsiteX64" fmla="*/ 1507331 w 3238500"/>
              <a:gd name="connsiteY64" fmla="*/ 2370296 h 3238500"/>
              <a:gd name="connsiteX65" fmla="*/ 1507331 w 3238500"/>
              <a:gd name="connsiteY65" fmla="*/ 2933224 h 3238500"/>
              <a:gd name="connsiteX66" fmla="*/ 959644 w 3238500"/>
              <a:gd name="connsiteY66" fmla="*/ 2497931 h 3238500"/>
              <a:gd name="connsiteX67" fmla="*/ 1732121 w 3238500"/>
              <a:gd name="connsiteY67" fmla="*/ 2939891 h 3238500"/>
              <a:gd name="connsiteX68" fmla="*/ 1732121 w 3238500"/>
              <a:gd name="connsiteY68" fmla="*/ 2376964 h 3238500"/>
              <a:gd name="connsiteX69" fmla="*/ 2272189 w 3238500"/>
              <a:gd name="connsiteY69" fmla="*/ 2512219 h 3238500"/>
              <a:gd name="connsiteX70" fmla="*/ 1732121 w 3238500"/>
              <a:gd name="connsiteY70" fmla="*/ 2939891 h 3238500"/>
              <a:gd name="connsiteX71" fmla="*/ 2437924 w 3238500"/>
              <a:gd name="connsiteY71" fmla="*/ 2595086 h 3238500"/>
              <a:gd name="connsiteX72" fmla="*/ 2535079 w 3238500"/>
              <a:gd name="connsiteY72" fmla="*/ 2662714 h 3238500"/>
              <a:gd name="connsiteX73" fmla="*/ 2235041 w 3238500"/>
              <a:gd name="connsiteY73" fmla="*/ 2865596 h 3238500"/>
              <a:gd name="connsiteX74" fmla="*/ 2437924 w 3238500"/>
              <a:gd name="connsiteY74" fmla="*/ 2595086 h 3238500"/>
              <a:gd name="connsiteX75" fmla="*/ 2670334 w 3238500"/>
              <a:gd name="connsiteY75" fmla="*/ 2527459 h 3238500"/>
              <a:gd name="connsiteX76" fmla="*/ 2527459 w 3238500"/>
              <a:gd name="connsiteY76" fmla="*/ 2430304 h 3238500"/>
              <a:gd name="connsiteX77" fmla="*/ 2692241 w 3238500"/>
              <a:gd name="connsiteY77" fmla="*/ 1732121 h 3238500"/>
              <a:gd name="connsiteX78" fmla="*/ 3015139 w 3238500"/>
              <a:gd name="connsiteY78" fmla="*/ 1732121 h 3238500"/>
              <a:gd name="connsiteX79" fmla="*/ 2670334 w 3238500"/>
              <a:gd name="connsiteY79" fmla="*/ 2527459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238500" h="3238500">
                <a:moveTo>
                  <a:pt x="1619726" y="7144"/>
                </a:moveTo>
                <a:cubicBezTo>
                  <a:pt x="727234" y="7144"/>
                  <a:pt x="7144" y="727234"/>
                  <a:pt x="7144" y="1619726"/>
                </a:cubicBezTo>
                <a:cubicBezTo>
                  <a:pt x="7144" y="2512219"/>
                  <a:pt x="727234" y="3232309"/>
                  <a:pt x="1619726" y="3232309"/>
                </a:cubicBezTo>
                <a:cubicBezTo>
                  <a:pt x="2512219" y="3232309"/>
                  <a:pt x="3232309" y="2512219"/>
                  <a:pt x="3232309" y="1619726"/>
                </a:cubicBezTo>
                <a:cubicBezTo>
                  <a:pt x="3232309" y="727234"/>
                  <a:pt x="2512219" y="7144"/>
                  <a:pt x="1619726" y="7144"/>
                </a:cubicBezTo>
                <a:close/>
                <a:moveTo>
                  <a:pt x="2999899" y="1507331"/>
                </a:moveTo>
                <a:lnTo>
                  <a:pt x="2684621" y="1507331"/>
                </a:lnTo>
                <a:cubicBezTo>
                  <a:pt x="2669381" y="1259681"/>
                  <a:pt x="2616994" y="1027271"/>
                  <a:pt x="2527459" y="824389"/>
                </a:cubicBezTo>
                <a:cubicBezTo>
                  <a:pt x="2579846" y="793909"/>
                  <a:pt x="2632234" y="764381"/>
                  <a:pt x="2677954" y="727234"/>
                </a:cubicBezTo>
                <a:cubicBezTo>
                  <a:pt x="2857977" y="936784"/>
                  <a:pt x="2977991" y="1207294"/>
                  <a:pt x="2999899" y="1507331"/>
                </a:cubicBezTo>
                <a:close/>
                <a:moveTo>
                  <a:pt x="2550319" y="591979"/>
                </a:moveTo>
                <a:cubicBezTo>
                  <a:pt x="2519839" y="614839"/>
                  <a:pt x="2482691" y="636746"/>
                  <a:pt x="2445544" y="659606"/>
                </a:cubicBezTo>
                <a:cubicBezTo>
                  <a:pt x="2385536" y="554831"/>
                  <a:pt x="2310289" y="456724"/>
                  <a:pt x="2235041" y="374809"/>
                </a:cubicBezTo>
                <a:cubicBezTo>
                  <a:pt x="2347436" y="434816"/>
                  <a:pt x="2452211" y="501491"/>
                  <a:pt x="2550319" y="591979"/>
                </a:cubicBezTo>
                <a:close/>
                <a:moveTo>
                  <a:pt x="1732121" y="299561"/>
                </a:moveTo>
                <a:cubicBezTo>
                  <a:pt x="1949291" y="344329"/>
                  <a:pt x="2144554" y="502444"/>
                  <a:pt x="2279809" y="734854"/>
                </a:cubicBezTo>
                <a:cubicBezTo>
                  <a:pt x="2115026" y="802481"/>
                  <a:pt x="1927384" y="847249"/>
                  <a:pt x="1732121" y="862489"/>
                </a:cubicBezTo>
                <a:lnTo>
                  <a:pt x="1732121" y="299561"/>
                </a:lnTo>
                <a:close/>
                <a:moveTo>
                  <a:pt x="1732121" y="1049179"/>
                </a:moveTo>
                <a:cubicBezTo>
                  <a:pt x="1956911" y="1033939"/>
                  <a:pt x="2175034" y="989171"/>
                  <a:pt x="2362676" y="898684"/>
                </a:cubicBezTo>
                <a:cubicBezTo>
                  <a:pt x="2437924" y="1078706"/>
                  <a:pt x="2482691" y="1281589"/>
                  <a:pt x="2497931" y="1498759"/>
                </a:cubicBezTo>
                <a:lnTo>
                  <a:pt x="1733074" y="1498759"/>
                </a:lnTo>
                <a:lnTo>
                  <a:pt x="1732121" y="1049179"/>
                </a:lnTo>
                <a:lnTo>
                  <a:pt x="1732121" y="1049179"/>
                </a:lnTo>
                <a:close/>
                <a:moveTo>
                  <a:pt x="2497931" y="1732121"/>
                </a:moveTo>
                <a:cubicBezTo>
                  <a:pt x="2482691" y="1956911"/>
                  <a:pt x="2437924" y="2167414"/>
                  <a:pt x="2355056" y="2339816"/>
                </a:cubicBezTo>
                <a:cubicBezTo>
                  <a:pt x="2167414" y="2256949"/>
                  <a:pt x="1957864" y="2196941"/>
                  <a:pt x="1732121" y="2182654"/>
                </a:cubicBezTo>
                <a:lnTo>
                  <a:pt x="1732121" y="1725454"/>
                </a:lnTo>
                <a:lnTo>
                  <a:pt x="2496979" y="1725454"/>
                </a:lnTo>
                <a:lnTo>
                  <a:pt x="2496979" y="1732121"/>
                </a:lnTo>
                <a:close/>
                <a:moveTo>
                  <a:pt x="742474" y="1732121"/>
                </a:moveTo>
                <a:lnTo>
                  <a:pt x="1507331" y="1732121"/>
                </a:lnTo>
                <a:lnTo>
                  <a:pt x="1507331" y="2189321"/>
                </a:lnTo>
                <a:cubicBezTo>
                  <a:pt x="1282541" y="2204561"/>
                  <a:pt x="1064419" y="2249329"/>
                  <a:pt x="876776" y="2339816"/>
                </a:cubicBezTo>
                <a:cubicBezTo>
                  <a:pt x="802481" y="2159794"/>
                  <a:pt x="756761" y="1950244"/>
                  <a:pt x="742474" y="1732121"/>
                </a:cubicBezTo>
                <a:close/>
                <a:moveTo>
                  <a:pt x="742474" y="1507331"/>
                </a:moveTo>
                <a:cubicBezTo>
                  <a:pt x="757714" y="1282541"/>
                  <a:pt x="802481" y="1072039"/>
                  <a:pt x="885349" y="899636"/>
                </a:cubicBezTo>
                <a:cubicBezTo>
                  <a:pt x="1072991" y="982504"/>
                  <a:pt x="1282541" y="1042511"/>
                  <a:pt x="1508284" y="1056799"/>
                </a:cubicBezTo>
                <a:lnTo>
                  <a:pt x="1508284" y="1513999"/>
                </a:lnTo>
                <a:lnTo>
                  <a:pt x="743426" y="1513999"/>
                </a:lnTo>
                <a:lnTo>
                  <a:pt x="743426" y="1507331"/>
                </a:lnTo>
                <a:close/>
                <a:moveTo>
                  <a:pt x="1507331" y="299561"/>
                </a:moveTo>
                <a:lnTo>
                  <a:pt x="1507331" y="862489"/>
                </a:lnTo>
                <a:cubicBezTo>
                  <a:pt x="1312069" y="847249"/>
                  <a:pt x="1132046" y="802481"/>
                  <a:pt x="967264" y="727234"/>
                </a:cubicBezTo>
                <a:cubicBezTo>
                  <a:pt x="1102519" y="501491"/>
                  <a:pt x="1296829" y="344329"/>
                  <a:pt x="1507331" y="299561"/>
                </a:cubicBezTo>
                <a:close/>
                <a:moveTo>
                  <a:pt x="1004411" y="374809"/>
                </a:moveTo>
                <a:cubicBezTo>
                  <a:pt x="929164" y="450056"/>
                  <a:pt x="861536" y="539591"/>
                  <a:pt x="801529" y="645319"/>
                </a:cubicBezTo>
                <a:cubicBezTo>
                  <a:pt x="764381" y="622459"/>
                  <a:pt x="733901" y="600551"/>
                  <a:pt x="704374" y="577691"/>
                </a:cubicBezTo>
                <a:cubicBezTo>
                  <a:pt x="794861" y="501491"/>
                  <a:pt x="899636" y="427196"/>
                  <a:pt x="1004411" y="374809"/>
                </a:cubicBezTo>
                <a:close/>
                <a:moveTo>
                  <a:pt x="569119" y="711994"/>
                </a:moveTo>
                <a:cubicBezTo>
                  <a:pt x="613886" y="749141"/>
                  <a:pt x="666274" y="779621"/>
                  <a:pt x="711994" y="809149"/>
                </a:cubicBezTo>
                <a:cubicBezTo>
                  <a:pt x="621506" y="1012031"/>
                  <a:pt x="561499" y="1252061"/>
                  <a:pt x="547211" y="1507331"/>
                </a:cubicBezTo>
                <a:lnTo>
                  <a:pt x="231934" y="1507331"/>
                </a:lnTo>
                <a:cubicBezTo>
                  <a:pt x="261461" y="1207294"/>
                  <a:pt x="381476" y="929164"/>
                  <a:pt x="569119" y="711994"/>
                </a:cubicBezTo>
                <a:close/>
                <a:moveTo>
                  <a:pt x="554831" y="1732121"/>
                </a:moveTo>
                <a:cubicBezTo>
                  <a:pt x="570071" y="1979771"/>
                  <a:pt x="622459" y="2212181"/>
                  <a:pt x="711994" y="2415064"/>
                </a:cubicBezTo>
                <a:cubicBezTo>
                  <a:pt x="659606" y="2445544"/>
                  <a:pt x="607219" y="2475071"/>
                  <a:pt x="561499" y="2512219"/>
                </a:cubicBezTo>
                <a:cubicBezTo>
                  <a:pt x="381476" y="2295049"/>
                  <a:pt x="261461" y="2024539"/>
                  <a:pt x="238601" y="1732121"/>
                </a:cubicBezTo>
                <a:lnTo>
                  <a:pt x="554831" y="1732121"/>
                </a:lnTo>
                <a:close/>
                <a:moveTo>
                  <a:pt x="689134" y="2647474"/>
                </a:moveTo>
                <a:cubicBezTo>
                  <a:pt x="719614" y="2624614"/>
                  <a:pt x="756761" y="2602706"/>
                  <a:pt x="793909" y="2579846"/>
                </a:cubicBezTo>
                <a:cubicBezTo>
                  <a:pt x="853916" y="2684621"/>
                  <a:pt x="929164" y="2782729"/>
                  <a:pt x="1004411" y="2864644"/>
                </a:cubicBezTo>
                <a:cubicBezTo>
                  <a:pt x="892016" y="2805589"/>
                  <a:pt x="787241" y="2730341"/>
                  <a:pt x="689134" y="2647474"/>
                </a:cubicBezTo>
                <a:close/>
                <a:moveTo>
                  <a:pt x="959644" y="2497931"/>
                </a:moveTo>
                <a:cubicBezTo>
                  <a:pt x="1124426" y="2430304"/>
                  <a:pt x="1312069" y="2385536"/>
                  <a:pt x="1507331" y="2370296"/>
                </a:cubicBezTo>
                <a:lnTo>
                  <a:pt x="1507331" y="2933224"/>
                </a:lnTo>
                <a:cubicBezTo>
                  <a:pt x="1289209" y="2895124"/>
                  <a:pt x="1102519" y="2737961"/>
                  <a:pt x="959644" y="2497931"/>
                </a:cubicBezTo>
                <a:close/>
                <a:moveTo>
                  <a:pt x="1732121" y="2939891"/>
                </a:moveTo>
                <a:lnTo>
                  <a:pt x="1732121" y="2376964"/>
                </a:lnTo>
                <a:cubicBezTo>
                  <a:pt x="1927384" y="2392204"/>
                  <a:pt x="2107406" y="2436971"/>
                  <a:pt x="2272189" y="2512219"/>
                </a:cubicBezTo>
                <a:cubicBezTo>
                  <a:pt x="2137886" y="2737961"/>
                  <a:pt x="1942624" y="2895124"/>
                  <a:pt x="1732121" y="2939891"/>
                </a:cubicBezTo>
                <a:close/>
                <a:moveTo>
                  <a:pt x="2437924" y="2595086"/>
                </a:moveTo>
                <a:cubicBezTo>
                  <a:pt x="2475071" y="2617946"/>
                  <a:pt x="2505551" y="2639854"/>
                  <a:pt x="2535079" y="2662714"/>
                </a:cubicBezTo>
                <a:cubicBezTo>
                  <a:pt x="2444591" y="2745581"/>
                  <a:pt x="2339816" y="2812256"/>
                  <a:pt x="2235041" y="2865596"/>
                </a:cubicBezTo>
                <a:cubicBezTo>
                  <a:pt x="2310289" y="2790349"/>
                  <a:pt x="2377916" y="2692241"/>
                  <a:pt x="2437924" y="2595086"/>
                </a:cubicBezTo>
                <a:close/>
                <a:moveTo>
                  <a:pt x="2670334" y="2527459"/>
                </a:moveTo>
                <a:cubicBezTo>
                  <a:pt x="2625566" y="2490311"/>
                  <a:pt x="2573179" y="2459831"/>
                  <a:pt x="2527459" y="2430304"/>
                </a:cubicBezTo>
                <a:cubicBezTo>
                  <a:pt x="2617946" y="2227421"/>
                  <a:pt x="2677954" y="1987391"/>
                  <a:pt x="2692241" y="1732121"/>
                </a:cubicBezTo>
                <a:lnTo>
                  <a:pt x="3015139" y="1732121"/>
                </a:lnTo>
                <a:cubicBezTo>
                  <a:pt x="2977991" y="2032159"/>
                  <a:pt x="2857977" y="2310289"/>
                  <a:pt x="2670334" y="25274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50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0AA2E3B-552C-42EF-9C21-24B0C77D32A0}"/>
              </a:ext>
            </a:extLst>
          </p:cNvPr>
          <p:cNvGrpSpPr/>
          <p:nvPr/>
        </p:nvGrpSpPr>
        <p:grpSpPr>
          <a:xfrm>
            <a:off x="1879097" y="2173382"/>
            <a:ext cx="520882" cy="403745"/>
            <a:chOff x="9204632" y="4892914"/>
            <a:chExt cx="419100" cy="352425"/>
          </a:xfrm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97CC7D8-2CCF-48E4-8C3E-1723AE77295A}"/>
                </a:ext>
              </a:extLst>
            </p:cNvPr>
            <p:cNvSpPr/>
            <p:nvPr/>
          </p:nvSpPr>
          <p:spPr>
            <a:xfrm>
              <a:off x="9447343" y="5008865"/>
              <a:ext cx="47625" cy="47625"/>
            </a:xfrm>
            <a:custGeom>
              <a:avLst/>
              <a:gdLst>
                <a:gd name="connsiteX0" fmla="*/ 47149 w 47625"/>
                <a:gd name="connsiteY0" fmla="*/ 27146 h 47625"/>
                <a:gd name="connsiteX1" fmla="*/ 27146 w 47625"/>
                <a:gd name="connsiteY1" fmla="*/ 47149 h 47625"/>
                <a:gd name="connsiteX2" fmla="*/ 7144 w 47625"/>
                <a:gd name="connsiteY2" fmla="*/ 27146 h 47625"/>
                <a:gd name="connsiteX3" fmla="*/ 27146 w 47625"/>
                <a:gd name="connsiteY3" fmla="*/ 7144 h 47625"/>
                <a:gd name="connsiteX4" fmla="*/ 47149 w 47625"/>
                <a:gd name="connsiteY4" fmla="*/ 271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7149" y="27146"/>
                  </a:moveTo>
                  <a:cubicBezTo>
                    <a:pt x="47149" y="38193"/>
                    <a:pt x="38193" y="47149"/>
                    <a:pt x="27146" y="47149"/>
                  </a:cubicBezTo>
                  <a:cubicBezTo>
                    <a:pt x="16099" y="47149"/>
                    <a:pt x="7144" y="38193"/>
                    <a:pt x="7144" y="27146"/>
                  </a:cubicBezTo>
                  <a:cubicBezTo>
                    <a:pt x="7144" y="16099"/>
                    <a:pt x="16099" y="7144"/>
                    <a:pt x="27146" y="7144"/>
                  </a:cubicBezTo>
                  <a:cubicBezTo>
                    <a:pt x="38193" y="7144"/>
                    <a:pt x="47149" y="16099"/>
                    <a:pt x="47149" y="27146"/>
                  </a:cubicBezTo>
                  <a:close/>
                </a:path>
              </a:pathLst>
            </a:custGeom>
            <a:solidFill>
              <a:srgbClr val="0078D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AE5848B-6388-429C-95F8-98551585754E}"/>
                </a:ext>
              </a:extLst>
            </p:cNvPr>
            <p:cNvSpPr/>
            <p:nvPr/>
          </p:nvSpPr>
          <p:spPr>
            <a:xfrm>
              <a:off x="9345240" y="5076142"/>
              <a:ext cx="47625" cy="47625"/>
            </a:xfrm>
            <a:custGeom>
              <a:avLst/>
              <a:gdLst>
                <a:gd name="connsiteX0" fmla="*/ 27146 w 47625"/>
                <a:gd name="connsiteY0" fmla="*/ 7144 h 47625"/>
                <a:gd name="connsiteX1" fmla="*/ 7144 w 47625"/>
                <a:gd name="connsiteY1" fmla="*/ 27146 h 47625"/>
                <a:gd name="connsiteX2" fmla="*/ 27146 w 47625"/>
                <a:gd name="connsiteY2" fmla="*/ 47149 h 47625"/>
                <a:gd name="connsiteX3" fmla="*/ 47149 w 47625"/>
                <a:gd name="connsiteY3" fmla="*/ 27146 h 47625"/>
                <a:gd name="connsiteX4" fmla="*/ 27146 w 47625"/>
                <a:gd name="connsiteY4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27146" y="7144"/>
                  </a:moveTo>
                  <a:cubicBezTo>
                    <a:pt x="16669" y="7144"/>
                    <a:pt x="7144" y="15716"/>
                    <a:pt x="7144" y="27146"/>
                  </a:cubicBezTo>
                  <a:cubicBezTo>
                    <a:pt x="7144" y="37624"/>
                    <a:pt x="15716" y="47149"/>
                    <a:pt x="27146" y="47149"/>
                  </a:cubicBezTo>
                  <a:cubicBezTo>
                    <a:pt x="37624" y="47149"/>
                    <a:pt x="47149" y="38576"/>
                    <a:pt x="47149" y="27146"/>
                  </a:cubicBezTo>
                  <a:cubicBezTo>
                    <a:pt x="46196" y="15716"/>
                    <a:pt x="37624" y="7144"/>
                    <a:pt x="27146" y="7144"/>
                  </a:cubicBezTo>
                  <a:close/>
                </a:path>
              </a:pathLst>
            </a:custGeom>
            <a:solidFill>
              <a:srgbClr val="0078D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0944D116-B3EC-47C7-BB0D-EED393901198}"/>
                </a:ext>
              </a:extLst>
            </p:cNvPr>
            <p:cNvSpPr/>
            <p:nvPr/>
          </p:nvSpPr>
          <p:spPr>
            <a:xfrm>
              <a:off x="9204632" y="4892914"/>
              <a:ext cx="419100" cy="352425"/>
            </a:xfrm>
            <a:custGeom>
              <a:avLst/>
              <a:gdLst>
                <a:gd name="connsiteX0" fmla="*/ 333851 w 419100"/>
                <a:gd name="connsiteY0" fmla="*/ 150019 h 352425"/>
                <a:gd name="connsiteX1" fmla="*/ 315754 w 419100"/>
                <a:gd name="connsiteY1" fmla="*/ 155734 h 352425"/>
                <a:gd name="connsiteX2" fmla="*/ 310991 w 419100"/>
                <a:gd name="connsiteY2" fmla="*/ 165259 h 352425"/>
                <a:gd name="connsiteX3" fmla="*/ 317659 w 419100"/>
                <a:gd name="connsiteY3" fmla="*/ 179546 h 352425"/>
                <a:gd name="connsiteX4" fmla="*/ 318611 w 419100"/>
                <a:gd name="connsiteY4" fmla="*/ 181451 h 352425"/>
                <a:gd name="connsiteX5" fmla="*/ 309086 w 419100"/>
                <a:gd name="connsiteY5" fmla="*/ 190976 h 352425"/>
                <a:gd name="connsiteX6" fmla="*/ 292894 w 419100"/>
                <a:gd name="connsiteY6" fmla="*/ 184309 h 352425"/>
                <a:gd name="connsiteX7" fmla="*/ 283369 w 419100"/>
                <a:gd name="connsiteY7" fmla="*/ 188119 h 352425"/>
                <a:gd name="connsiteX8" fmla="*/ 278606 w 419100"/>
                <a:gd name="connsiteY8" fmla="*/ 203359 h 352425"/>
                <a:gd name="connsiteX9" fmla="*/ 277654 w 419100"/>
                <a:gd name="connsiteY9" fmla="*/ 205264 h 352425"/>
                <a:gd name="connsiteX10" fmla="*/ 263366 w 419100"/>
                <a:gd name="connsiteY10" fmla="*/ 205264 h 352425"/>
                <a:gd name="connsiteX11" fmla="*/ 257651 w 419100"/>
                <a:gd name="connsiteY11" fmla="*/ 188119 h 352425"/>
                <a:gd name="connsiteX12" fmla="*/ 248126 w 419100"/>
                <a:gd name="connsiteY12" fmla="*/ 184309 h 352425"/>
                <a:gd name="connsiteX13" fmla="*/ 233839 w 419100"/>
                <a:gd name="connsiteY13" fmla="*/ 190976 h 352425"/>
                <a:gd name="connsiteX14" fmla="*/ 231934 w 419100"/>
                <a:gd name="connsiteY14" fmla="*/ 191929 h 352425"/>
                <a:gd name="connsiteX15" fmla="*/ 222409 w 419100"/>
                <a:gd name="connsiteY15" fmla="*/ 182404 h 352425"/>
                <a:gd name="connsiteX16" fmla="*/ 230029 w 419100"/>
                <a:gd name="connsiteY16" fmla="*/ 166211 h 352425"/>
                <a:gd name="connsiteX17" fmla="*/ 226219 w 419100"/>
                <a:gd name="connsiteY17" fmla="*/ 156686 h 352425"/>
                <a:gd name="connsiteX18" fmla="*/ 213836 w 419100"/>
                <a:gd name="connsiteY18" fmla="*/ 151924 h 352425"/>
                <a:gd name="connsiteX19" fmla="*/ 213836 w 419100"/>
                <a:gd name="connsiteY19" fmla="*/ 150971 h 352425"/>
                <a:gd name="connsiteX20" fmla="*/ 213836 w 419100"/>
                <a:gd name="connsiteY20" fmla="*/ 136684 h 352425"/>
                <a:gd name="connsiteX21" fmla="*/ 228124 w 419100"/>
                <a:gd name="connsiteY21" fmla="*/ 130969 h 352425"/>
                <a:gd name="connsiteX22" fmla="*/ 230981 w 419100"/>
                <a:gd name="connsiteY22" fmla="*/ 121444 h 352425"/>
                <a:gd name="connsiteX23" fmla="*/ 223361 w 419100"/>
                <a:gd name="connsiteY23" fmla="*/ 107156 h 352425"/>
                <a:gd name="connsiteX24" fmla="*/ 222409 w 419100"/>
                <a:gd name="connsiteY24" fmla="*/ 105251 h 352425"/>
                <a:gd name="connsiteX25" fmla="*/ 231934 w 419100"/>
                <a:gd name="connsiteY25" fmla="*/ 95726 h 352425"/>
                <a:gd name="connsiteX26" fmla="*/ 248126 w 419100"/>
                <a:gd name="connsiteY26" fmla="*/ 103346 h 352425"/>
                <a:gd name="connsiteX27" fmla="*/ 257651 w 419100"/>
                <a:gd name="connsiteY27" fmla="*/ 99536 h 352425"/>
                <a:gd name="connsiteX28" fmla="*/ 262414 w 419100"/>
                <a:gd name="connsiteY28" fmla="*/ 85249 h 352425"/>
                <a:gd name="connsiteX29" fmla="*/ 263366 w 419100"/>
                <a:gd name="connsiteY29" fmla="*/ 84296 h 352425"/>
                <a:gd name="connsiteX30" fmla="*/ 277654 w 419100"/>
                <a:gd name="connsiteY30" fmla="*/ 84296 h 352425"/>
                <a:gd name="connsiteX31" fmla="*/ 283369 w 419100"/>
                <a:gd name="connsiteY31" fmla="*/ 100489 h 352425"/>
                <a:gd name="connsiteX32" fmla="*/ 292894 w 419100"/>
                <a:gd name="connsiteY32" fmla="*/ 103346 h 352425"/>
                <a:gd name="connsiteX33" fmla="*/ 307181 w 419100"/>
                <a:gd name="connsiteY33" fmla="*/ 95726 h 352425"/>
                <a:gd name="connsiteX34" fmla="*/ 309086 w 419100"/>
                <a:gd name="connsiteY34" fmla="*/ 94774 h 352425"/>
                <a:gd name="connsiteX35" fmla="*/ 318611 w 419100"/>
                <a:gd name="connsiteY35" fmla="*/ 104299 h 352425"/>
                <a:gd name="connsiteX36" fmla="*/ 310991 w 419100"/>
                <a:gd name="connsiteY36" fmla="*/ 120491 h 352425"/>
                <a:gd name="connsiteX37" fmla="*/ 314801 w 419100"/>
                <a:gd name="connsiteY37" fmla="*/ 130016 h 352425"/>
                <a:gd name="connsiteX38" fmla="*/ 330994 w 419100"/>
                <a:gd name="connsiteY38" fmla="*/ 134779 h 352425"/>
                <a:gd name="connsiteX39" fmla="*/ 333851 w 419100"/>
                <a:gd name="connsiteY39" fmla="*/ 135731 h 352425"/>
                <a:gd name="connsiteX40" fmla="*/ 333851 w 419100"/>
                <a:gd name="connsiteY40" fmla="*/ 150019 h 352425"/>
                <a:gd name="connsiteX41" fmla="*/ 106204 w 419100"/>
                <a:gd name="connsiteY41" fmla="*/ 203359 h 352425"/>
                <a:gd name="connsiteX42" fmla="*/ 123349 w 419100"/>
                <a:gd name="connsiteY42" fmla="*/ 197644 h 352425"/>
                <a:gd name="connsiteX43" fmla="*/ 127159 w 419100"/>
                <a:gd name="connsiteY43" fmla="*/ 188119 h 352425"/>
                <a:gd name="connsiteX44" fmla="*/ 120491 w 419100"/>
                <a:gd name="connsiteY44" fmla="*/ 173831 h 352425"/>
                <a:gd name="connsiteX45" fmla="*/ 119539 w 419100"/>
                <a:gd name="connsiteY45" fmla="*/ 171926 h 352425"/>
                <a:gd name="connsiteX46" fmla="*/ 129064 w 419100"/>
                <a:gd name="connsiteY46" fmla="*/ 162401 h 352425"/>
                <a:gd name="connsiteX47" fmla="*/ 145256 w 419100"/>
                <a:gd name="connsiteY47" fmla="*/ 170021 h 352425"/>
                <a:gd name="connsiteX48" fmla="*/ 154781 w 419100"/>
                <a:gd name="connsiteY48" fmla="*/ 166211 h 352425"/>
                <a:gd name="connsiteX49" fmla="*/ 159544 w 419100"/>
                <a:gd name="connsiteY49" fmla="*/ 152876 h 352425"/>
                <a:gd name="connsiteX50" fmla="*/ 160496 w 419100"/>
                <a:gd name="connsiteY50" fmla="*/ 151924 h 352425"/>
                <a:gd name="connsiteX51" fmla="*/ 174784 w 419100"/>
                <a:gd name="connsiteY51" fmla="*/ 151924 h 352425"/>
                <a:gd name="connsiteX52" fmla="*/ 180499 w 419100"/>
                <a:gd name="connsiteY52" fmla="*/ 167164 h 352425"/>
                <a:gd name="connsiteX53" fmla="*/ 190024 w 419100"/>
                <a:gd name="connsiteY53" fmla="*/ 170974 h 352425"/>
                <a:gd name="connsiteX54" fmla="*/ 204311 w 419100"/>
                <a:gd name="connsiteY54" fmla="*/ 163354 h 352425"/>
                <a:gd name="connsiteX55" fmla="*/ 206216 w 419100"/>
                <a:gd name="connsiteY55" fmla="*/ 162401 h 352425"/>
                <a:gd name="connsiteX56" fmla="*/ 215741 w 419100"/>
                <a:gd name="connsiteY56" fmla="*/ 171926 h 352425"/>
                <a:gd name="connsiteX57" fmla="*/ 208121 w 419100"/>
                <a:gd name="connsiteY57" fmla="*/ 188119 h 352425"/>
                <a:gd name="connsiteX58" fmla="*/ 211931 w 419100"/>
                <a:gd name="connsiteY58" fmla="*/ 197644 h 352425"/>
                <a:gd name="connsiteX59" fmla="*/ 225266 w 419100"/>
                <a:gd name="connsiteY59" fmla="*/ 202406 h 352425"/>
                <a:gd name="connsiteX60" fmla="*/ 226219 w 419100"/>
                <a:gd name="connsiteY60" fmla="*/ 203359 h 352425"/>
                <a:gd name="connsiteX61" fmla="*/ 226219 w 419100"/>
                <a:gd name="connsiteY61" fmla="*/ 217646 h 352425"/>
                <a:gd name="connsiteX62" fmla="*/ 210979 w 419100"/>
                <a:gd name="connsiteY62" fmla="*/ 222409 h 352425"/>
                <a:gd name="connsiteX63" fmla="*/ 207169 w 419100"/>
                <a:gd name="connsiteY63" fmla="*/ 231934 h 352425"/>
                <a:gd name="connsiteX64" fmla="*/ 214789 w 419100"/>
                <a:gd name="connsiteY64" fmla="*/ 246221 h 352425"/>
                <a:gd name="connsiteX65" fmla="*/ 215741 w 419100"/>
                <a:gd name="connsiteY65" fmla="*/ 248126 h 352425"/>
                <a:gd name="connsiteX66" fmla="*/ 206216 w 419100"/>
                <a:gd name="connsiteY66" fmla="*/ 257651 h 352425"/>
                <a:gd name="connsiteX67" fmla="*/ 190024 w 419100"/>
                <a:gd name="connsiteY67" fmla="*/ 250984 h 352425"/>
                <a:gd name="connsiteX68" fmla="*/ 180499 w 419100"/>
                <a:gd name="connsiteY68" fmla="*/ 254794 h 352425"/>
                <a:gd name="connsiteX69" fmla="*/ 175736 w 419100"/>
                <a:gd name="connsiteY69" fmla="*/ 270034 h 352425"/>
                <a:gd name="connsiteX70" fmla="*/ 174784 w 419100"/>
                <a:gd name="connsiteY70" fmla="*/ 271939 h 352425"/>
                <a:gd name="connsiteX71" fmla="*/ 160496 w 419100"/>
                <a:gd name="connsiteY71" fmla="*/ 271939 h 352425"/>
                <a:gd name="connsiteX72" fmla="*/ 153829 w 419100"/>
                <a:gd name="connsiteY72" fmla="*/ 254794 h 352425"/>
                <a:gd name="connsiteX73" fmla="*/ 144304 w 419100"/>
                <a:gd name="connsiteY73" fmla="*/ 250984 h 352425"/>
                <a:gd name="connsiteX74" fmla="*/ 130016 w 419100"/>
                <a:gd name="connsiteY74" fmla="*/ 257651 h 352425"/>
                <a:gd name="connsiteX75" fmla="*/ 128111 w 419100"/>
                <a:gd name="connsiteY75" fmla="*/ 258604 h 352425"/>
                <a:gd name="connsiteX76" fmla="*/ 118586 w 419100"/>
                <a:gd name="connsiteY76" fmla="*/ 249079 h 352425"/>
                <a:gd name="connsiteX77" fmla="*/ 126206 w 419100"/>
                <a:gd name="connsiteY77" fmla="*/ 232886 h 352425"/>
                <a:gd name="connsiteX78" fmla="*/ 122396 w 419100"/>
                <a:gd name="connsiteY78" fmla="*/ 223361 h 352425"/>
                <a:gd name="connsiteX79" fmla="*/ 107156 w 419100"/>
                <a:gd name="connsiteY79" fmla="*/ 218599 h 352425"/>
                <a:gd name="connsiteX80" fmla="*/ 105251 w 419100"/>
                <a:gd name="connsiteY80" fmla="*/ 217646 h 352425"/>
                <a:gd name="connsiteX81" fmla="*/ 105251 w 419100"/>
                <a:gd name="connsiteY81" fmla="*/ 203359 h 352425"/>
                <a:gd name="connsiteX82" fmla="*/ 106204 w 419100"/>
                <a:gd name="connsiteY82" fmla="*/ 203359 h 352425"/>
                <a:gd name="connsiteX83" fmla="*/ 364331 w 419100"/>
                <a:gd name="connsiteY83" fmla="*/ 131921 h 352425"/>
                <a:gd name="connsiteX84" fmla="*/ 356711 w 419100"/>
                <a:gd name="connsiteY84" fmla="*/ 129064 h 352425"/>
                <a:gd name="connsiteX85" fmla="*/ 358616 w 419100"/>
                <a:gd name="connsiteY85" fmla="*/ 121444 h 352425"/>
                <a:gd name="connsiteX86" fmla="*/ 361474 w 419100"/>
                <a:gd name="connsiteY86" fmla="*/ 98584 h 352425"/>
                <a:gd name="connsiteX87" fmla="*/ 270034 w 419100"/>
                <a:gd name="connsiteY87" fmla="*/ 7144 h 352425"/>
                <a:gd name="connsiteX88" fmla="*/ 185261 w 419100"/>
                <a:gd name="connsiteY88" fmla="*/ 63341 h 352425"/>
                <a:gd name="connsiteX89" fmla="*/ 179546 w 419100"/>
                <a:gd name="connsiteY89" fmla="*/ 75724 h 352425"/>
                <a:gd name="connsiteX90" fmla="*/ 170974 w 419100"/>
                <a:gd name="connsiteY90" fmla="*/ 65246 h 352425"/>
                <a:gd name="connsiteX91" fmla="*/ 123349 w 419100"/>
                <a:gd name="connsiteY91" fmla="*/ 43339 h 352425"/>
                <a:gd name="connsiteX92" fmla="*/ 60484 w 419100"/>
                <a:gd name="connsiteY92" fmla="*/ 106204 h 352425"/>
                <a:gd name="connsiteX93" fmla="*/ 62389 w 419100"/>
                <a:gd name="connsiteY93" fmla="*/ 123349 h 352425"/>
                <a:gd name="connsiteX94" fmla="*/ 64294 w 419100"/>
                <a:gd name="connsiteY94" fmla="*/ 130969 h 352425"/>
                <a:gd name="connsiteX95" fmla="*/ 56674 w 419100"/>
                <a:gd name="connsiteY95" fmla="*/ 133826 h 352425"/>
                <a:gd name="connsiteX96" fmla="*/ 7144 w 419100"/>
                <a:gd name="connsiteY96" fmla="*/ 200501 h 352425"/>
                <a:gd name="connsiteX97" fmla="*/ 82391 w 419100"/>
                <a:gd name="connsiteY97" fmla="*/ 271939 h 352425"/>
                <a:gd name="connsiteX98" fmla="*/ 101441 w 419100"/>
                <a:gd name="connsiteY98" fmla="*/ 271939 h 352425"/>
                <a:gd name="connsiteX99" fmla="*/ 100489 w 419100"/>
                <a:gd name="connsiteY99" fmla="*/ 282416 h 352425"/>
                <a:gd name="connsiteX100" fmla="*/ 167164 w 419100"/>
                <a:gd name="connsiteY100" fmla="*/ 349091 h 352425"/>
                <a:gd name="connsiteX101" fmla="*/ 229076 w 419100"/>
                <a:gd name="connsiteY101" fmla="*/ 308134 h 352425"/>
                <a:gd name="connsiteX102" fmla="*/ 232886 w 419100"/>
                <a:gd name="connsiteY102" fmla="*/ 298609 h 352425"/>
                <a:gd name="connsiteX103" fmla="*/ 239554 w 419100"/>
                <a:gd name="connsiteY103" fmla="*/ 306229 h 352425"/>
                <a:gd name="connsiteX104" fmla="*/ 273844 w 419100"/>
                <a:gd name="connsiteY104" fmla="*/ 322421 h 352425"/>
                <a:gd name="connsiteX105" fmla="*/ 319564 w 419100"/>
                <a:gd name="connsiteY105" fmla="*/ 276701 h 352425"/>
                <a:gd name="connsiteX106" fmla="*/ 319564 w 419100"/>
                <a:gd name="connsiteY106" fmla="*/ 271939 h 352425"/>
                <a:gd name="connsiteX107" fmla="*/ 340519 w 419100"/>
                <a:gd name="connsiteY107" fmla="*/ 271939 h 352425"/>
                <a:gd name="connsiteX108" fmla="*/ 415766 w 419100"/>
                <a:gd name="connsiteY108" fmla="*/ 200501 h 352425"/>
                <a:gd name="connsiteX109" fmla="*/ 364331 w 419100"/>
                <a:gd name="connsiteY109" fmla="*/ 131921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419100" h="352425">
                  <a:moveTo>
                    <a:pt x="333851" y="150019"/>
                  </a:moveTo>
                  <a:lnTo>
                    <a:pt x="315754" y="155734"/>
                  </a:lnTo>
                  <a:lnTo>
                    <a:pt x="310991" y="165259"/>
                  </a:lnTo>
                  <a:lnTo>
                    <a:pt x="317659" y="179546"/>
                  </a:lnTo>
                  <a:lnTo>
                    <a:pt x="318611" y="181451"/>
                  </a:lnTo>
                  <a:lnTo>
                    <a:pt x="309086" y="190976"/>
                  </a:lnTo>
                  <a:lnTo>
                    <a:pt x="292894" y="184309"/>
                  </a:lnTo>
                  <a:lnTo>
                    <a:pt x="283369" y="188119"/>
                  </a:lnTo>
                  <a:lnTo>
                    <a:pt x="278606" y="203359"/>
                  </a:lnTo>
                  <a:lnTo>
                    <a:pt x="277654" y="205264"/>
                  </a:lnTo>
                  <a:lnTo>
                    <a:pt x="263366" y="205264"/>
                  </a:lnTo>
                  <a:lnTo>
                    <a:pt x="257651" y="188119"/>
                  </a:lnTo>
                  <a:lnTo>
                    <a:pt x="248126" y="184309"/>
                  </a:lnTo>
                  <a:lnTo>
                    <a:pt x="233839" y="190976"/>
                  </a:lnTo>
                  <a:lnTo>
                    <a:pt x="231934" y="191929"/>
                  </a:lnTo>
                  <a:lnTo>
                    <a:pt x="222409" y="182404"/>
                  </a:lnTo>
                  <a:lnTo>
                    <a:pt x="230029" y="166211"/>
                  </a:lnTo>
                  <a:lnTo>
                    <a:pt x="226219" y="156686"/>
                  </a:lnTo>
                  <a:lnTo>
                    <a:pt x="213836" y="151924"/>
                  </a:lnTo>
                  <a:lnTo>
                    <a:pt x="213836" y="150971"/>
                  </a:lnTo>
                  <a:lnTo>
                    <a:pt x="213836" y="136684"/>
                  </a:lnTo>
                  <a:lnTo>
                    <a:pt x="228124" y="130969"/>
                  </a:lnTo>
                  <a:lnTo>
                    <a:pt x="230981" y="121444"/>
                  </a:lnTo>
                  <a:lnTo>
                    <a:pt x="223361" y="107156"/>
                  </a:lnTo>
                  <a:lnTo>
                    <a:pt x="222409" y="105251"/>
                  </a:lnTo>
                  <a:lnTo>
                    <a:pt x="231934" y="95726"/>
                  </a:lnTo>
                  <a:lnTo>
                    <a:pt x="248126" y="103346"/>
                  </a:lnTo>
                  <a:lnTo>
                    <a:pt x="257651" y="99536"/>
                  </a:lnTo>
                  <a:lnTo>
                    <a:pt x="262414" y="85249"/>
                  </a:lnTo>
                  <a:lnTo>
                    <a:pt x="263366" y="84296"/>
                  </a:lnTo>
                  <a:lnTo>
                    <a:pt x="277654" y="84296"/>
                  </a:lnTo>
                  <a:lnTo>
                    <a:pt x="283369" y="100489"/>
                  </a:lnTo>
                  <a:lnTo>
                    <a:pt x="292894" y="103346"/>
                  </a:lnTo>
                  <a:lnTo>
                    <a:pt x="307181" y="95726"/>
                  </a:lnTo>
                  <a:lnTo>
                    <a:pt x="309086" y="94774"/>
                  </a:lnTo>
                  <a:lnTo>
                    <a:pt x="318611" y="104299"/>
                  </a:lnTo>
                  <a:lnTo>
                    <a:pt x="310991" y="120491"/>
                  </a:lnTo>
                  <a:lnTo>
                    <a:pt x="314801" y="130016"/>
                  </a:lnTo>
                  <a:lnTo>
                    <a:pt x="330994" y="134779"/>
                  </a:lnTo>
                  <a:lnTo>
                    <a:pt x="333851" y="135731"/>
                  </a:lnTo>
                  <a:lnTo>
                    <a:pt x="333851" y="150019"/>
                  </a:lnTo>
                  <a:close/>
                  <a:moveTo>
                    <a:pt x="106204" y="203359"/>
                  </a:moveTo>
                  <a:lnTo>
                    <a:pt x="123349" y="197644"/>
                  </a:lnTo>
                  <a:lnTo>
                    <a:pt x="127159" y="188119"/>
                  </a:lnTo>
                  <a:lnTo>
                    <a:pt x="120491" y="173831"/>
                  </a:lnTo>
                  <a:lnTo>
                    <a:pt x="119539" y="171926"/>
                  </a:lnTo>
                  <a:lnTo>
                    <a:pt x="129064" y="162401"/>
                  </a:lnTo>
                  <a:lnTo>
                    <a:pt x="145256" y="170021"/>
                  </a:lnTo>
                  <a:lnTo>
                    <a:pt x="154781" y="166211"/>
                  </a:lnTo>
                  <a:lnTo>
                    <a:pt x="159544" y="152876"/>
                  </a:lnTo>
                  <a:lnTo>
                    <a:pt x="160496" y="151924"/>
                  </a:lnTo>
                  <a:lnTo>
                    <a:pt x="174784" y="151924"/>
                  </a:lnTo>
                  <a:lnTo>
                    <a:pt x="180499" y="167164"/>
                  </a:lnTo>
                  <a:lnTo>
                    <a:pt x="190024" y="170974"/>
                  </a:lnTo>
                  <a:lnTo>
                    <a:pt x="204311" y="163354"/>
                  </a:lnTo>
                  <a:lnTo>
                    <a:pt x="206216" y="162401"/>
                  </a:lnTo>
                  <a:lnTo>
                    <a:pt x="215741" y="171926"/>
                  </a:lnTo>
                  <a:lnTo>
                    <a:pt x="208121" y="188119"/>
                  </a:lnTo>
                  <a:lnTo>
                    <a:pt x="211931" y="197644"/>
                  </a:lnTo>
                  <a:lnTo>
                    <a:pt x="225266" y="202406"/>
                  </a:lnTo>
                  <a:lnTo>
                    <a:pt x="226219" y="203359"/>
                  </a:lnTo>
                  <a:lnTo>
                    <a:pt x="226219" y="217646"/>
                  </a:lnTo>
                  <a:lnTo>
                    <a:pt x="210979" y="222409"/>
                  </a:lnTo>
                  <a:lnTo>
                    <a:pt x="207169" y="231934"/>
                  </a:lnTo>
                  <a:lnTo>
                    <a:pt x="214789" y="246221"/>
                  </a:lnTo>
                  <a:lnTo>
                    <a:pt x="215741" y="248126"/>
                  </a:lnTo>
                  <a:lnTo>
                    <a:pt x="206216" y="257651"/>
                  </a:lnTo>
                  <a:lnTo>
                    <a:pt x="190024" y="250984"/>
                  </a:lnTo>
                  <a:lnTo>
                    <a:pt x="180499" y="254794"/>
                  </a:lnTo>
                  <a:lnTo>
                    <a:pt x="175736" y="270034"/>
                  </a:lnTo>
                  <a:lnTo>
                    <a:pt x="174784" y="271939"/>
                  </a:lnTo>
                  <a:lnTo>
                    <a:pt x="160496" y="271939"/>
                  </a:lnTo>
                  <a:lnTo>
                    <a:pt x="153829" y="254794"/>
                  </a:lnTo>
                  <a:lnTo>
                    <a:pt x="144304" y="250984"/>
                  </a:lnTo>
                  <a:lnTo>
                    <a:pt x="130016" y="257651"/>
                  </a:lnTo>
                  <a:lnTo>
                    <a:pt x="128111" y="258604"/>
                  </a:lnTo>
                  <a:lnTo>
                    <a:pt x="118586" y="249079"/>
                  </a:lnTo>
                  <a:lnTo>
                    <a:pt x="126206" y="232886"/>
                  </a:lnTo>
                  <a:lnTo>
                    <a:pt x="122396" y="223361"/>
                  </a:lnTo>
                  <a:lnTo>
                    <a:pt x="107156" y="218599"/>
                  </a:lnTo>
                  <a:lnTo>
                    <a:pt x="105251" y="217646"/>
                  </a:lnTo>
                  <a:lnTo>
                    <a:pt x="105251" y="203359"/>
                  </a:lnTo>
                  <a:lnTo>
                    <a:pt x="106204" y="203359"/>
                  </a:lnTo>
                  <a:close/>
                  <a:moveTo>
                    <a:pt x="364331" y="131921"/>
                  </a:moveTo>
                  <a:lnTo>
                    <a:pt x="356711" y="129064"/>
                  </a:lnTo>
                  <a:lnTo>
                    <a:pt x="358616" y="121444"/>
                  </a:lnTo>
                  <a:cubicBezTo>
                    <a:pt x="360521" y="113824"/>
                    <a:pt x="361474" y="106204"/>
                    <a:pt x="361474" y="98584"/>
                  </a:cubicBezTo>
                  <a:cubicBezTo>
                    <a:pt x="361474" y="48101"/>
                    <a:pt x="320516" y="7144"/>
                    <a:pt x="270034" y="7144"/>
                  </a:cubicBezTo>
                  <a:cubicBezTo>
                    <a:pt x="232886" y="7144"/>
                    <a:pt x="199549" y="29051"/>
                    <a:pt x="185261" y="63341"/>
                  </a:cubicBezTo>
                  <a:lnTo>
                    <a:pt x="179546" y="75724"/>
                  </a:lnTo>
                  <a:lnTo>
                    <a:pt x="170974" y="65246"/>
                  </a:lnTo>
                  <a:cubicBezTo>
                    <a:pt x="158591" y="50959"/>
                    <a:pt x="141446" y="43339"/>
                    <a:pt x="123349" y="43339"/>
                  </a:cubicBezTo>
                  <a:cubicBezTo>
                    <a:pt x="89059" y="43339"/>
                    <a:pt x="60484" y="70961"/>
                    <a:pt x="60484" y="106204"/>
                  </a:cubicBezTo>
                  <a:cubicBezTo>
                    <a:pt x="60484" y="111919"/>
                    <a:pt x="61436" y="117634"/>
                    <a:pt x="62389" y="123349"/>
                  </a:cubicBezTo>
                  <a:lnTo>
                    <a:pt x="64294" y="130969"/>
                  </a:lnTo>
                  <a:lnTo>
                    <a:pt x="56674" y="133826"/>
                  </a:lnTo>
                  <a:cubicBezTo>
                    <a:pt x="26194" y="145256"/>
                    <a:pt x="7144" y="170021"/>
                    <a:pt x="7144" y="200501"/>
                  </a:cubicBezTo>
                  <a:cubicBezTo>
                    <a:pt x="7144" y="240506"/>
                    <a:pt x="40481" y="271939"/>
                    <a:pt x="82391" y="271939"/>
                  </a:cubicBezTo>
                  <a:lnTo>
                    <a:pt x="101441" y="271939"/>
                  </a:lnTo>
                  <a:cubicBezTo>
                    <a:pt x="100489" y="271939"/>
                    <a:pt x="100489" y="278606"/>
                    <a:pt x="100489" y="282416"/>
                  </a:cubicBezTo>
                  <a:cubicBezTo>
                    <a:pt x="100489" y="319564"/>
                    <a:pt x="130969" y="349091"/>
                    <a:pt x="167164" y="349091"/>
                  </a:cubicBezTo>
                  <a:cubicBezTo>
                    <a:pt x="193834" y="349091"/>
                    <a:pt x="218599" y="332899"/>
                    <a:pt x="229076" y="308134"/>
                  </a:cubicBezTo>
                  <a:lnTo>
                    <a:pt x="232886" y="298609"/>
                  </a:lnTo>
                  <a:lnTo>
                    <a:pt x="239554" y="306229"/>
                  </a:lnTo>
                  <a:cubicBezTo>
                    <a:pt x="248126" y="316706"/>
                    <a:pt x="261461" y="322421"/>
                    <a:pt x="273844" y="322421"/>
                  </a:cubicBezTo>
                  <a:cubicBezTo>
                    <a:pt x="298609" y="322421"/>
                    <a:pt x="319564" y="301466"/>
                    <a:pt x="319564" y="276701"/>
                  </a:cubicBezTo>
                  <a:cubicBezTo>
                    <a:pt x="319564" y="274796"/>
                    <a:pt x="319564" y="271939"/>
                    <a:pt x="319564" y="271939"/>
                  </a:cubicBezTo>
                  <a:lnTo>
                    <a:pt x="340519" y="271939"/>
                  </a:lnTo>
                  <a:cubicBezTo>
                    <a:pt x="382429" y="271939"/>
                    <a:pt x="415766" y="240506"/>
                    <a:pt x="415766" y="200501"/>
                  </a:cubicBezTo>
                  <a:cubicBezTo>
                    <a:pt x="416719" y="168116"/>
                    <a:pt x="396716" y="142399"/>
                    <a:pt x="364331" y="131921"/>
                  </a:cubicBezTo>
                  <a:close/>
                </a:path>
              </a:pathLst>
            </a:custGeom>
            <a:solidFill>
              <a:srgbClr val="0078D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A341252-1185-461B-B63F-68274602084C}"/>
              </a:ext>
            </a:extLst>
          </p:cNvPr>
          <p:cNvGrpSpPr/>
          <p:nvPr/>
        </p:nvGrpSpPr>
        <p:grpSpPr>
          <a:xfrm>
            <a:off x="2512008" y="2045251"/>
            <a:ext cx="751660" cy="516149"/>
            <a:chOff x="5971539" y="4687822"/>
            <a:chExt cx="571500" cy="419100"/>
          </a:xfrm>
        </p:grpSpPr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19401DD-F5E8-4DA2-93BB-784D79FF2E6F}"/>
                </a:ext>
              </a:extLst>
            </p:cNvPr>
            <p:cNvSpPr/>
            <p:nvPr/>
          </p:nvSpPr>
          <p:spPr>
            <a:xfrm>
              <a:off x="6270616" y="4999495"/>
              <a:ext cx="76200" cy="95250"/>
            </a:xfrm>
            <a:custGeom>
              <a:avLst/>
              <a:gdLst>
                <a:gd name="connsiteX0" fmla="*/ 64325 w 76200"/>
                <a:gd name="connsiteY0" fmla="*/ 31909 h 95250"/>
                <a:gd name="connsiteX1" fmla="*/ 51943 w 76200"/>
                <a:gd name="connsiteY1" fmla="*/ 7144 h 95250"/>
                <a:gd name="connsiteX2" fmla="*/ 33845 w 76200"/>
                <a:gd name="connsiteY2" fmla="*/ 54769 h 95250"/>
                <a:gd name="connsiteX3" fmla="*/ 7175 w 76200"/>
                <a:gd name="connsiteY3" fmla="*/ 82391 h 95250"/>
                <a:gd name="connsiteX4" fmla="*/ 14795 w 76200"/>
                <a:gd name="connsiteY4" fmla="*/ 90964 h 95250"/>
                <a:gd name="connsiteX5" fmla="*/ 59563 w 76200"/>
                <a:gd name="connsiteY5" fmla="*/ 90964 h 95250"/>
                <a:gd name="connsiteX6" fmla="*/ 70993 w 76200"/>
                <a:gd name="connsiteY6" fmla="*/ 78581 h 95250"/>
                <a:gd name="connsiteX7" fmla="*/ 65278 w 76200"/>
                <a:gd name="connsiteY7" fmla="*/ 64294 h 95250"/>
                <a:gd name="connsiteX8" fmla="*/ 64325 w 76200"/>
                <a:gd name="connsiteY8" fmla="*/ 3190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95250">
                  <a:moveTo>
                    <a:pt x="64325" y="31909"/>
                  </a:moveTo>
                  <a:cubicBezTo>
                    <a:pt x="61468" y="23336"/>
                    <a:pt x="51943" y="7144"/>
                    <a:pt x="51943" y="7144"/>
                  </a:cubicBezTo>
                  <a:cubicBezTo>
                    <a:pt x="51943" y="7144"/>
                    <a:pt x="50038" y="30956"/>
                    <a:pt x="33845" y="54769"/>
                  </a:cubicBezTo>
                  <a:cubicBezTo>
                    <a:pt x="17653" y="78581"/>
                    <a:pt x="7175" y="82391"/>
                    <a:pt x="7175" y="82391"/>
                  </a:cubicBezTo>
                  <a:cubicBezTo>
                    <a:pt x="7175" y="82391"/>
                    <a:pt x="6223" y="90011"/>
                    <a:pt x="14795" y="90964"/>
                  </a:cubicBezTo>
                  <a:cubicBezTo>
                    <a:pt x="17653" y="90964"/>
                    <a:pt x="53848" y="90964"/>
                    <a:pt x="59563" y="90964"/>
                  </a:cubicBezTo>
                  <a:cubicBezTo>
                    <a:pt x="66230" y="90964"/>
                    <a:pt x="70993" y="85249"/>
                    <a:pt x="70993" y="78581"/>
                  </a:cubicBezTo>
                  <a:cubicBezTo>
                    <a:pt x="70993" y="71914"/>
                    <a:pt x="65278" y="64294"/>
                    <a:pt x="65278" y="64294"/>
                  </a:cubicBezTo>
                  <a:cubicBezTo>
                    <a:pt x="65278" y="64294"/>
                    <a:pt x="67183" y="40481"/>
                    <a:pt x="64325" y="31909"/>
                  </a:cubicBezTo>
                  <a:close/>
                </a:path>
              </a:pathLst>
            </a:custGeom>
            <a:solidFill>
              <a:srgbClr val="0078D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DF27082-E8C6-4943-A834-DE71C4497208}"/>
                </a:ext>
              </a:extLst>
            </p:cNvPr>
            <p:cNvSpPr/>
            <p:nvPr/>
          </p:nvSpPr>
          <p:spPr>
            <a:xfrm>
              <a:off x="5982079" y="4969015"/>
              <a:ext cx="66675" cy="85725"/>
            </a:xfrm>
            <a:custGeom>
              <a:avLst/>
              <a:gdLst>
                <a:gd name="connsiteX0" fmla="*/ 33775 w 66675"/>
                <a:gd name="connsiteY0" fmla="*/ 7144 h 85725"/>
                <a:gd name="connsiteX1" fmla="*/ 33775 w 66675"/>
                <a:gd name="connsiteY1" fmla="*/ 7144 h 85725"/>
                <a:gd name="connsiteX2" fmla="*/ 11867 w 66675"/>
                <a:gd name="connsiteY2" fmla="*/ 33814 h 85725"/>
                <a:gd name="connsiteX3" fmla="*/ 9010 w 66675"/>
                <a:gd name="connsiteY3" fmla="*/ 52864 h 85725"/>
                <a:gd name="connsiteX4" fmla="*/ 52825 w 66675"/>
                <a:gd name="connsiteY4" fmla="*/ 86201 h 85725"/>
                <a:gd name="connsiteX5" fmla="*/ 65207 w 66675"/>
                <a:gd name="connsiteY5" fmla="*/ 73819 h 85725"/>
                <a:gd name="connsiteX6" fmla="*/ 49967 w 66675"/>
                <a:gd name="connsiteY6" fmla="*/ 48101 h 85725"/>
                <a:gd name="connsiteX7" fmla="*/ 33775 w 66675"/>
                <a:gd name="connsiteY7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675" h="85725">
                  <a:moveTo>
                    <a:pt x="33775" y="7144"/>
                  </a:moveTo>
                  <a:cubicBezTo>
                    <a:pt x="33775" y="7144"/>
                    <a:pt x="33775" y="7144"/>
                    <a:pt x="33775" y="7144"/>
                  </a:cubicBezTo>
                  <a:cubicBezTo>
                    <a:pt x="33775" y="7144"/>
                    <a:pt x="20440" y="22384"/>
                    <a:pt x="11867" y="33814"/>
                  </a:cubicBezTo>
                  <a:cubicBezTo>
                    <a:pt x="3295" y="45244"/>
                    <a:pt x="9010" y="52864"/>
                    <a:pt x="9010" y="52864"/>
                  </a:cubicBezTo>
                  <a:cubicBezTo>
                    <a:pt x="9010" y="52864"/>
                    <a:pt x="32822" y="91916"/>
                    <a:pt x="52825" y="86201"/>
                  </a:cubicBezTo>
                  <a:cubicBezTo>
                    <a:pt x="59492" y="84296"/>
                    <a:pt x="65207" y="73819"/>
                    <a:pt x="65207" y="73819"/>
                  </a:cubicBezTo>
                  <a:cubicBezTo>
                    <a:pt x="65207" y="73819"/>
                    <a:pt x="56635" y="62389"/>
                    <a:pt x="49967" y="48101"/>
                  </a:cubicBezTo>
                  <a:cubicBezTo>
                    <a:pt x="41395" y="32861"/>
                    <a:pt x="34727" y="10954"/>
                    <a:pt x="33775" y="7144"/>
                  </a:cubicBezTo>
                  <a:close/>
                </a:path>
              </a:pathLst>
            </a:custGeom>
            <a:solidFill>
              <a:srgbClr val="0078D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1E6BFA5-43B7-4879-8734-F56FB6CFF061}"/>
                </a:ext>
              </a:extLst>
            </p:cNvPr>
            <p:cNvSpPr/>
            <p:nvPr/>
          </p:nvSpPr>
          <p:spPr>
            <a:xfrm>
              <a:off x="5971539" y="4687822"/>
              <a:ext cx="571500" cy="419100"/>
            </a:xfrm>
            <a:custGeom>
              <a:avLst/>
              <a:gdLst>
                <a:gd name="connsiteX0" fmla="*/ 572952 w 571500"/>
                <a:gd name="connsiteY0" fmla="*/ 117839 h 419100"/>
                <a:gd name="connsiteX1" fmla="*/ 543425 w 571500"/>
                <a:gd name="connsiteY1" fmla="*/ 22589 h 419100"/>
                <a:gd name="connsiteX2" fmla="*/ 524375 w 571500"/>
                <a:gd name="connsiteY2" fmla="*/ 41639 h 419100"/>
                <a:gd name="connsiteX3" fmla="*/ 498657 w 571500"/>
                <a:gd name="connsiteY3" fmla="*/ 54974 h 419100"/>
                <a:gd name="connsiteX4" fmla="*/ 503420 w 571500"/>
                <a:gd name="connsiteY4" fmla="*/ 123554 h 419100"/>
                <a:gd name="connsiteX5" fmla="*/ 474845 w 571500"/>
                <a:gd name="connsiteY5" fmla="*/ 179752 h 419100"/>
                <a:gd name="connsiteX6" fmla="*/ 489132 w 571500"/>
                <a:gd name="connsiteY6" fmla="*/ 149272 h 419100"/>
                <a:gd name="connsiteX7" fmla="*/ 481512 w 571500"/>
                <a:gd name="connsiteY7" fmla="*/ 134984 h 419100"/>
                <a:gd name="connsiteX8" fmla="*/ 454842 w 571500"/>
                <a:gd name="connsiteY8" fmla="*/ 149272 h 419100"/>
                <a:gd name="connsiteX9" fmla="*/ 468177 w 571500"/>
                <a:gd name="connsiteY9" fmla="*/ 125459 h 419100"/>
                <a:gd name="connsiteX10" fmla="*/ 440555 w 571500"/>
                <a:gd name="connsiteY10" fmla="*/ 122602 h 419100"/>
                <a:gd name="connsiteX11" fmla="*/ 450080 w 571500"/>
                <a:gd name="connsiteY11" fmla="*/ 110219 h 419100"/>
                <a:gd name="connsiteX12" fmla="*/ 431982 w 571500"/>
                <a:gd name="connsiteY12" fmla="*/ 100694 h 419100"/>
                <a:gd name="connsiteX13" fmla="*/ 455795 w 571500"/>
                <a:gd name="connsiteY13" fmla="*/ 95932 h 419100"/>
                <a:gd name="connsiteX14" fmla="*/ 456747 w 571500"/>
                <a:gd name="connsiteY14" fmla="*/ 80692 h 419100"/>
                <a:gd name="connsiteX15" fmla="*/ 435792 w 571500"/>
                <a:gd name="connsiteY15" fmla="*/ 64499 h 419100"/>
                <a:gd name="connsiteX16" fmla="*/ 412932 w 571500"/>
                <a:gd name="connsiteY16" fmla="*/ 63547 h 419100"/>
                <a:gd name="connsiteX17" fmla="*/ 429125 w 571500"/>
                <a:gd name="connsiteY17" fmla="*/ 57832 h 419100"/>
                <a:gd name="connsiteX18" fmla="*/ 353877 w 571500"/>
                <a:gd name="connsiteY18" fmla="*/ 7349 h 419100"/>
                <a:gd name="connsiteX19" fmla="*/ 252912 w 571500"/>
                <a:gd name="connsiteY19" fmla="*/ 54022 h 419100"/>
                <a:gd name="connsiteX20" fmla="*/ 291012 w 571500"/>
                <a:gd name="connsiteY20" fmla="*/ 52117 h 419100"/>
                <a:gd name="connsiteX21" fmla="*/ 256722 w 571500"/>
                <a:gd name="connsiteY21" fmla="*/ 60689 h 419100"/>
                <a:gd name="connsiteX22" fmla="*/ 233862 w 571500"/>
                <a:gd name="connsiteY22" fmla="*/ 64499 h 419100"/>
                <a:gd name="connsiteX23" fmla="*/ 183380 w 571500"/>
                <a:gd name="connsiteY23" fmla="*/ 115934 h 419100"/>
                <a:gd name="connsiteX24" fmla="*/ 142422 w 571500"/>
                <a:gd name="connsiteY24" fmla="*/ 178799 h 419100"/>
                <a:gd name="connsiteX25" fmla="*/ 160520 w 571500"/>
                <a:gd name="connsiteY25" fmla="*/ 207374 h 419100"/>
                <a:gd name="connsiteX26" fmla="*/ 167187 w 571500"/>
                <a:gd name="connsiteY26" fmla="*/ 223567 h 419100"/>
                <a:gd name="connsiteX27" fmla="*/ 194810 w 571500"/>
                <a:gd name="connsiteY27" fmla="*/ 191182 h 419100"/>
                <a:gd name="connsiteX28" fmla="*/ 162425 w 571500"/>
                <a:gd name="connsiteY28" fmla="*/ 257857 h 419100"/>
                <a:gd name="connsiteX29" fmla="*/ 193857 w 571500"/>
                <a:gd name="connsiteY29" fmla="*/ 275954 h 419100"/>
                <a:gd name="connsiteX30" fmla="*/ 251007 w 571500"/>
                <a:gd name="connsiteY30" fmla="*/ 249284 h 419100"/>
                <a:gd name="connsiteX31" fmla="*/ 276725 w 571500"/>
                <a:gd name="connsiteY31" fmla="*/ 248332 h 419100"/>
                <a:gd name="connsiteX32" fmla="*/ 283392 w 571500"/>
                <a:gd name="connsiteY32" fmla="*/ 193087 h 419100"/>
                <a:gd name="connsiteX33" fmla="*/ 289107 w 571500"/>
                <a:gd name="connsiteY33" fmla="*/ 116887 h 419100"/>
                <a:gd name="connsiteX34" fmla="*/ 299585 w 571500"/>
                <a:gd name="connsiteY34" fmla="*/ 210232 h 419100"/>
                <a:gd name="connsiteX35" fmla="*/ 290060 w 571500"/>
                <a:gd name="connsiteY35" fmla="*/ 265477 h 419100"/>
                <a:gd name="connsiteX36" fmla="*/ 244340 w 571500"/>
                <a:gd name="connsiteY36" fmla="*/ 267382 h 419100"/>
                <a:gd name="connsiteX37" fmla="*/ 188142 w 571500"/>
                <a:gd name="connsiteY37" fmla="*/ 292147 h 419100"/>
                <a:gd name="connsiteX38" fmla="*/ 141470 w 571500"/>
                <a:gd name="connsiteY38" fmla="*/ 257857 h 419100"/>
                <a:gd name="connsiteX39" fmla="*/ 155757 w 571500"/>
                <a:gd name="connsiteY39" fmla="*/ 236902 h 419100"/>
                <a:gd name="connsiteX40" fmla="*/ 148137 w 571500"/>
                <a:gd name="connsiteY40" fmla="*/ 223567 h 419100"/>
                <a:gd name="connsiteX41" fmla="*/ 124325 w 571500"/>
                <a:gd name="connsiteY41" fmla="*/ 185467 h 419100"/>
                <a:gd name="connsiteX42" fmla="*/ 151947 w 571500"/>
                <a:gd name="connsiteY42" fmla="*/ 133079 h 419100"/>
                <a:gd name="connsiteX43" fmla="*/ 182427 w 571500"/>
                <a:gd name="connsiteY43" fmla="*/ 98789 h 419100"/>
                <a:gd name="connsiteX44" fmla="*/ 88130 w 571500"/>
                <a:gd name="connsiteY44" fmla="*/ 140699 h 419100"/>
                <a:gd name="connsiteX45" fmla="*/ 37647 w 571500"/>
                <a:gd name="connsiteY45" fmla="*/ 194039 h 419100"/>
                <a:gd name="connsiteX46" fmla="*/ 20502 w 571500"/>
                <a:gd name="connsiteY46" fmla="*/ 182609 h 419100"/>
                <a:gd name="connsiteX47" fmla="*/ 29075 w 571500"/>
                <a:gd name="connsiteY47" fmla="*/ 170227 h 419100"/>
                <a:gd name="connsiteX48" fmla="*/ 31932 w 571500"/>
                <a:gd name="connsiteY48" fmla="*/ 141652 h 419100"/>
                <a:gd name="connsiteX49" fmla="*/ 8120 w 571500"/>
                <a:gd name="connsiteY49" fmla="*/ 166417 h 419100"/>
                <a:gd name="connsiteX50" fmla="*/ 12882 w 571500"/>
                <a:gd name="connsiteY50" fmla="*/ 182609 h 419100"/>
                <a:gd name="connsiteX51" fmla="*/ 26217 w 571500"/>
                <a:gd name="connsiteY51" fmla="*/ 210232 h 419100"/>
                <a:gd name="connsiteX52" fmla="*/ 50030 w 571500"/>
                <a:gd name="connsiteY52" fmla="*/ 211184 h 419100"/>
                <a:gd name="connsiteX53" fmla="*/ 52887 w 571500"/>
                <a:gd name="connsiteY53" fmla="*/ 283574 h 419100"/>
                <a:gd name="connsiteX54" fmla="*/ 87177 w 571500"/>
                <a:gd name="connsiteY54" fmla="*/ 347392 h 419100"/>
                <a:gd name="connsiteX55" fmla="*/ 82415 w 571500"/>
                <a:gd name="connsiteY55" fmla="*/ 375967 h 419100"/>
                <a:gd name="connsiteX56" fmla="*/ 85272 w 571500"/>
                <a:gd name="connsiteY56" fmla="*/ 404542 h 419100"/>
                <a:gd name="connsiteX57" fmla="*/ 139565 w 571500"/>
                <a:gd name="connsiteY57" fmla="*/ 413114 h 419100"/>
                <a:gd name="connsiteX58" fmla="*/ 146232 w 571500"/>
                <a:gd name="connsiteY58" fmla="*/ 390254 h 419100"/>
                <a:gd name="connsiteX59" fmla="*/ 159567 w 571500"/>
                <a:gd name="connsiteY59" fmla="*/ 361679 h 419100"/>
                <a:gd name="connsiteX60" fmla="*/ 158615 w 571500"/>
                <a:gd name="connsiteY60" fmla="*/ 317864 h 419100"/>
                <a:gd name="connsiteX61" fmla="*/ 200525 w 571500"/>
                <a:gd name="connsiteY61" fmla="*/ 345487 h 419100"/>
                <a:gd name="connsiteX62" fmla="*/ 238625 w 571500"/>
                <a:gd name="connsiteY62" fmla="*/ 320722 h 419100"/>
                <a:gd name="connsiteX63" fmla="*/ 237672 w 571500"/>
                <a:gd name="connsiteY63" fmla="*/ 350249 h 419100"/>
                <a:gd name="connsiteX64" fmla="*/ 217670 w 571500"/>
                <a:gd name="connsiteY64" fmla="*/ 361679 h 419100"/>
                <a:gd name="connsiteX65" fmla="*/ 216717 w 571500"/>
                <a:gd name="connsiteY65" fmla="*/ 395969 h 419100"/>
                <a:gd name="connsiteX66" fmla="*/ 259580 w 571500"/>
                <a:gd name="connsiteY66" fmla="*/ 410257 h 419100"/>
                <a:gd name="connsiteX67" fmla="*/ 310062 w 571500"/>
                <a:gd name="connsiteY67" fmla="*/ 365489 h 419100"/>
                <a:gd name="connsiteX68" fmla="*/ 347210 w 571500"/>
                <a:gd name="connsiteY68" fmla="*/ 285479 h 419100"/>
                <a:gd name="connsiteX69" fmla="*/ 323397 w 571500"/>
                <a:gd name="connsiteY69" fmla="*/ 263572 h 419100"/>
                <a:gd name="connsiteX70" fmla="*/ 314825 w 571500"/>
                <a:gd name="connsiteY70" fmla="*/ 248332 h 419100"/>
                <a:gd name="connsiteX71" fmla="*/ 353877 w 571500"/>
                <a:gd name="connsiteY71" fmla="*/ 272144 h 419100"/>
                <a:gd name="connsiteX72" fmla="*/ 384357 w 571500"/>
                <a:gd name="connsiteY72" fmla="*/ 296909 h 419100"/>
                <a:gd name="connsiteX73" fmla="*/ 435792 w 571500"/>
                <a:gd name="connsiteY73" fmla="*/ 264524 h 419100"/>
                <a:gd name="connsiteX74" fmla="*/ 433887 w 571500"/>
                <a:gd name="connsiteY74" fmla="*/ 262619 h 419100"/>
                <a:gd name="connsiteX75" fmla="*/ 406265 w 571500"/>
                <a:gd name="connsiteY75" fmla="*/ 285479 h 419100"/>
                <a:gd name="connsiteX76" fmla="*/ 382452 w 571500"/>
                <a:gd name="connsiteY76" fmla="*/ 211184 h 419100"/>
                <a:gd name="connsiteX77" fmla="*/ 486275 w 571500"/>
                <a:gd name="connsiteY77" fmla="*/ 258809 h 419100"/>
                <a:gd name="connsiteX78" fmla="*/ 572952 w 571500"/>
                <a:gd name="connsiteY78" fmla="*/ 117839 h 419100"/>
                <a:gd name="connsiteX79" fmla="*/ 331017 w 571500"/>
                <a:gd name="connsiteY79" fmla="*/ 114029 h 419100"/>
                <a:gd name="connsiteX80" fmla="*/ 340542 w 571500"/>
                <a:gd name="connsiteY80" fmla="*/ 76882 h 419100"/>
                <a:gd name="connsiteX81" fmla="*/ 371975 w 571500"/>
                <a:gd name="connsiteY81" fmla="*/ 78787 h 419100"/>
                <a:gd name="connsiteX82" fmla="*/ 349115 w 571500"/>
                <a:gd name="connsiteY82" fmla="*/ 86407 h 419100"/>
                <a:gd name="connsiteX83" fmla="*/ 331017 w 571500"/>
                <a:gd name="connsiteY83" fmla="*/ 114029 h 419100"/>
                <a:gd name="connsiteX84" fmla="*/ 387215 w 571500"/>
                <a:gd name="connsiteY84" fmla="*/ 142604 h 419100"/>
                <a:gd name="connsiteX85" fmla="*/ 367212 w 571500"/>
                <a:gd name="connsiteY85" fmla="*/ 161654 h 419100"/>
                <a:gd name="connsiteX86" fmla="*/ 371022 w 571500"/>
                <a:gd name="connsiteY86" fmla="*/ 154034 h 419100"/>
                <a:gd name="connsiteX87" fmla="*/ 375785 w 571500"/>
                <a:gd name="connsiteY87" fmla="*/ 146414 h 419100"/>
                <a:gd name="connsiteX88" fmla="*/ 367212 w 571500"/>
                <a:gd name="connsiteY88" fmla="*/ 140699 h 419100"/>
                <a:gd name="connsiteX89" fmla="*/ 362450 w 571500"/>
                <a:gd name="connsiteY89" fmla="*/ 133079 h 419100"/>
                <a:gd name="connsiteX90" fmla="*/ 357687 w 571500"/>
                <a:gd name="connsiteY90" fmla="*/ 136889 h 419100"/>
                <a:gd name="connsiteX91" fmla="*/ 351020 w 571500"/>
                <a:gd name="connsiteY91" fmla="*/ 143557 h 419100"/>
                <a:gd name="connsiteX92" fmla="*/ 373880 w 571500"/>
                <a:gd name="connsiteY92" fmla="*/ 115934 h 419100"/>
                <a:gd name="connsiteX93" fmla="*/ 402455 w 571500"/>
                <a:gd name="connsiteY93" fmla="*/ 106409 h 419100"/>
                <a:gd name="connsiteX94" fmla="*/ 395787 w 571500"/>
                <a:gd name="connsiteY94" fmla="*/ 109267 h 419100"/>
                <a:gd name="connsiteX95" fmla="*/ 391025 w 571500"/>
                <a:gd name="connsiteY95" fmla="*/ 112124 h 419100"/>
                <a:gd name="connsiteX96" fmla="*/ 399597 w 571500"/>
                <a:gd name="connsiteY96" fmla="*/ 117839 h 419100"/>
                <a:gd name="connsiteX97" fmla="*/ 404360 w 571500"/>
                <a:gd name="connsiteY97" fmla="*/ 128317 h 419100"/>
                <a:gd name="connsiteX98" fmla="*/ 410075 w 571500"/>
                <a:gd name="connsiteY98" fmla="*/ 126412 h 419100"/>
                <a:gd name="connsiteX99" fmla="*/ 419600 w 571500"/>
                <a:gd name="connsiteY99" fmla="*/ 124507 h 419100"/>
                <a:gd name="connsiteX100" fmla="*/ 387215 w 571500"/>
                <a:gd name="connsiteY100" fmla="*/ 142604 h 419100"/>
                <a:gd name="connsiteX101" fmla="*/ 531042 w 571500"/>
                <a:gd name="connsiteY101" fmla="*/ 57832 h 419100"/>
                <a:gd name="connsiteX102" fmla="*/ 506277 w 571500"/>
                <a:gd name="connsiteY102" fmla="*/ 63547 h 419100"/>
                <a:gd name="connsiteX103" fmla="*/ 507230 w 571500"/>
                <a:gd name="connsiteY103" fmla="*/ 59737 h 419100"/>
                <a:gd name="connsiteX104" fmla="*/ 526280 w 571500"/>
                <a:gd name="connsiteY104" fmla="*/ 50212 h 419100"/>
                <a:gd name="connsiteX105" fmla="*/ 545330 w 571500"/>
                <a:gd name="connsiteY105" fmla="*/ 32114 h 419100"/>
                <a:gd name="connsiteX106" fmla="*/ 531042 w 571500"/>
                <a:gd name="connsiteY106" fmla="*/ 57832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571500" h="419100">
                  <a:moveTo>
                    <a:pt x="572952" y="117839"/>
                  </a:moveTo>
                  <a:cubicBezTo>
                    <a:pt x="570095" y="42592"/>
                    <a:pt x="549140" y="22589"/>
                    <a:pt x="543425" y="22589"/>
                  </a:cubicBezTo>
                  <a:cubicBezTo>
                    <a:pt x="535805" y="23542"/>
                    <a:pt x="532947" y="35924"/>
                    <a:pt x="524375" y="41639"/>
                  </a:cubicBezTo>
                  <a:cubicBezTo>
                    <a:pt x="512945" y="50212"/>
                    <a:pt x="505325" y="48307"/>
                    <a:pt x="498657" y="54974"/>
                  </a:cubicBezTo>
                  <a:cubicBezTo>
                    <a:pt x="491990" y="61642"/>
                    <a:pt x="505325" y="78787"/>
                    <a:pt x="503420" y="123554"/>
                  </a:cubicBezTo>
                  <a:cubicBezTo>
                    <a:pt x="501515" y="164512"/>
                    <a:pt x="474845" y="179752"/>
                    <a:pt x="474845" y="179752"/>
                  </a:cubicBezTo>
                  <a:cubicBezTo>
                    <a:pt x="474845" y="179752"/>
                    <a:pt x="487227" y="161654"/>
                    <a:pt x="489132" y="149272"/>
                  </a:cubicBezTo>
                  <a:cubicBezTo>
                    <a:pt x="491037" y="139747"/>
                    <a:pt x="485322" y="137842"/>
                    <a:pt x="481512" y="134984"/>
                  </a:cubicBezTo>
                  <a:cubicBezTo>
                    <a:pt x="473892" y="128317"/>
                    <a:pt x="458652" y="145462"/>
                    <a:pt x="454842" y="149272"/>
                  </a:cubicBezTo>
                  <a:cubicBezTo>
                    <a:pt x="461510" y="141652"/>
                    <a:pt x="471987" y="133079"/>
                    <a:pt x="468177" y="125459"/>
                  </a:cubicBezTo>
                  <a:cubicBezTo>
                    <a:pt x="460557" y="113077"/>
                    <a:pt x="444365" y="121649"/>
                    <a:pt x="440555" y="122602"/>
                  </a:cubicBezTo>
                  <a:cubicBezTo>
                    <a:pt x="444365" y="120697"/>
                    <a:pt x="451985" y="117839"/>
                    <a:pt x="450080" y="110219"/>
                  </a:cubicBezTo>
                  <a:cubicBezTo>
                    <a:pt x="447222" y="96884"/>
                    <a:pt x="433887" y="99742"/>
                    <a:pt x="431982" y="100694"/>
                  </a:cubicBezTo>
                  <a:cubicBezTo>
                    <a:pt x="437697" y="97837"/>
                    <a:pt x="440555" y="94979"/>
                    <a:pt x="455795" y="95932"/>
                  </a:cubicBezTo>
                  <a:cubicBezTo>
                    <a:pt x="464367" y="95932"/>
                    <a:pt x="462462" y="87359"/>
                    <a:pt x="456747" y="80692"/>
                  </a:cubicBezTo>
                  <a:cubicBezTo>
                    <a:pt x="448175" y="70214"/>
                    <a:pt x="442460" y="66404"/>
                    <a:pt x="435792" y="64499"/>
                  </a:cubicBezTo>
                  <a:cubicBezTo>
                    <a:pt x="428172" y="61642"/>
                    <a:pt x="412932" y="63547"/>
                    <a:pt x="412932" y="63547"/>
                  </a:cubicBezTo>
                  <a:cubicBezTo>
                    <a:pt x="412932" y="63547"/>
                    <a:pt x="423410" y="56879"/>
                    <a:pt x="429125" y="57832"/>
                  </a:cubicBezTo>
                  <a:cubicBezTo>
                    <a:pt x="421505" y="47354"/>
                    <a:pt x="396740" y="9254"/>
                    <a:pt x="353877" y="7349"/>
                  </a:cubicBezTo>
                  <a:cubicBezTo>
                    <a:pt x="275772" y="3539"/>
                    <a:pt x="252912" y="54022"/>
                    <a:pt x="252912" y="54022"/>
                  </a:cubicBezTo>
                  <a:lnTo>
                    <a:pt x="291012" y="52117"/>
                  </a:lnTo>
                  <a:cubicBezTo>
                    <a:pt x="291012" y="52117"/>
                    <a:pt x="279582" y="56879"/>
                    <a:pt x="256722" y="60689"/>
                  </a:cubicBezTo>
                  <a:cubicBezTo>
                    <a:pt x="238625" y="63547"/>
                    <a:pt x="239577" y="63547"/>
                    <a:pt x="233862" y="64499"/>
                  </a:cubicBezTo>
                  <a:cubicBezTo>
                    <a:pt x="225290" y="66404"/>
                    <a:pt x="203382" y="93074"/>
                    <a:pt x="183380" y="115934"/>
                  </a:cubicBezTo>
                  <a:cubicBezTo>
                    <a:pt x="162425" y="137842"/>
                    <a:pt x="142422" y="167369"/>
                    <a:pt x="142422" y="178799"/>
                  </a:cubicBezTo>
                  <a:cubicBezTo>
                    <a:pt x="142422" y="190229"/>
                    <a:pt x="153852" y="197849"/>
                    <a:pt x="160520" y="207374"/>
                  </a:cubicBezTo>
                  <a:cubicBezTo>
                    <a:pt x="167187" y="216899"/>
                    <a:pt x="167187" y="223567"/>
                    <a:pt x="167187" y="223567"/>
                  </a:cubicBezTo>
                  <a:lnTo>
                    <a:pt x="194810" y="191182"/>
                  </a:lnTo>
                  <a:lnTo>
                    <a:pt x="162425" y="257857"/>
                  </a:lnTo>
                  <a:cubicBezTo>
                    <a:pt x="162425" y="257857"/>
                    <a:pt x="177665" y="277859"/>
                    <a:pt x="193857" y="275954"/>
                  </a:cubicBezTo>
                  <a:cubicBezTo>
                    <a:pt x="206240" y="274049"/>
                    <a:pt x="233862" y="252142"/>
                    <a:pt x="251007" y="249284"/>
                  </a:cubicBezTo>
                  <a:cubicBezTo>
                    <a:pt x="269105" y="245474"/>
                    <a:pt x="276725" y="248332"/>
                    <a:pt x="276725" y="248332"/>
                  </a:cubicBezTo>
                  <a:cubicBezTo>
                    <a:pt x="276725" y="248332"/>
                    <a:pt x="289107" y="215947"/>
                    <a:pt x="283392" y="193087"/>
                  </a:cubicBezTo>
                  <a:cubicBezTo>
                    <a:pt x="272915" y="152129"/>
                    <a:pt x="280535" y="130222"/>
                    <a:pt x="289107" y="116887"/>
                  </a:cubicBezTo>
                  <a:cubicBezTo>
                    <a:pt x="282440" y="171179"/>
                    <a:pt x="300537" y="174989"/>
                    <a:pt x="299585" y="210232"/>
                  </a:cubicBezTo>
                  <a:cubicBezTo>
                    <a:pt x="298632" y="236902"/>
                    <a:pt x="290060" y="265477"/>
                    <a:pt x="290060" y="265477"/>
                  </a:cubicBezTo>
                  <a:cubicBezTo>
                    <a:pt x="290060" y="265477"/>
                    <a:pt x="264342" y="256904"/>
                    <a:pt x="244340" y="267382"/>
                  </a:cubicBezTo>
                  <a:cubicBezTo>
                    <a:pt x="224337" y="277859"/>
                    <a:pt x="207192" y="292147"/>
                    <a:pt x="188142" y="292147"/>
                  </a:cubicBezTo>
                  <a:cubicBezTo>
                    <a:pt x="168140" y="292147"/>
                    <a:pt x="141470" y="257857"/>
                    <a:pt x="141470" y="257857"/>
                  </a:cubicBezTo>
                  <a:lnTo>
                    <a:pt x="155757" y="236902"/>
                  </a:lnTo>
                  <a:cubicBezTo>
                    <a:pt x="155757" y="236902"/>
                    <a:pt x="153852" y="230234"/>
                    <a:pt x="148137" y="223567"/>
                  </a:cubicBezTo>
                  <a:cubicBezTo>
                    <a:pt x="139565" y="213089"/>
                    <a:pt x="125277" y="197849"/>
                    <a:pt x="124325" y="185467"/>
                  </a:cubicBezTo>
                  <a:cubicBezTo>
                    <a:pt x="123372" y="164512"/>
                    <a:pt x="144327" y="141652"/>
                    <a:pt x="151947" y="133079"/>
                  </a:cubicBezTo>
                  <a:cubicBezTo>
                    <a:pt x="159567" y="123554"/>
                    <a:pt x="182427" y="98789"/>
                    <a:pt x="182427" y="98789"/>
                  </a:cubicBezTo>
                  <a:cubicBezTo>
                    <a:pt x="182427" y="98789"/>
                    <a:pt x="115752" y="108314"/>
                    <a:pt x="88130" y="140699"/>
                  </a:cubicBezTo>
                  <a:cubicBezTo>
                    <a:pt x="54792" y="180704"/>
                    <a:pt x="50030" y="192134"/>
                    <a:pt x="37647" y="194039"/>
                  </a:cubicBezTo>
                  <a:cubicBezTo>
                    <a:pt x="25265" y="195944"/>
                    <a:pt x="20502" y="182609"/>
                    <a:pt x="20502" y="182609"/>
                  </a:cubicBezTo>
                  <a:cubicBezTo>
                    <a:pt x="20502" y="182609"/>
                    <a:pt x="30027" y="181657"/>
                    <a:pt x="29075" y="170227"/>
                  </a:cubicBezTo>
                  <a:cubicBezTo>
                    <a:pt x="27170" y="152129"/>
                    <a:pt x="31932" y="141652"/>
                    <a:pt x="31932" y="141652"/>
                  </a:cubicBezTo>
                  <a:cubicBezTo>
                    <a:pt x="31932" y="141652"/>
                    <a:pt x="11930" y="154034"/>
                    <a:pt x="8120" y="166417"/>
                  </a:cubicBezTo>
                  <a:cubicBezTo>
                    <a:pt x="4310" y="179752"/>
                    <a:pt x="12882" y="182609"/>
                    <a:pt x="12882" y="182609"/>
                  </a:cubicBezTo>
                  <a:cubicBezTo>
                    <a:pt x="12882" y="182609"/>
                    <a:pt x="12882" y="205469"/>
                    <a:pt x="26217" y="210232"/>
                  </a:cubicBezTo>
                  <a:cubicBezTo>
                    <a:pt x="39552" y="215947"/>
                    <a:pt x="50030" y="211184"/>
                    <a:pt x="50030" y="211184"/>
                  </a:cubicBezTo>
                  <a:cubicBezTo>
                    <a:pt x="50030" y="211184"/>
                    <a:pt x="41457" y="253094"/>
                    <a:pt x="52887" y="283574"/>
                  </a:cubicBezTo>
                  <a:cubicBezTo>
                    <a:pt x="64317" y="314054"/>
                    <a:pt x="87177" y="347392"/>
                    <a:pt x="87177" y="347392"/>
                  </a:cubicBezTo>
                  <a:cubicBezTo>
                    <a:pt x="87177" y="347392"/>
                    <a:pt x="85272" y="370252"/>
                    <a:pt x="82415" y="375967"/>
                  </a:cubicBezTo>
                  <a:cubicBezTo>
                    <a:pt x="80510" y="381682"/>
                    <a:pt x="71937" y="395017"/>
                    <a:pt x="85272" y="404542"/>
                  </a:cubicBezTo>
                  <a:cubicBezTo>
                    <a:pt x="98607" y="414067"/>
                    <a:pt x="131945" y="417877"/>
                    <a:pt x="139565" y="413114"/>
                  </a:cubicBezTo>
                  <a:cubicBezTo>
                    <a:pt x="147185" y="408352"/>
                    <a:pt x="145280" y="395017"/>
                    <a:pt x="146232" y="390254"/>
                  </a:cubicBezTo>
                  <a:cubicBezTo>
                    <a:pt x="147185" y="385492"/>
                    <a:pt x="157662" y="366442"/>
                    <a:pt x="159567" y="361679"/>
                  </a:cubicBezTo>
                  <a:cubicBezTo>
                    <a:pt x="160520" y="355964"/>
                    <a:pt x="160520" y="327389"/>
                    <a:pt x="158615" y="317864"/>
                  </a:cubicBezTo>
                  <a:cubicBezTo>
                    <a:pt x="160520" y="322627"/>
                    <a:pt x="169092" y="344534"/>
                    <a:pt x="200525" y="345487"/>
                  </a:cubicBezTo>
                  <a:cubicBezTo>
                    <a:pt x="229100" y="346439"/>
                    <a:pt x="238625" y="331199"/>
                    <a:pt x="238625" y="320722"/>
                  </a:cubicBezTo>
                  <a:cubicBezTo>
                    <a:pt x="238625" y="325484"/>
                    <a:pt x="240530" y="346439"/>
                    <a:pt x="237672" y="350249"/>
                  </a:cubicBezTo>
                  <a:cubicBezTo>
                    <a:pt x="234815" y="354059"/>
                    <a:pt x="226242" y="356917"/>
                    <a:pt x="217670" y="361679"/>
                  </a:cubicBezTo>
                  <a:cubicBezTo>
                    <a:pt x="209097" y="367394"/>
                    <a:pt x="197667" y="373109"/>
                    <a:pt x="216717" y="395969"/>
                  </a:cubicBezTo>
                  <a:cubicBezTo>
                    <a:pt x="237672" y="422639"/>
                    <a:pt x="241482" y="424544"/>
                    <a:pt x="259580" y="410257"/>
                  </a:cubicBezTo>
                  <a:cubicBezTo>
                    <a:pt x="277677" y="395969"/>
                    <a:pt x="296727" y="382634"/>
                    <a:pt x="310062" y="365489"/>
                  </a:cubicBezTo>
                  <a:cubicBezTo>
                    <a:pt x="323397" y="348344"/>
                    <a:pt x="347210" y="285479"/>
                    <a:pt x="347210" y="285479"/>
                  </a:cubicBezTo>
                  <a:cubicBezTo>
                    <a:pt x="347210" y="285479"/>
                    <a:pt x="332922" y="275954"/>
                    <a:pt x="323397" y="263572"/>
                  </a:cubicBezTo>
                  <a:cubicBezTo>
                    <a:pt x="316730" y="254047"/>
                    <a:pt x="314825" y="248332"/>
                    <a:pt x="314825" y="248332"/>
                  </a:cubicBezTo>
                  <a:cubicBezTo>
                    <a:pt x="314825" y="248332"/>
                    <a:pt x="333875" y="267382"/>
                    <a:pt x="353877" y="272144"/>
                  </a:cubicBezTo>
                  <a:cubicBezTo>
                    <a:pt x="361497" y="280717"/>
                    <a:pt x="373880" y="293099"/>
                    <a:pt x="384357" y="296909"/>
                  </a:cubicBezTo>
                  <a:cubicBezTo>
                    <a:pt x="423410" y="313102"/>
                    <a:pt x="435792" y="264524"/>
                    <a:pt x="435792" y="264524"/>
                  </a:cubicBezTo>
                  <a:lnTo>
                    <a:pt x="433887" y="262619"/>
                  </a:lnTo>
                  <a:cubicBezTo>
                    <a:pt x="433887" y="262619"/>
                    <a:pt x="423410" y="287384"/>
                    <a:pt x="406265" y="285479"/>
                  </a:cubicBezTo>
                  <a:cubicBezTo>
                    <a:pt x="371975" y="281669"/>
                    <a:pt x="382452" y="211184"/>
                    <a:pt x="382452" y="211184"/>
                  </a:cubicBezTo>
                  <a:cubicBezTo>
                    <a:pt x="382452" y="211184"/>
                    <a:pt x="416742" y="260714"/>
                    <a:pt x="486275" y="258809"/>
                  </a:cubicBezTo>
                  <a:cubicBezTo>
                    <a:pt x="528185" y="258809"/>
                    <a:pt x="576762" y="208327"/>
                    <a:pt x="572952" y="117839"/>
                  </a:cubicBezTo>
                  <a:close/>
                  <a:moveTo>
                    <a:pt x="331017" y="114029"/>
                  </a:moveTo>
                  <a:cubicBezTo>
                    <a:pt x="331017" y="114029"/>
                    <a:pt x="333875" y="81644"/>
                    <a:pt x="340542" y="76882"/>
                  </a:cubicBezTo>
                  <a:cubicBezTo>
                    <a:pt x="349115" y="71167"/>
                    <a:pt x="371975" y="78787"/>
                    <a:pt x="371975" y="78787"/>
                  </a:cubicBezTo>
                  <a:cubicBezTo>
                    <a:pt x="371975" y="78787"/>
                    <a:pt x="357687" y="78787"/>
                    <a:pt x="349115" y="86407"/>
                  </a:cubicBezTo>
                  <a:cubicBezTo>
                    <a:pt x="341495" y="93074"/>
                    <a:pt x="331017" y="114029"/>
                    <a:pt x="331017" y="114029"/>
                  </a:cubicBezTo>
                  <a:close/>
                  <a:moveTo>
                    <a:pt x="387215" y="142604"/>
                  </a:moveTo>
                  <a:cubicBezTo>
                    <a:pt x="376737" y="151177"/>
                    <a:pt x="367212" y="161654"/>
                    <a:pt x="367212" y="161654"/>
                  </a:cubicBezTo>
                  <a:cubicBezTo>
                    <a:pt x="367212" y="161654"/>
                    <a:pt x="369117" y="156892"/>
                    <a:pt x="371022" y="154034"/>
                  </a:cubicBezTo>
                  <a:cubicBezTo>
                    <a:pt x="372927" y="151177"/>
                    <a:pt x="375785" y="146414"/>
                    <a:pt x="375785" y="146414"/>
                  </a:cubicBezTo>
                  <a:cubicBezTo>
                    <a:pt x="375785" y="146414"/>
                    <a:pt x="371975" y="145462"/>
                    <a:pt x="367212" y="140699"/>
                  </a:cubicBezTo>
                  <a:cubicBezTo>
                    <a:pt x="364355" y="137842"/>
                    <a:pt x="363402" y="134984"/>
                    <a:pt x="362450" y="133079"/>
                  </a:cubicBezTo>
                  <a:cubicBezTo>
                    <a:pt x="362450" y="133079"/>
                    <a:pt x="360545" y="134032"/>
                    <a:pt x="357687" y="136889"/>
                  </a:cubicBezTo>
                  <a:cubicBezTo>
                    <a:pt x="354830" y="138794"/>
                    <a:pt x="351020" y="143557"/>
                    <a:pt x="351020" y="143557"/>
                  </a:cubicBezTo>
                  <a:cubicBezTo>
                    <a:pt x="351020" y="143557"/>
                    <a:pt x="360545" y="125459"/>
                    <a:pt x="373880" y="115934"/>
                  </a:cubicBezTo>
                  <a:cubicBezTo>
                    <a:pt x="388167" y="106409"/>
                    <a:pt x="402455" y="106409"/>
                    <a:pt x="402455" y="106409"/>
                  </a:cubicBezTo>
                  <a:cubicBezTo>
                    <a:pt x="402455" y="106409"/>
                    <a:pt x="400550" y="106409"/>
                    <a:pt x="395787" y="109267"/>
                  </a:cubicBezTo>
                  <a:cubicBezTo>
                    <a:pt x="391025" y="111172"/>
                    <a:pt x="391025" y="112124"/>
                    <a:pt x="391025" y="112124"/>
                  </a:cubicBezTo>
                  <a:cubicBezTo>
                    <a:pt x="391025" y="112124"/>
                    <a:pt x="395787" y="114029"/>
                    <a:pt x="399597" y="117839"/>
                  </a:cubicBezTo>
                  <a:cubicBezTo>
                    <a:pt x="403407" y="122602"/>
                    <a:pt x="404360" y="128317"/>
                    <a:pt x="404360" y="128317"/>
                  </a:cubicBezTo>
                  <a:cubicBezTo>
                    <a:pt x="404360" y="128317"/>
                    <a:pt x="405312" y="128317"/>
                    <a:pt x="410075" y="126412"/>
                  </a:cubicBezTo>
                  <a:cubicBezTo>
                    <a:pt x="414837" y="124507"/>
                    <a:pt x="419600" y="124507"/>
                    <a:pt x="419600" y="124507"/>
                  </a:cubicBezTo>
                  <a:cubicBezTo>
                    <a:pt x="419600" y="124507"/>
                    <a:pt x="401502" y="131174"/>
                    <a:pt x="387215" y="142604"/>
                  </a:cubicBezTo>
                  <a:close/>
                  <a:moveTo>
                    <a:pt x="531042" y="57832"/>
                  </a:moveTo>
                  <a:cubicBezTo>
                    <a:pt x="519612" y="66404"/>
                    <a:pt x="507230" y="67357"/>
                    <a:pt x="506277" y="63547"/>
                  </a:cubicBezTo>
                  <a:cubicBezTo>
                    <a:pt x="504372" y="59737"/>
                    <a:pt x="507230" y="59737"/>
                    <a:pt x="507230" y="59737"/>
                  </a:cubicBezTo>
                  <a:cubicBezTo>
                    <a:pt x="507230" y="59737"/>
                    <a:pt x="519612" y="54974"/>
                    <a:pt x="526280" y="50212"/>
                  </a:cubicBezTo>
                  <a:cubicBezTo>
                    <a:pt x="534852" y="43544"/>
                    <a:pt x="542472" y="28304"/>
                    <a:pt x="545330" y="32114"/>
                  </a:cubicBezTo>
                  <a:cubicBezTo>
                    <a:pt x="547235" y="35924"/>
                    <a:pt x="539615" y="51164"/>
                    <a:pt x="531042" y="57832"/>
                  </a:cubicBezTo>
                  <a:close/>
                </a:path>
              </a:pathLst>
            </a:custGeom>
            <a:solidFill>
              <a:srgbClr val="0078D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4BF17E0-BB62-4BBA-8284-5E37F96C745F}"/>
              </a:ext>
            </a:extLst>
          </p:cNvPr>
          <p:cNvGrpSpPr/>
          <p:nvPr/>
        </p:nvGrpSpPr>
        <p:grpSpPr>
          <a:xfrm>
            <a:off x="1164646" y="2028347"/>
            <a:ext cx="431726" cy="593005"/>
            <a:chOff x="5961221" y="3220879"/>
            <a:chExt cx="285750" cy="381000"/>
          </a:xfrm>
        </p:grpSpPr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92BD23B-5497-4F08-9536-F26DA64D3564}"/>
                </a:ext>
              </a:extLst>
            </p:cNvPr>
            <p:cNvSpPr/>
            <p:nvPr/>
          </p:nvSpPr>
          <p:spPr>
            <a:xfrm>
              <a:off x="6085999" y="3396139"/>
              <a:ext cx="38100" cy="47625"/>
            </a:xfrm>
            <a:custGeom>
              <a:avLst/>
              <a:gdLst>
                <a:gd name="connsiteX0" fmla="*/ 31909 w 38100"/>
                <a:gd name="connsiteY0" fmla="*/ 13811 h 47625"/>
                <a:gd name="connsiteX1" fmla="*/ 28099 w 38100"/>
                <a:gd name="connsiteY1" fmla="*/ 9049 h 47625"/>
                <a:gd name="connsiteX2" fmla="*/ 22384 w 38100"/>
                <a:gd name="connsiteY2" fmla="*/ 7144 h 47625"/>
                <a:gd name="connsiteX3" fmla="*/ 15716 w 38100"/>
                <a:gd name="connsiteY3" fmla="*/ 9049 h 47625"/>
                <a:gd name="connsiteX4" fmla="*/ 10954 w 38100"/>
                <a:gd name="connsiteY4" fmla="*/ 12859 h 47625"/>
                <a:gd name="connsiteX5" fmla="*/ 8096 w 38100"/>
                <a:gd name="connsiteY5" fmla="*/ 18574 h 47625"/>
                <a:gd name="connsiteX6" fmla="*/ 7144 w 38100"/>
                <a:gd name="connsiteY6" fmla="*/ 26194 h 47625"/>
                <a:gd name="connsiteX7" fmla="*/ 8096 w 38100"/>
                <a:gd name="connsiteY7" fmla="*/ 34766 h 47625"/>
                <a:gd name="connsiteX8" fmla="*/ 10954 w 38100"/>
                <a:gd name="connsiteY8" fmla="*/ 40481 h 47625"/>
                <a:gd name="connsiteX9" fmla="*/ 15716 w 38100"/>
                <a:gd name="connsiteY9" fmla="*/ 43339 h 47625"/>
                <a:gd name="connsiteX10" fmla="*/ 21431 w 38100"/>
                <a:gd name="connsiteY10" fmla="*/ 44291 h 47625"/>
                <a:gd name="connsiteX11" fmla="*/ 26194 w 38100"/>
                <a:gd name="connsiteY11" fmla="*/ 43339 h 47625"/>
                <a:gd name="connsiteX12" fmla="*/ 30956 w 38100"/>
                <a:gd name="connsiteY12" fmla="*/ 39529 h 47625"/>
                <a:gd name="connsiteX13" fmla="*/ 33814 w 38100"/>
                <a:gd name="connsiteY13" fmla="*/ 33814 h 47625"/>
                <a:gd name="connsiteX14" fmla="*/ 34766 w 38100"/>
                <a:gd name="connsiteY14" fmla="*/ 25241 h 47625"/>
                <a:gd name="connsiteX15" fmla="*/ 33814 w 38100"/>
                <a:gd name="connsiteY15" fmla="*/ 17621 h 47625"/>
                <a:gd name="connsiteX16" fmla="*/ 31909 w 38100"/>
                <a:gd name="connsiteY16" fmla="*/ 1381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100" h="47625">
                  <a:moveTo>
                    <a:pt x="31909" y="13811"/>
                  </a:moveTo>
                  <a:cubicBezTo>
                    <a:pt x="30956" y="11906"/>
                    <a:pt x="29051" y="10954"/>
                    <a:pt x="28099" y="9049"/>
                  </a:cubicBezTo>
                  <a:cubicBezTo>
                    <a:pt x="26194" y="8096"/>
                    <a:pt x="24289" y="7144"/>
                    <a:pt x="22384" y="7144"/>
                  </a:cubicBezTo>
                  <a:cubicBezTo>
                    <a:pt x="19526" y="7144"/>
                    <a:pt x="17621" y="8096"/>
                    <a:pt x="15716" y="9049"/>
                  </a:cubicBezTo>
                  <a:cubicBezTo>
                    <a:pt x="13811" y="10001"/>
                    <a:pt x="12859" y="11906"/>
                    <a:pt x="10954" y="12859"/>
                  </a:cubicBezTo>
                  <a:cubicBezTo>
                    <a:pt x="10001" y="14764"/>
                    <a:pt x="9049" y="16669"/>
                    <a:pt x="8096" y="18574"/>
                  </a:cubicBezTo>
                  <a:cubicBezTo>
                    <a:pt x="7144" y="20479"/>
                    <a:pt x="7144" y="23336"/>
                    <a:pt x="7144" y="26194"/>
                  </a:cubicBezTo>
                  <a:cubicBezTo>
                    <a:pt x="7144" y="30004"/>
                    <a:pt x="7144" y="32861"/>
                    <a:pt x="8096" y="34766"/>
                  </a:cubicBezTo>
                  <a:cubicBezTo>
                    <a:pt x="9049" y="37624"/>
                    <a:pt x="10001" y="39529"/>
                    <a:pt x="10954" y="40481"/>
                  </a:cubicBezTo>
                  <a:cubicBezTo>
                    <a:pt x="11906" y="42386"/>
                    <a:pt x="13811" y="43339"/>
                    <a:pt x="15716" y="43339"/>
                  </a:cubicBezTo>
                  <a:cubicBezTo>
                    <a:pt x="17621" y="44291"/>
                    <a:pt x="19526" y="44291"/>
                    <a:pt x="21431" y="44291"/>
                  </a:cubicBezTo>
                  <a:cubicBezTo>
                    <a:pt x="23336" y="44291"/>
                    <a:pt x="25241" y="44291"/>
                    <a:pt x="26194" y="43339"/>
                  </a:cubicBezTo>
                  <a:cubicBezTo>
                    <a:pt x="28099" y="42386"/>
                    <a:pt x="29051" y="41434"/>
                    <a:pt x="30956" y="39529"/>
                  </a:cubicBezTo>
                  <a:cubicBezTo>
                    <a:pt x="31909" y="37624"/>
                    <a:pt x="32861" y="35719"/>
                    <a:pt x="33814" y="33814"/>
                  </a:cubicBezTo>
                  <a:cubicBezTo>
                    <a:pt x="34766" y="31909"/>
                    <a:pt x="34766" y="29051"/>
                    <a:pt x="34766" y="25241"/>
                  </a:cubicBezTo>
                  <a:cubicBezTo>
                    <a:pt x="34766" y="22384"/>
                    <a:pt x="34766" y="20479"/>
                    <a:pt x="33814" y="17621"/>
                  </a:cubicBezTo>
                  <a:cubicBezTo>
                    <a:pt x="33814" y="17621"/>
                    <a:pt x="32861" y="15716"/>
                    <a:pt x="31909" y="13811"/>
                  </a:cubicBezTo>
                  <a:close/>
                </a:path>
              </a:pathLst>
            </a:custGeom>
            <a:solidFill>
              <a:srgbClr val="0078D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1A59BB9-9ACC-4761-A88E-839C84AE4191}"/>
                </a:ext>
              </a:extLst>
            </p:cNvPr>
            <p:cNvSpPr/>
            <p:nvPr/>
          </p:nvSpPr>
          <p:spPr>
            <a:xfrm>
              <a:off x="5961221" y="3220879"/>
              <a:ext cx="285750" cy="381000"/>
            </a:xfrm>
            <a:custGeom>
              <a:avLst/>
              <a:gdLst>
                <a:gd name="connsiteX0" fmla="*/ 144304 w 285750"/>
                <a:gd name="connsiteY0" fmla="*/ 7144 h 381000"/>
                <a:gd name="connsiteX1" fmla="*/ 7144 w 285750"/>
                <a:gd name="connsiteY1" fmla="*/ 61436 h 381000"/>
                <a:gd name="connsiteX2" fmla="*/ 7144 w 285750"/>
                <a:gd name="connsiteY2" fmla="*/ 318611 h 381000"/>
                <a:gd name="connsiteX3" fmla="*/ 144304 w 285750"/>
                <a:gd name="connsiteY3" fmla="*/ 373856 h 381000"/>
                <a:gd name="connsiteX4" fmla="*/ 281464 w 285750"/>
                <a:gd name="connsiteY4" fmla="*/ 319564 h 381000"/>
                <a:gd name="connsiteX5" fmla="*/ 281464 w 285750"/>
                <a:gd name="connsiteY5" fmla="*/ 62389 h 381000"/>
                <a:gd name="connsiteX6" fmla="*/ 144304 w 285750"/>
                <a:gd name="connsiteY6" fmla="*/ 7144 h 381000"/>
                <a:gd name="connsiteX7" fmla="*/ 103346 w 285750"/>
                <a:gd name="connsiteY7" fmla="*/ 222409 h 381000"/>
                <a:gd name="connsiteX8" fmla="*/ 101441 w 285750"/>
                <a:gd name="connsiteY8" fmla="*/ 228124 h 381000"/>
                <a:gd name="connsiteX9" fmla="*/ 97631 w 285750"/>
                <a:gd name="connsiteY9" fmla="*/ 232886 h 381000"/>
                <a:gd name="connsiteX10" fmla="*/ 91916 w 285750"/>
                <a:gd name="connsiteY10" fmla="*/ 236696 h 381000"/>
                <a:gd name="connsiteX11" fmla="*/ 83344 w 285750"/>
                <a:gd name="connsiteY11" fmla="*/ 239554 h 381000"/>
                <a:gd name="connsiteX12" fmla="*/ 71914 w 285750"/>
                <a:gd name="connsiteY12" fmla="*/ 240506 h 381000"/>
                <a:gd name="connsiteX13" fmla="*/ 65246 w 285750"/>
                <a:gd name="connsiteY13" fmla="*/ 240506 h 381000"/>
                <a:gd name="connsiteX14" fmla="*/ 59531 w 285750"/>
                <a:gd name="connsiteY14" fmla="*/ 239554 h 381000"/>
                <a:gd name="connsiteX15" fmla="*/ 54769 w 285750"/>
                <a:gd name="connsiteY15" fmla="*/ 238601 h 381000"/>
                <a:gd name="connsiteX16" fmla="*/ 50959 w 285750"/>
                <a:gd name="connsiteY16" fmla="*/ 236696 h 381000"/>
                <a:gd name="connsiteX17" fmla="*/ 50959 w 285750"/>
                <a:gd name="connsiteY17" fmla="*/ 216694 h 381000"/>
                <a:gd name="connsiteX18" fmla="*/ 55721 w 285750"/>
                <a:gd name="connsiteY18" fmla="*/ 219551 h 381000"/>
                <a:gd name="connsiteX19" fmla="*/ 60484 w 285750"/>
                <a:gd name="connsiteY19" fmla="*/ 222409 h 381000"/>
                <a:gd name="connsiteX20" fmla="*/ 66199 w 285750"/>
                <a:gd name="connsiteY20" fmla="*/ 224314 h 381000"/>
                <a:gd name="connsiteX21" fmla="*/ 71914 w 285750"/>
                <a:gd name="connsiteY21" fmla="*/ 225266 h 381000"/>
                <a:gd name="connsiteX22" fmla="*/ 75724 w 285750"/>
                <a:gd name="connsiteY22" fmla="*/ 224314 h 381000"/>
                <a:gd name="connsiteX23" fmla="*/ 77629 w 285750"/>
                <a:gd name="connsiteY23" fmla="*/ 223361 h 381000"/>
                <a:gd name="connsiteX24" fmla="*/ 78581 w 285750"/>
                <a:gd name="connsiteY24" fmla="*/ 221456 h 381000"/>
                <a:gd name="connsiteX25" fmla="*/ 78581 w 285750"/>
                <a:gd name="connsiteY25" fmla="*/ 219551 h 381000"/>
                <a:gd name="connsiteX26" fmla="*/ 77629 w 285750"/>
                <a:gd name="connsiteY26" fmla="*/ 216694 h 381000"/>
                <a:gd name="connsiteX27" fmla="*/ 75724 w 285750"/>
                <a:gd name="connsiteY27" fmla="*/ 214789 h 381000"/>
                <a:gd name="connsiteX28" fmla="*/ 71914 w 285750"/>
                <a:gd name="connsiteY28" fmla="*/ 212884 h 381000"/>
                <a:gd name="connsiteX29" fmla="*/ 67151 w 285750"/>
                <a:gd name="connsiteY29" fmla="*/ 210979 h 381000"/>
                <a:gd name="connsiteX30" fmla="*/ 58579 w 285750"/>
                <a:gd name="connsiteY30" fmla="*/ 206216 h 381000"/>
                <a:gd name="connsiteX31" fmla="*/ 52864 w 285750"/>
                <a:gd name="connsiteY31" fmla="*/ 201454 h 381000"/>
                <a:gd name="connsiteX32" fmla="*/ 50006 w 285750"/>
                <a:gd name="connsiteY32" fmla="*/ 195739 h 381000"/>
                <a:gd name="connsiteX33" fmla="*/ 49054 w 285750"/>
                <a:gd name="connsiteY33" fmla="*/ 189071 h 381000"/>
                <a:gd name="connsiteX34" fmla="*/ 50959 w 285750"/>
                <a:gd name="connsiteY34" fmla="*/ 179546 h 381000"/>
                <a:gd name="connsiteX35" fmla="*/ 56674 w 285750"/>
                <a:gd name="connsiteY35" fmla="*/ 171926 h 381000"/>
                <a:gd name="connsiteX36" fmla="*/ 66199 w 285750"/>
                <a:gd name="connsiteY36" fmla="*/ 167164 h 381000"/>
                <a:gd name="connsiteX37" fmla="*/ 78581 w 285750"/>
                <a:gd name="connsiteY37" fmla="*/ 165259 h 381000"/>
                <a:gd name="connsiteX38" fmla="*/ 85249 w 285750"/>
                <a:gd name="connsiteY38" fmla="*/ 165259 h 381000"/>
                <a:gd name="connsiteX39" fmla="*/ 90964 w 285750"/>
                <a:gd name="connsiteY39" fmla="*/ 166211 h 381000"/>
                <a:gd name="connsiteX40" fmla="*/ 95726 w 285750"/>
                <a:gd name="connsiteY40" fmla="*/ 167164 h 381000"/>
                <a:gd name="connsiteX41" fmla="*/ 99536 w 285750"/>
                <a:gd name="connsiteY41" fmla="*/ 168116 h 381000"/>
                <a:gd name="connsiteX42" fmla="*/ 99536 w 285750"/>
                <a:gd name="connsiteY42" fmla="*/ 187166 h 381000"/>
                <a:gd name="connsiteX43" fmla="*/ 95726 w 285750"/>
                <a:gd name="connsiteY43" fmla="*/ 185261 h 381000"/>
                <a:gd name="connsiteX44" fmla="*/ 90964 w 285750"/>
                <a:gd name="connsiteY44" fmla="*/ 183356 h 381000"/>
                <a:gd name="connsiteX45" fmla="*/ 86201 w 285750"/>
                <a:gd name="connsiteY45" fmla="*/ 182404 h 381000"/>
                <a:gd name="connsiteX46" fmla="*/ 80486 w 285750"/>
                <a:gd name="connsiteY46" fmla="*/ 182404 h 381000"/>
                <a:gd name="connsiteX47" fmla="*/ 74771 w 285750"/>
                <a:gd name="connsiteY47" fmla="*/ 183356 h 381000"/>
                <a:gd name="connsiteX48" fmla="*/ 72866 w 285750"/>
                <a:gd name="connsiteY48" fmla="*/ 187166 h 381000"/>
                <a:gd name="connsiteX49" fmla="*/ 73819 w 285750"/>
                <a:gd name="connsiteY49" fmla="*/ 189071 h 381000"/>
                <a:gd name="connsiteX50" fmla="*/ 75724 w 285750"/>
                <a:gd name="connsiteY50" fmla="*/ 190976 h 381000"/>
                <a:gd name="connsiteX51" fmla="*/ 78581 w 285750"/>
                <a:gd name="connsiteY51" fmla="*/ 192881 h 381000"/>
                <a:gd name="connsiteX52" fmla="*/ 83344 w 285750"/>
                <a:gd name="connsiteY52" fmla="*/ 194786 h 381000"/>
                <a:gd name="connsiteX53" fmla="*/ 91916 w 285750"/>
                <a:gd name="connsiteY53" fmla="*/ 198596 h 381000"/>
                <a:gd name="connsiteX54" fmla="*/ 98584 w 285750"/>
                <a:gd name="connsiteY54" fmla="*/ 203359 h 381000"/>
                <a:gd name="connsiteX55" fmla="*/ 103346 w 285750"/>
                <a:gd name="connsiteY55" fmla="*/ 209074 h 381000"/>
                <a:gd name="connsiteX56" fmla="*/ 105251 w 285750"/>
                <a:gd name="connsiteY56" fmla="*/ 217646 h 381000"/>
                <a:gd name="connsiteX57" fmla="*/ 103346 w 285750"/>
                <a:gd name="connsiteY57" fmla="*/ 222409 h 381000"/>
                <a:gd name="connsiteX58" fmla="*/ 159544 w 285750"/>
                <a:gd name="connsiteY58" fmla="*/ 258604 h 381000"/>
                <a:gd name="connsiteX59" fmla="*/ 143351 w 285750"/>
                <a:gd name="connsiteY59" fmla="*/ 241459 h 381000"/>
                <a:gd name="connsiteX60" fmla="*/ 130016 w 285750"/>
                <a:gd name="connsiteY60" fmla="*/ 238601 h 381000"/>
                <a:gd name="connsiteX61" fmla="*/ 119539 w 285750"/>
                <a:gd name="connsiteY61" fmla="*/ 230981 h 381000"/>
                <a:gd name="connsiteX62" fmla="*/ 111919 w 285750"/>
                <a:gd name="connsiteY62" fmla="*/ 219551 h 381000"/>
                <a:gd name="connsiteX63" fmla="*/ 109061 w 285750"/>
                <a:gd name="connsiteY63" fmla="*/ 204311 h 381000"/>
                <a:gd name="connsiteX64" fmla="*/ 111919 w 285750"/>
                <a:gd name="connsiteY64" fmla="*/ 188119 h 381000"/>
                <a:gd name="connsiteX65" fmla="*/ 119539 w 285750"/>
                <a:gd name="connsiteY65" fmla="*/ 175736 h 381000"/>
                <a:gd name="connsiteX66" fmla="*/ 130969 w 285750"/>
                <a:gd name="connsiteY66" fmla="*/ 168116 h 381000"/>
                <a:gd name="connsiteX67" fmla="*/ 146209 w 285750"/>
                <a:gd name="connsiteY67" fmla="*/ 165259 h 381000"/>
                <a:gd name="connsiteX68" fmla="*/ 160496 w 285750"/>
                <a:gd name="connsiteY68" fmla="*/ 168116 h 381000"/>
                <a:gd name="connsiteX69" fmla="*/ 171926 w 285750"/>
                <a:gd name="connsiteY69" fmla="*/ 175736 h 381000"/>
                <a:gd name="connsiteX70" fmla="*/ 179546 w 285750"/>
                <a:gd name="connsiteY70" fmla="*/ 187166 h 381000"/>
                <a:gd name="connsiteX71" fmla="*/ 182404 w 285750"/>
                <a:gd name="connsiteY71" fmla="*/ 203359 h 381000"/>
                <a:gd name="connsiteX72" fmla="*/ 180499 w 285750"/>
                <a:gd name="connsiteY72" fmla="*/ 214789 h 381000"/>
                <a:gd name="connsiteX73" fmla="*/ 175736 w 285750"/>
                <a:gd name="connsiteY73" fmla="*/ 224314 h 381000"/>
                <a:gd name="connsiteX74" fmla="*/ 169069 w 285750"/>
                <a:gd name="connsiteY74" fmla="*/ 231934 h 381000"/>
                <a:gd name="connsiteX75" fmla="*/ 160496 w 285750"/>
                <a:gd name="connsiteY75" fmla="*/ 237649 h 381000"/>
                <a:gd name="connsiteX76" fmla="*/ 185261 w 285750"/>
                <a:gd name="connsiteY76" fmla="*/ 258604 h 381000"/>
                <a:gd name="connsiteX77" fmla="*/ 159544 w 285750"/>
                <a:gd name="connsiteY77" fmla="*/ 258604 h 381000"/>
                <a:gd name="connsiteX78" fmla="*/ 241459 w 285750"/>
                <a:gd name="connsiteY78" fmla="*/ 239554 h 381000"/>
                <a:gd name="connsiteX79" fmla="*/ 193834 w 285750"/>
                <a:gd name="connsiteY79" fmla="*/ 239554 h 381000"/>
                <a:gd name="connsiteX80" fmla="*/ 193834 w 285750"/>
                <a:gd name="connsiteY80" fmla="*/ 166211 h 381000"/>
                <a:gd name="connsiteX81" fmla="*/ 215741 w 285750"/>
                <a:gd name="connsiteY81" fmla="*/ 166211 h 381000"/>
                <a:gd name="connsiteX82" fmla="*/ 215741 w 285750"/>
                <a:gd name="connsiteY82" fmla="*/ 222409 h 381000"/>
                <a:gd name="connsiteX83" fmla="*/ 241459 w 285750"/>
                <a:gd name="connsiteY83" fmla="*/ 222409 h 381000"/>
                <a:gd name="connsiteX84" fmla="*/ 241459 w 285750"/>
                <a:gd name="connsiteY84" fmla="*/ 239554 h 381000"/>
                <a:gd name="connsiteX85" fmla="*/ 144304 w 285750"/>
                <a:gd name="connsiteY85" fmla="*/ 87154 h 381000"/>
                <a:gd name="connsiteX86" fmla="*/ 46196 w 285750"/>
                <a:gd name="connsiteY86" fmla="*/ 57626 h 381000"/>
                <a:gd name="connsiteX87" fmla="*/ 144304 w 285750"/>
                <a:gd name="connsiteY87" fmla="*/ 28099 h 381000"/>
                <a:gd name="connsiteX88" fmla="*/ 242411 w 285750"/>
                <a:gd name="connsiteY88" fmla="*/ 57626 h 381000"/>
                <a:gd name="connsiteX89" fmla="*/ 144304 w 285750"/>
                <a:gd name="connsiteY89" fmla="*/ 8715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285750" h="381000">
                  <a:moveTo>
                    <a:pt x="144304" y="7144"/>
                  </a:moveTo>
                  <a:cubicBezTo>
                    <a:pt x="68104" y="7144"/>
                    <a:pt x="7144" y="32861"/>
                    <a:pt x="7144" y="61436"/>
                  </a:cubicBezTo>
                  <a:lnTo>
                    <a:pt x="7144" y="318611"/>
                  </a:lnTo>
                  <a:cubicBezTo>
                    <a:pt x="7144" y="347186"/>
                    <a:pt x="69056" y="373856"/>
                    <a:pt x="144304" y="373856"/>
                  </a:cubicBezTo>
                  <a:cubicBezTo>
                    <a:pt x="220504" y="373856"/>
                    <a:pt x="281464" y="348139"/>
                    <a:pt x="281464" y="319564"/>
                  </a:cubicBezTo>
                  <a:lnTo>
                    <a:pt x="281464" y="62389"/>
                  </a:lnTo>
                  <a:cubicBezTo>
                    <a:pt x="282416" y="33814"/>
                    <a:pt x="220504" y="7144"/>
                    <a:pt x="144304" y="7144"/>
                  </a:cubicBezTo>
                  <a:close/>
                  <a:moveTo>
                    <a:pt x="103346" y="222409"/>
                  </a:moveTo>
                  <a:cubicBezTo>
                    <a:pt x="103346" y="224314"/>
                    <a:pt x="102394" y="226219"/>
                    <a:pt x="101441" y="228124"/>
                  </a:cubicBezTo>
                  <a:cubicBezTo>
                    <a:pt x="100489" y="230029"/>
                    <a:pt x="99536" y="231934"/>
                    <a:pt x="97631" y="232886"/>
                  </a:cubicBezTo>
                  <a:cubicBezTo>
                    <a:pt x="95726" y="234791"/>
                    <a:pt x="93821" y="235744"/>
                    <a:pt x="91916" y="236696"/>
                  </a:cubicBezTo>
                  <a:cubicBezTo>
                    <a:pt x="90011" y="237649"/>
                    <a:pt x="87154" y="238601"/>
                    <a:pt x="83344" y="239554"/>
                  </a:cubicBezTo>
                  <a:cubicBezTo>
                    <a:pt x="80486" y="240506"/>
                    <a:pt x="76676" y="240506"/>
                    <a:pt x="71914" y="240506"/>
                  </a:cubicBezTo>
                  <a:cubicBezTo>
                    <a:pt x="70009" y="240506"/>
                    <a:pt x="67151" y="240506"/>
                    <a:pt x="65246" y="240506"/>
                  </a:cubicBezTo>
                  <a:cubicBezTo>
                    <a:pt x="63341" y="240506"/>
                    <a:pt x="61436" y="240506"/>
                    <a:pt x="59531" y="239554"/>
                  </a:cubicBezTo>
                  <a:cubicBezTo>
                    <a:pt x="57626" y="239554"/>
                    <a:pt x="55721" y="238601"/>
                    <a:pt x="54769" y="238601"/>
                  </a:cubicBezTo>
                  <a:cubicBezTo>
                    <a:pt x="52864" y="238601"/>
                    <a:pt x="51911" y="237649"/>
                    <a:pt x="50959" y="236696"/>
                  </a:cubicBezTo>
                  <a:lnTo>
                    <a:pt x="50959" y="216694"/>
                  </a:lnTo>
                  <a:cubicBezTo>
                    <a:pt x="51911" y="217646"/>
                    <a:pt x="53816" y="218599"/>
                    <a:pt x="55721" y="219551"/>
                  </a:cubicBezTo>
                  <a:cubicBezTo>
                    <a:pt x="57626" y="220504"/>
                    <a:pt x="58579" y="221456"/>
                    <a:pt x="60484" y="222409"/>
                  </a:cubicBezTo>
                  <a:cubicBezTo>
                    <a:pt x="62389" y="223361"/>
                    <a:pt x="64294" y="223361"/>
                    <a:pt x="66199" y="224314"/>
                  </a:cubicBezTo>
                  <a:cubicBezTo>
                    <a:pt x="68104" y="225266"/>
                    <a:pt x="70009" y="225266"/>
                    <a:pt x="71914" y="225266"/>
                  </a:cubicBezTo>
                  <a:cubicBezTo>
                    <a:pt x="73819" y="225266"/>
                    <a:pt x="74771" y="225266"/>
                    <a:pt x="75724" y="224314"/>
                  </a:cubicBezTo>
                  <a:cubicBezTo>
                    <a:pt x="76676" y="224314"/>
                    <a:pt x="77629" y="223361"/>
                    <a:pt x="77629" y="223361"/>
                  </a:cubicBezTo>
                  <a:cubicBezTo>
                    <a:pt x="78581" y="223361"/>
                    <a:pt x="78581" y="222409"/>
                    <a:pt x="78581" y="221456"/>
                  </a:cubicBezTo>
                  <a:cubicBezTo>
                    <a:pt x="78581" y="220504"/>
                    <a:pt x="78581" y="220504"/>
                    <a:pt x="78581" y="219551"/>
                  </a:cubicBezTo>
                  <a:cubicBezTo>
                    <a:pt x="78581" y="218599"/>
                    <a:pt x="78581" y="217646"/>
                    <a:pt x="77629" y="216694"/>
                  </a:cubicBezTo>
                  <a:cubicBezTo>
                    <a:pt x="76676" y="215741"/>
                    <a:pt x="76676" y="214789"/>
                    <a:pt x="75724" y="214789"/>
                  </a:cubicBezTo>
                  <a:cubicBezTo>
                    <a:pt x="74771" y="213836"/>
                    <a:pt x="73819" y="213836"/>
                    <a:pt x="71914" y="212884"/>
                  </a:cubicBezTo>
                  <a:cubicBezTo>
                    <a:pt x="70009" y="211931"/>
                    <a:pt x="69056" y="211931"/>
                    <a:pt x="67151" y="210979"/>
                  </a:cubicBezTo>
                  <a:cubicBezTo>
                    <a:pt x="64294" y="210026"/>
                    <a:pt x="61436" y="208121"/>
                    <a:pt x="58579" y="206216"/>
                  </a:cubicBezTo>
                  <a:cubicBezTo>
                    <a:pt x="56674" y="204311"/>
                    <a:pt x="54769" y="203359"/>
                    <a:pt x="52864" y="201454"/>
                  </a:cubicBezTo>
                  <a:cubicBezTo>
                    <a:pt x="50959" y="199549"/>
                    <a:pt x="50006" y="197644"/>
                    <a:pt x="50006" y="195739"/>
                  </a:cubicBezTo>
                  <a:cubicBezTo>
                    <a:pt x="49054" y="193834"/>
                    <a:pt x="49054" y="190976"/>
                    <a:pt x="49054" y="189071"/>
                  </a:cubicBezTo>
                  <a:cubicBezTo>
                    <a:pt x="49054" y="185261"/>
                    <a:pt x="50006" y="182404"/>
                    <a:pt x="50959" y="179546"/>
                  </a:cubicBezTo>
                  <a:cubicBezTo>
                    <a:pt x="52864" y="176689"/>
                    <a:pt x="54769" y="173831"/>
                    <a:pt x="56674" y="171926"/>
                  </a:cubicBezTo>
                  <a:cubicBezTo>
                    <a:pt x="59531" y="170021"/>
                    <a:pt x="62389" y="168116"/>
                    <a:pt x="66199" y="167164"/>
                  </a:cubicBezTo>
                  <a:cubicBezTo>
                    <a:pt x="70009" y="166211"/>
                    <a:pt x="73819" y="165259"/>
                    <a:pt x="78581" y="165259"/>
                  </a:cubicBezTo>
                  <a:cubicBezTo>
                    <a:pt x="81439" y="165259"/>
                    <a:pt x="83344" y="165259"/>
                    <a:pt x="85249" y="165259"/>
                  </a:cubicBezTo>
                  <a:cubicBezTo>
                    <a:pt x="87154" y="165259"/>
                    <a:pt x="89059" y="165259"/>
                    <a:pt x="90964" y="166211"/>
                  </a:cubicBezTo>
                  <a:cubicBezTo>
                    <a:pt x="92869" y="166211"/>
                    <a:pt x="93821" y="167164"/>
                    <a:pt x="95726" y="167164"/>
                  </a:cubicBezTo>
                  <a:cubicBezTo>
                    <a:pt x="97631" y="167164"/>
                    <a:pt x="98584" y="168116"/>
                    <a:pt x="99536" y="168116"/>
                  </a:cubicBezTo>
                  <a:lnTo>
                    <a:pt x="99536" y="187166"/>
                  </a:lnTo>
                  <a:cubicBezTo>
                    <a:pt x="98584" y="186214"/>
                    <a:pt x="97631" y="186214"/>
                    <a:pt x="95726" y="185261"/>
                  </a:cubicBezTo>
                  <a:cubicBezTo>
                    <a:pt x="94774" y="184309"/>
                    <a:pt x="92869" y="184309"/>
                    <a:pt x="90964" y="183356"/>
                  </a:cubicBezTo>
                  <a:cubicBezTo>
                    <a:pt x="89059" y="182404"/>
                    <a:pt x="88106" y="182404"/>
                    <a:pt x="86201" y="182404"/>
                  </a:cubicBezTo>
                  <a:cubicBezTo>
                    <a:pt x="84296" y="182404"/>
                    <a:pt x="82391" y="182404"/>
                    <a:pt x="80486" y="182404"/>
                  </a:cubicBezTo>
                  <a:cubicBezTo>
                    <a:pt x="77629" y="182404"/>
                    <a:pt x="75724" y="182404"/>
                    <a:pt x="74771" y="183356"/>
                  </a:cubicBezTo>
                  <a:cubicBezTo>
                    <a:pt x="72866" y="184309"/>
                    <a:pt x="72866" y="185261"/>
                    <a:pt x="72866" y="187166"/>
                  </a:cubicBezTo>
                  <a:cubicBezTo>
                    <a:pt x="72866" y="188119"/>
                    <a:pt x="72866" y="189071"/>
                    <a:pt x="73819" y="189071"/>
                  </a:cubicBezTo>
                  <a:cubicBezTo>
                    <a:pt x="73819" y="190024"/>
                    <a:pt x="74771" y="190024"/>
                    <a:pt x="75724" y="190976"/>
                  </a:cubicBezTo>
                  <a:cubicBezTo>
                    <a:pt x="76676" y="191929"/>
                    <a:pt x="77629" y="191929"/>
                    <a:pt x="78581" y="192881"/>
                  </a:cubicBezTo>
                  <a:cubicBezTo>
                    <a:pt x="79534" y="193834"/>
                    <a:pt x="81439" y="193834"/>
                    <a:pt x="83344" y="194786"/>
                  </a:cubicBezTo>
                  <a:cubicBezTo>
                    <a:pt x="86201" y="195739"/>
                    <a:pt x="89059" y="197644"/>
                    <a:pt x="91916" y="198596"/>
                  </a:cubicBezTo>
                  <a:cubicBezTo>
                    <a:pt x="94774" y="200501"/>
                    <a:pt x="96679" y="201454"/>
                    <a:pt x="98584" y="203359"/>
                  </a:cubicBezTo>
                  <a:cubicBezTo>
                    <a:pt x="100489" y="205264"/>
                    <a:pt x="101441" y="207169"/>
                    <a:pt x="103346" y="209074"/>
                  </a:cubicBezTo>
                  <a:cubicBezTo>
                    <a:pt x="104299" y="210979"/>
                    <a:pt x="105251" y="213836"/>
                    <a:pt x="105251" y="217646"/>
                  </a:cubicBezTo>
                  <a:cubicBezTo>
                    <a:pt x="104299" y="218599"/>
                    <a:pt x="103346" y="220504"/>
                    <a:pt x="103346" y="222409"/>
                  </a:cubicBezTo>
                  <a:close/>
                  <a:moveTo>
                    <a:pt x="159544" y="258604"/>
                  </a:moveTo>
                  <a:lnTo>
                    <a:pt x="143351" y="241459"/>
                  </a:lnTo>
                  <a:cubicBezTo>
                    <a:pt x="138589" y="241459"/>
                    <a:pt x="133826" y="239554"/>
                    <a:pt x="130016" y="238601"/>
                  </a:cubicBezTo>
                  <a:cubicBezTo>
                    <a:pt x="126206" y="236696"/>
                    <a:pt x="122396" y="233839"/>
                    <a:pt x="119539" y="230981"/>
                  </a:cubicBezTo>
                  <a:cubicBezTo>
                    <a:pt x="116681" y="228124"/>
                    <a:pt x="113824" y="224314"/>
                    <a:pt x="111919" y="219551"/>
                  </a:cubicBezTo>
                  <a:cubicBezTo>
                    <a:pt x="110014" y="214789"/>
                    <a:pt x="109061" y="210026"/>
                    <a:pt x="109061" y="204311"/>
                  </a:cubicBezTo>
                  <a:cubicBezTo>
                    <a:pt x="109061" y="198596"/>
                    <a:pt x="110014" y="192881"/>
                    <a:pt x="111919" y="188119"/>
                  </a:cubicBezTo>
                  <a:cubicBezTo>
                    <a:pt x="113824" y="183356"/>
                    <a:pt x="116681" y="179546"/>
                    <a:pt x="119539" y="175736"/>
                  </a:cubicBezTo>
                  <a:cubicBezTo>
                    <a:pt x="122396" y="171926"/>
                    <a:pt x="127159" y="170021"/>
                    <a:pt x="130969" y="168116"/>
                  </a:cubicBezTo>
                  <a:cubicBezTo>
                    <a:pt x="135731" y="166211"/>
                    <a:pt x="140494" y="165259"/>
                    <a:pt x="146209" y="165259"/>
                  </a:cubicBezTo>
                  <a:cubicBezTo>
                    <a:pt x="151924" y="165259"/>
                    <a:pt x="156686" y="166211"/>
                    <a:pt x="160496" y="168116"/>
                  </a:cubicBezTo>
                  <a:cubicBezTo>
                    <a:pt x="165259" y="170021"/>
                    <a:pt x="169069" y="172879"/>
                    <a:pt x="171926" y="175736"/>
                  </a:cubicBezTo>
                  <a:cubicBezTo>
                    <a:pt x="174784" y="178594"/>
                    <a:pt x="177641" y="183356"/>
                    <a:pt x="179546" y="187166"/>
                  </a:cubicBezTo>
                  <a:cubicBezTo>
                    <a:pt x="181451" y="191929"/>
                    <a:pt x="182404" y="196691"/>
                    <a:pt x="182404" y="203359"/>
                  </a:cubicBezTo>
                  <a:cubicBezTo>
                    <a:pt x="182404" y="207169"/>
                    <a:pt x="182404" y="211931"/>
                    <a:pt x="180499" y="214789"/>
                  </a:cubicBezTo>
                  <a:cubicBezTo>
                    <a:pt x="179546" y="218599"/>
                    <a:pt x="177641" y="221456"/>
                    <a:pt x="175736" y="224314"/>
                  </a:cubicBezTo>
                  <a:cubicBezTo>
                    <a:pt x="173831" y="227171"/>
                    <a:pt x="171926" y="230029"/>
                    <a:pt x="169069" y="231934"/>
                  </a:cubicBezTo>
                  <a:cubicBezTo>
                    <a:pt x="166211" y="233839"/>
                    <a:pt x="164306" y="235744"/>
                    <a:pt x="160496" y="237649"/>
                  </a:cubicBezTo>
                  <a:lnTo>
                    <a:pt x="185261" y="258604"/>
                  </a:lnTo>
                  <a:lnTo>
                    <a:pt x="159544" y="258604"/>
                  </a:lnTo>
                  <a:close/>
                  <a:moveTo>
                    <a:pt x="241459" y="239554"/>
                  </a:moveTo>
                  <a:lnTo>
                    <a:pt x="193834" y="239554"/>
                  </a:lnTo>
                  <a:lnTo>
                    <a:pt x="193834" y="166211"/>
                  </a:lnTo>
                  <a:lnTo>
                    <a:pt x="215741" y="166211"/>
                  </a:lnTo>
                  <a:lnTo>
                    <a:pt x="215741" y="222409"/>
                  </a:lnTo>
                  <a:lnTo>
                    <a:pt x="241459" y="222409"/>
                  </a:lnTo>
                  <a:lnTo>
                    <a:pt x="241459" y="239554"/>
                  </a:lnTo>
                  <a:close/>
                  <a:moveTo>
                    <a:pt x="144304" y="87154"/>
                  </a:moveTo>
                  <a:cubicBezTo>
                    <a:pt x="90011" y="87154"/>
                    <a:pt x="46196" y="73819"/>
                    <a:pt x="46196" y="57626"/>
                  </a:cubicBezTo>
                  <a:cubicBezTo>
                    <a:pt x="46196" y="41434"/>
                    <a:pt x="90011" y="28099"/>
                    <a:pt x="144304" y="28099"/>
                  </a:cubicBezTo>
                  <a:cubicBezTo>
                    <a:pt x="198596" y="28099"/>
                    <a:pt x="242411" y="41434"/>
                    <a:pt x="242411" y="57626"/>
                  </a:cubicBezTo>
                  <a:cubicBezTo>
                    <a:pt x="242411" y="73819"/>
                    <a:pt x="198596" y="87154"/>
                    <a:pt x="144304" y="87154"/>
                  </a:cubicBezTo>
                  <a:close/>
                </a:path>
              </a:pathLst>
            </a:custGeom>
            <a:solidFill>
              <a:srgbClr val="0078D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</p:grp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125E45BA-437B-416D-88DF-608C4C121706}"/>
              </a:ext>
            </a:extLst>
          </p:cNvPr>
          <p:cNvSpPr/>
          <p:nvPr/>
        </p:nvSpPr>
        <p:spPr>
          <a:xfrm>
            <a:off x="1321640" y="1344821"/>
            <a:ext cx="529505" cy="576499"/>
          </a:xfrm>
          <a:custGeom>
            <a:avLst/>
            <a:gdLst>
              <a:gd name="connsiteX0" fmla="*/ 359569 w 361950"/>
              <a:gd name="connsiteY0" fmla="*/ 394811 h 428625"/>
              <a:gd name="connsiteX1" fmla="*/ 359569 w 361950"/>
              <a:gd name="connsiteY1" fmla="*/ 394811 h 428625"/>
              <a:gd name="connsiteX2" fmla="*/ 359569 w 361950"/>
              <a:gd name="connsiteY2" fmla="*/ 44291 h 428625"/>
              <a:gd name="connsiteX3" fmla="*/ 233839 w 361950"/>
              <a:gd name="connsiteY3" fmla="*/ 7144 h 428625"/>
              <a:gd name="connsiteX4" fmla="*/ 8096 w 361950"/>
              <a:gd name="connsiteY4" fmla="*/ 92869 h 428625"/>
              <a:gd name="connsiteX5" fmla="*/ 7144 w 361950"/>
              <a:gd name="connsiteY5" fmla="*/ 92869 h 428625"/>
              <a:gd name="connsiteX6" fmla="*/ 7144 w 361950"/>
              <a:gd name="connsiteY6" fmla="*/ 346234 h 428625"/>
              <a:gd name="connsiteX7" fmla="*/ 83344 w 361950"/>
              <a:gd name="connsiteY7" fmla="*/ 315754 h 428625"/>
              <a:gd name="connsiteX8" fmla="*/ 83344 w 361950"/>
              <a:gd name="connsiteY8" fmla="*/ 110014 h 428625"/>
              <a:gd name="connsiteX9" fmla="*/ 235744 w 361950"/>
              <a:gd name="connsiteY9" fmla="*/ 73819 h 428625"/>
              <a:gd name="connsiteX10" fmla="*/ 235744 w 361950"/>
              <a:gd name="connsiteY10" fmla="*/ 377666 h 428625"/>
              <a:gd name="connsiteX11" fmla="*/ 7144 w 361950"/>
              <a:gd name="connsiteY11" fmla="*/ 346234 h 428625"/>
              <a:gd name="connsiteX12" fmla="*/ 233839 w 361950"/>
              <a:gd name="connsiteY12" fmla="*/ 430054 h 428625"/>
              <a:gd name="connsiteX13" fmla="*/ 233839 w 361950"/>
              <a:gd name="connsiteY13" fmla="*/ 430054 h 428625"/>
              <a:gd name="connsiteX14" fmla="*/ 359569 w 361950"/>
              <a:gd name="connsiteY14" fmla="*/ 395764 h 428625"/>
              <a:gd name="connsiteX15" fmla="*/ 359569 w 361950"/>
              <a:gd name="connsiteY15" fmla="*/ 394811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1950" h="428625">
                <a:moveTo>
                  <a:pt x="359569" y="394811"/>
                </a:moveTo>
                <a:lnTo>
                  <a:pt x="359569" y="394811"/>
                </a:lnTo>
                <a:lnTo>
                  <a:pt x="359569" y="44291"/>
                </a:lnTo>
                <a:lnTo>
                  <a:pt x="233839" y="7144"/>
                </a:lnTo>
                <a:lnTo>
                  <a:pt x="8096" y="92869"/>
                </a:lnTo>
                <a:lnTo>
                  <a:pt x="7144" y="92869"/>
                </a:lnTo>
                <a:lnTo>
                  <a:pt x="7144" y="346234"/>
                </a:lnTo>
                <a:lnTo>
                  <a:pt x="83344" y="315754"/>
                </a:lnTo>
                <a:lnTo>
                  <a:pt x="83344" y="110014"/>
                </a:lnTo>
                <a:lnTo>
                  <a:pt x="235744" y="73819"/>
                </a:lnTo>
                <a:lnTo>
                  <a:pt x="235744" y="377666"/>
                </a:lnTo>
                <a:lnTo>
                  <a:pt x="7144" y="346234"/>
                </a:lnTo>
                <a:lnTo>
                  <a:pt x="233839" y="430054"/>
                </a:lnTo>
                <a:lnTo>
                  <a:pt x="233839" y="430054"/>
                </a:lnTo>
                <a:lnTo>
                  <a:pt x="359569" y="395764"/>
                </a:lnTo>
                <a:lnTo>
                  <a:pt x="359569" y="394811"/>
                </a:lnTo>
                <a:close/>
              </a:path>
            </a:pathLst>
          </a:custGeom>
          <a:solidFill>
            <a:srgbClr val="DE3C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050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D091173-F3A7-4E62-A88E-BF5B18B14DBD}"/>
              </a:ext>
            </a:extLst>
          </p:cNvPr>
          <p:cNvGrpSpPr/>
          <p:nvPr/>
        </p:nvGrpSpPr>
        <p:grpSpPr>
          <a:xfrm>
            <a:off x="2466439" y="1480097"/>
            <a:ext cx="542857" cy="576221"/>
            <a:chOff x="9691642" y="1625634"/>
            <a:chExt cx="390525" cy="390525"/>
          </a:xfrm>
        </p:grpSpPr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01DD3D2-7BCA-4F12-934E-7B35B2443963}"/>
                </a:ext>
              </a:extLst>
            </p:cNvPr>
            <p:cNvSpPr/>
            <p:nvPr/>
          </p:nvSpPr>
          <p:spPr>
            <a:xfrm>
              <a:off x="9806318" y="1772585"/>
              <a:ext cx="76200" cy="133350"/>
            </a:xfrm>
            <a:custGeom>
              <a:avLst/>
              <a:gdLst>
                <a:gd name="connsiteX0" fmla="*/ 70961 w 76200"/>
                <a:gd name="connsiteY0" fmla="*/ 7144 h 133350"/>
                <a:gd name="connsiteX1" fmla="*/ 7144 w 76200"/>
                <a:gd name="connsiteY1" fmla="*/ 66199 h 133350"/>
                <a:gd name="connsiteX2" fmla="*/ 11906 w 76200"/>
                <a:gd name="connsiteY2" fmla="*/ 81439 h 133350"/>
                <a:gd name="connsiteX3" fmla="*/ 10954 w 76200"/>
                <a:gd name="connsiteY3" fmla="*/ 90011 h 133350"/>
                <a:gd name="connsiteX4" fmla="*/ 76676 w 76200"/>
                <a:gd name="connsiteY4" fmla="*/ 130016 h 133350"/>
                <a:gd name="connsiteX5" fmla="*/ 76676 w 76200"/>
                <a:gd name="connsiteY5" fmla="*/ 14764 h 133350"/>
                <a:gd name="connsiteX6" fmla="*/ 70961 w 76200"/>
                <a:gd name="connsiteY6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133350">
                  <a:moveTo>
                    <a:pt x="70961" y="7144"/>
                  </a:moveTo>
                  <a:lnTo>
                    <a:pt x="7144" y="66199"/>
                  </a:lnTo>
                  <a:cubicBezTo>
                    <a:pt x="10001" y="70961"/>
                    <a:pt x="11906" y="76676"/>
                    <a:pt x="11906" y="81439"/>
                  </a:cubicBezTo>
                  <a:cubicBezTo>
                    <a:pt x="11906" y="84296"/>
                    <a:pt x="11906" y="87154"/>
                    <a:pt x="10954" y="90011"/>
                  </a:cubicBezTo>
                  <a:lnTo>
                    <a:pt x="76676" y="130016"/>
                  </a:lnTo>
                  <a:lnTo>
                    <a:pt x="76676" y="14764"/>
                  </a:lnTo>
                  <a:cubicBezTo>
                    <a:pt x="75724" y="14764"/>
                    <a:pt x="71914" y="8096"/>
                    <a:pt x="70961" y="7144"/>
                  </a:cubicBezTo>
                  <a:close/>
                </a:path>
              </a:pathLst>
            </a:custGeom>
            <a:solidFill>
              <a:srgbClr val="0078D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ABB4277-C549-4B90-A39A-838394CC1194}"/>
                </a:ext>
              </a:extLst>
            </p:cNvPr>
            <p:cNvSpPr/>
            <p:nvPr/>
          </p:nvSpPr>
          <p:spPr>
            <a:xfrm>
              <a:off x="9890586" y="1771669"/>
              <a:ext cx="76200" cy="133350"/>
            </a:xfrm>
            <a:custGeom>
              <a:avLst/>
              <a:gdLst>
                <a:gd name="connsiteX0" fmla="*/ 19526 w 76200"/>
                <a:gd name="connsiteY0" fmla="*/ 7144 h 133350"/>
                <a:gd name="connsiteX1" fmla="*/ 7144 w 76200"/>
                <a:gd name="connsiteY1" fmla="*/ 16669 h 133350"/>
                <a:gd name="connsiteX2" fmla="*/ 7144 w 76200"/>
                <a:gd name="connsiteY2" fmla="*/ 130969 h 133350"/>
                <a:gd name="connsiteX3" fmla="*/ 72866 w 76200"/>
                <a:gd name="connsiteY3" fmla="*/ 89059 h 133350"/>
                <a:gd name="connsiteX4" fmla="*/ 70961 w 76200"/>
                <a:gd name="connsiteY4" fmla="*/ 82391 h 133350"/>
                <a:gd name="connsiteX5" fmla="*/ 72866 w 76200"/>
                <a:gd name="connsiteY5" fmla="*/ 70961 h 133350"/>
                <a:gd name="connsiteX6" fmla="*/ 19526 w 76200"/>
                <a:gd name="connsiteY6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133350">
                  <a:moveTo>
                    <a:pt x="19526" y="7144"/>
                  </a:moveTo>
                  <a:cubicBezTo>
                    <a:pt x="18574" y="8096"/>
                    <a:pt x="8096" y="15716"/>
                    <a:pt x="7144" y="16669"/>
                  </a:cubicBezTo>
                  <a:lnTo>
                    <a:pt x="7144" y="130969"/>
                  </a:lnTo>
                  <a:lnTo>
                    <a:pt x="72866" y="89059"/>
                  </a:lnTo>
                  <a:cubicBezTo>
                    <a:pt x="71914" y="86201"/>
                    <a:pt x="70961" y="84296"/>
                    <a:pt x="70961" y="82391"/>
                  </a:cubicBezTo>
                  <a:cubicBezTo>
                    <a:pt x="70961" y="78581"/>
                    <a:pt x="71914" y="74771"/>
                    <a:pt x="72866" y="70961"/>
                  </a:cubicBezTo>
                  <a:lnTo>
                    <a:pt x="19526" y="7144"/>
                  </a:lnTo>
                  <a:close/>
                </a:path>
              </a:pathLst>
            </a:custGeom>
            <a:solidFill>
              <a:srgbClr val="0078D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B784AD8-3D83-4990-9BF3-E8BDCC78D96C}"/>
                </a:ext>
              </a:extLst>
            </p:cNvPr>
            <p:cNvSpPr/>
            <p:nvPr/>
          </p:nvSpPr>
          <p:spPr>
            <a:xfrm>
              <a:off x="9691642" y="1625634"/>
              <a:ext cx="390525" cy="390525"/>
            </a:xfrm>
            <a:custGeom>
              <a:avLst/>
              <a:gdLst>
                <a:gd name="connsiteX0" fmla="*/ 199549 w 390525"/>
                <a:gd name="connsiteY0" fmla="*/ 7144 h 390525"/>
                <a:gd name="connsiteX1" fmla="*/ 7144 w 390525"/>
                <a:gd name="connsiteY1" fmla="*/ 235744 h 390525"/>
                <a:gd name="connsiteX2" fmla="*/ 198596 w 390525"/>
                <a:gd name="connsiteY2" fmla="*/ 391954 h 390525"/>
                <a:gd name="connsiteX3" fmla="*/ 391001 w 390525"/>
                <a:gd name="connsiteY3" fmla="*/ 236696 h 390525"/>
                <a:gd name="connsiteX4" fmla="*/ 199549 w 390525"/>
                <a:gd name="connsiteY4" fmla="*/ 7144 h 390525"/>
                <a:gd name="connsiteX5" fmla="*/ 301466 w 390525"/>
                <a:gd name="connsiteY5" fmla="*/ 259556 h 390525"/>
                <a:gd name="connsiteX6" fmla="*/ 279559 w 390525"/>
                <a:gd name="connsiteY6" fmla="*/ 250031 h 390525"/>
                <a:gd name="connsiteX7" fmla="*/ 227171 w 390525"/>
                <a:gd name="connsiteY7" fmla="*/ 287179 h 390525"/>
                <a:gd name="connsiteX8" fmla="*/ 231934 w 390525"/>
                <a:gd name="connsiteY8" fmla="*/ 304324 h 390525"/>
                <a:gd name="connsiteX9" fmla="*/ 201454 w 390525"/>
                <a:gd name="connsiteY9" fmla="*/ 334804 h 390525"/>
                <a:gd name="connsiteX10" fmla="*/ 170974 w 390525"/>
                <a:gd name="connsiteY10" fmla="*/ 304324 h 390525"/>
                <a:gd name="connsiteX11" fmla="*/ 178594 w 390525"/>
                <a:gd name="connsiteY11" fmla="*/ 284321 h 390525"/>
                <a:gd name="connsiteX12" fmla="*/ 117634 w 390525"/>
                <a:gd name="connsiteY12" fmla="*/ 251936 h 390525"/>
                <a:gd name="connsiteX13" fmla="*/ 96679 w 390525"/>
                <a:gd name="connsiteY13" fmla="*/ 260509 h 390525"/>
                <a:gd name="connsiteX14" fmla="*/ 66199 w 390525"/>
                <a:gd name="connsiteY14" fmla="*/ 230029 h 390525"/>
                <a:gd name="connsiteX15" fmla="*/ 96679 w 390525"/>
                <a:gd name="connsiteY15" fmla="*/ 199549 h 390525"/>
                <a:gd name="connsiteX16" fmla="*/ 110966 w 390525"/>
                <a:gd name="connsiteY16" fmla="*/ 203359 h 390525"/>
                <a:gd name="connsiteX17" fmla="*/ 174784 w 390525"/>
                <a:gd name="connsiteY17" fmla="*/ 144304 h 390525"/>
                <a:gd name="connsiteX18" fmla="*/ 168116 w 390525"/>
                <a:gd name="connsiteY18" fmla="*/ 124301 h 390525"/>
                <a:gd name="connsiteX19" fmla="*/ 202406 w 390525"/>
                <a:gd name="connsiteY19" fmla="*/ 90964 h 390525"/>
                <a:gd name="connsiteX20" fmla="*/ 236696 w 390525"/>
                <a:gd name="connsiteY20" fmla="*/ 124301 h 390525"/>
                <a:gd name="connsiteX21" fmla="*/ 230981 w 390525"/>
                <a:gd name="connsiteY21" fmla="*/ 142399 h 390525"/>
                <a:gd name="connsiteX22" fmla="*/ 285274 w 390525"/>
                <a:gd name="connsiteY22" fmla="*/ 206216 h 390525"/>
                <a:gd name="connsiteX23" fmla="*/ 303371 w 390525"/>
                <a:gd name="connsiteY23" fmla="*/ 200501 h 390525"/>
                <a:gd name="connsiteX24" fmla="*/ 333851 w 390525"/>
                <a:gd name="connsiteY24" fmla="*/ 230981 h 390525"/>
                <a:gd name="connsiteX25" fmla="*/ 301466 w 390525"/>
                <a:gd name="connsiteY25" fmla="*/ 25955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0525" h="390525">
                  <a:moveTo>
                    <a:pt x="199549" y="7144"/>
                  </a:moveTo>
                  <a:lnTo>
                    <a:pt x="7144" y="235744"/>
                  </a:lnTo>
                  <a:lnTo>
                    <a:pt x="198596" y="391954"/>
                  </a:lnTo>
                  <a:lnTo>
                    <a:pt x="391001" y="236696"/>
                  </a:lnTo>
                  <a:lnTo>
                    <a:pt x="199549" y="7144"/>
                  </a:lnTo>
                  <a:close/>
                  <a:moveTo>
                    <a:pt x="301466" y="259556"/>
                  </a:moveTo>
                  <a:cubicBezTo>
                    <a:pt x="292894" y="259556"/>
                    <a:pt x="285274" y="255746"/>
                    <a:pt x="279559" y="250031"/>
                  </a:cubicBezTo>
                  <a:lnTo>
                    <a:pt x="227171" y="287179"/>
                  </a:lnTo>
                  <a:cubicBezTo>
                    <a:pt x="230981" y="291941"/>
                    <a:pt x="231934" y="297656"/>
                    <a:pt x="231934" y="304324"/>
                  </a:cubicBezTo>
                  <a:cubicBezTo>
                    <a:pt x="231934" y="321469"/>
                    <a:pt x="217646" y="334804"/>
                    <a:pt x="201454" y="334804"/>
                  </a:cubicBezTo>
                  <a:cubicBezTo>
                    <a:pt x="184309" y="334804"/>
                    <a:pt x="170974" y="321469"/>
                    <a:pt x="170974" y="304324"/>
                  </a:cubicBezTo>
                  <a:cubicBezTo>
                    <a:pt x="170974" y="296704"/>
                    <a:pt x="173831" y="290036"/>
                    <a:pt x="178594" y="284321"/>
                  </a:cubicBezTo>
                  <a:lnTo>
                    <a:pt x="117634" y="251936"/>
                  </a:lnTo>
                  <a:cubicBezTo>
                    <a:pt x="111919" y="257651"/>
                    <a:pt x="104299" y="260509"/>
                    <a:pt x="96679" y="260509"/>
                  </a:cubicBezTo>
                  <a:cubicBezTo>
                    <a:pt x="79534" y="260509"/>
                    <a:pt x="66199" y="247174"/>
                    <a:pt x="66199" y="230029"/>
                  </a:cubicBezTo>
                  <a:cubicBezTo>
                    <a:pt x="66199" y="212884"/>
                    <a:pt x="80486" y="199549"/>
                    <a:pt x="96679" y="199549"/>
                  </a:cubicBezTo>
                  <a:cubicBezTo>
                    <a:pt x="101441" y="199549"/>
                    <a:pt x="106204" y="200501"/>
                    <a:pt x="110966" y="203359"/>
                  </a:cubicBezTo>
                  <a:lnTo>
                    <a:pt x="174784" y="144304"/>
                  </a:lnTo>
                  <a:cubicBezTo>
                    <a:pt x="170021" y="138589"/>
                    <a:pt x="168116" y="130969"/>
                    <a:pt x="168116" y="124301"/>
                  </a:cubicBezTo>
                  <a:cubicBezTo>
                    <a:pt x="168116" y="105251"/>
                    <a:pt x="183356" y="90964"/>
                    <a:pt x="202406" y="90964"/>
                  </a:cubicBezTo>
                  <a:cubicBezTo>
                    <a:pt x="221456" y="90964"/>
                    <a:pt x="236696" y="106204"/>
                    <a:pt x="236696" y="124301"/>
                  </a:cubicBezTo>
                  <a:cubicBezTo>
                    <a:pt x="236696" y="130969"/>
                    <a:pt x="234791" y="136684"/>
                    <a:pt x="230981" y="142399"/>
                  </a:cubicBezTo>
                  <a:lnTo>
                    <a:pt x="285274" y="206216"/>
                  </a:lnTo>
                  <a:cubicBezTo>
                    <a:pt x="290036" y="202406"/>
                    <a:pt x="296704" y="200501"/>
                    <a:pt x="303371" y="200501"/>
                  </a:cubicBezTo>
                  <a:cubicBezTo>
                    <a:pt x="320516" y="200501"/>
                    <a:pt x="333851" y="213836"/>
                    <a:pt x="333851" y="230981"/>
                  </a:cubicBezTo>
                  <a:cubicBezTo>
                    <a:pt x="331946" y="245269"/>
                    <a:pt x="317659" y="259556"/>
                    <a:pt x="301466" y="259556"/>
                  </a:cubicBezTo>
                  <a:close/>
                </a:path>
              </a:pathLst>
            </a:custGeom>
            <a:solidFill>
              <a:srgbClr val="0078D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50"/>
            </a:p>
          </p:txBody>
        </p: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CD8EA63-B827-47EF-8CCC-63F3CAB0A0FF}"/>
              </a:ext>
            </a:extLst>
          </p:cNvPr>
          <p:cNvSpPr/>
          <p:nvPr/>
        </p:nvSpPr>
        <p:spPr>
          <a:xfrm>
            <a:off x="248251" y="893666"/>
            <a:ext cx="169790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/>
              <a:t>Cloud is VPS on Steroids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E0C42A-88CB-4EE7-9057-D71F55BAAF53}"/>
              </a:ext>
            </a:extLst>
          </p:cNvPr>
          <p:cNvSpPr/>
          <p:nvPr/>
        </p:nvSpPr>
        <p:spPr>
          <a:xfrm>
            <a:off x="6995083" y="2982196"/>
            <a:ext cx="202843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i="1" dirty="0"/>
              <a:t>National Institute of Standards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366437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7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7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250"/>
                            </p:stCondLst>
                            <p:childTnLst>
                              <p:par>
                                <p:cTn id="7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2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25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85" grpId="0" animBg="1"/>
      <p:bldP spid="125" grpId="0" animBg="1"/>
      <p:bldP spid="1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7556F4-8041-4736-AE2E-DB79BBC1AE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699516"/>
          </a:xfrm>
        </p:spPr>
        <p:txBody>
          <a:bodyPr/>
          <a:lstStyle/>
          <a:p>
            <a:r>
              <a:rPr lang="en-US" dirty="0"/>
              <a:t>Service models in a cloud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7B3E7AE-A3F1-4368-BDE4-FB947896C9EC}"/>
              </a:ext>
            </a:extLst>
          </p:cNvPr>
          <p:cNvGrpSpPr/>
          <p:nvPr/>
        </p:nvGrpSpPr>
        <p:grpSpPr>
          <a:xfrm>
            <a:off x="2556758" y="1006499"/>
            <a:ext cx="2227292" cy="3544612"/>
            <a:chOff x="3109412" y="1390041"/>
            <a:chExt cx="2969722" cy="472614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7B8C4D-3A11-4622-AE32-EACD7DA10D3C}"/>
                </a:ext>
              </a:extLst>
            </p:cNvPr>
            <p:cNvSpPr/>
            <p:nvPr/>
          </p:nvSpPr>
          <p:spPr>
            <a:xfrm>
              <a:off x="3828051" y="1390041"/>
              <a:ext cx="1565965" cy="639823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t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913574" fontAlgn="base">
                <a:spcAft>
                  <a:spcPct val="0"/>
                </a:spcAft>
                <a:defRPr/>
              </a:pPr>
              <a:r>
                <a:rPr lang="en-US" sz="1349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Infrastructure</a:t>
              </a:r>
            </a:p>
            <a:p>
              <a:pPr marL="0" lvl="1" algn="ctr" defTabSz="913574" fontAlgn="base"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(as a Service)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93659F-E9BF-4F31-80EE-0BAAC72403D7}"/>
                </a:ext>
              </a:extLst>
            </p:cNvPr>
            <p:cNvSpPr/>
            <p:nvPr/>
          </p:nvSpPr>
          <p:spPr>
            <a:xfrm>
              <a:off x="3828050" y="5257652"/>
              <a:ext cx="1637582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algn="ctr" defTabSz="913649">
                <a:defRPr/>
              </a:pPr>
              <a:r>
                <a:rPr lang="en-US" sz="975" b="1" kern="0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Storage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7714BA6-6813-4F2D-8BE4-52403D1675CE}"/>
                </a:ext>
              </a:extLst>
            </p:cNvPr>
            <p:cNvSpPr/>
            <p:nvPr/>
          </p:nvSpPr>
          <p:spPr>
            <a:xfrm>
              <a:off x="3828050" y="4803016"/>
              <a:ext cx="1637582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algn="ctr" defTabSz="913649">
                <a:defRPr/>
              </a:pPr>
              <a:r>
                <a:rPr lang="en-US" sz="975" b="1" kern="0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C63524-81FF-45D4-A58D-4923BF7BAD63}"/>
                </a:ext>
              </a:extLst>
            </p:cNvPr>
            <p:cNvSpPr/>
            <p:nvPr/>
          </p:nvSpPr>
          <p:spPr>
            <a:xfrm>
              <a:off x="3828050" y="5712286"/>
              <a:ext cx="1637582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algn="ctr" defTabSz="913649">
                <a:defRPr/>
              </a:pPr>
              <a:r>
                <a:rPr lang="en-US" sz="975" b="1" kern="0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Networking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CFE5F2-4B66-43C2-A8BD-9AAEF4305D92}"/>
                </a:ext>
              </a:extLst>
            </p:cNvPr>
            <p:cNvSpPr/>
            <p:nvPr/>
          </p:nvSpPr>
          <p:spPr>
            <a:xfrm>
              <a:off x="3828050" y="3893744"/>
              <a:ext cx="1637582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algn="ctr" defTabSz="913649">
                <a:defRPr/>
              </a:pPr>
              <a:r>
                <a:rPr lang="en-US" sz="975" b="1" kern="0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O/S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80244A-3957-44C1-82ED-168CCC80E480}"/>
                </a:ext>
              </a:extLst>
            </p:cNvPr>
            <p:cNvSpPr/>
            <p:nvPr/>
          </p:nvSpPr>
          <p:spPr>
            <a:xfrm>
              <a:off x="3828050" y="3439107"/>
              <a:ext cx="1637582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algn="ctr" defTabSz="913649">
                <a:defRPr/>
              </a:pPr>
              <a:r>
                <a:rPr lang="en-US" sz="975" b="1" kern="0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Middleware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5C27FB-6035-401F-8B83-86AE33F1C7F9}"/>
                </a:ext>
              </a:extLst>
            </p:cNvPr>
            <p:cNvSpPr/>
            <p:nvPr/>
          </p:nvSpPr>
          <p:spPr>
            <a:xfrm>
              <a:off x="3828050" y="4348380"/>
              <a:ext cx="1637582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algn="ctr" defTabSz="913649">
                <a:defRPr/>
              </a:pPr>
              <a:r>
                <a:rPr lang="en-US" sz="975" b="1" kern="0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Virtualization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C42950-AB89-4DAE-B198-714B6E01C532}"/>
                </a:ext>
              </a:extLst>
            </p:cNvPr>
            <p:cNvSpPr/>
            <p:nvPr/>
          </p:nvSpPr>
          <p:spPr>
            <a:xfrm>
              <a:off x="3828050" y="2529836"/>
              <a:ext cx="1637582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algn="ctr" defTabSz="913649">
                <a:defRPr/>
              </a:pPr>
              <a:r>
                <a:rPr lang="en-US" sz="975" b="1" kern="0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Data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57B6A3B-0507-4DBF-A8E8-1CCEA62452D7}"/>
                </a:ext>
              </a:extLst>
            </p:cNvPr>
            <p:cNvSpPr/>
            <p:nvPr/>
          </p:nvSpPr>
          <p:spPr>
            <a:xfrm>
              <a:off x="3828050" y="2075200"/>
              <a:ext cx="1637582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algn="ctr" defTabSz="913649">
                <a:defRPr/>
              </a:pPr>
              <a:r>
                <a:rPr lang="en-US" sz="975" b="1" kern="0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Applications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26B8BD2-26B7-4DCE-948F-DDB18EF01493}"/>
                </a:ext>
              </a:extLst>
            </p:cNvPr>
            <p:cNvSpPr/>
            <p:nvPr/>
          </p:nvSpPr>
          <p:spPr>
            <a:xfrm>
              <a:off x="3828050" y="2984472"/>
              <a:ext cx="1637582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algn="ctr" defTabSz="913649">
                <a:defRPr/>
              </a:pPr>
              <a:r>
                <a:rPr lang="en-US" sz="975" b="1" kern="0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Runtime</a:t>
              </a:r>
            </a:p>
          </p:txBody>
        </p:sp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3349AA2C-AD00-420E-8A6C-0A39CDB84E41}"/>
                </a:ext>
              </a:extLst>
            </p:cNvPr>
            <p:cNvSpPr/>
            <p:nvPr/>
          </p:nvSpPr>
          <p:spPr>
            <a:xfrm flipH="1">
              <a:off x="5474860" y="4307287"/>
              <a:ext cx="228508" cy="1763291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rgbClr val="00B0F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3649">
                <a:defRPr/>
              </a:pPr>
              <a:endParaRPr lang="en-US" sz="1349" b="1" kern="0" dirty="0"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TextBox 56">
              <a:extLst>
                <a:ext uri="{FF2B5EF4-FFF2-40B4-BE49-F238E27FC236}">
                  <a16:creationId xmlns:a16="http://schemas.microsoft.com/office/drawing/2014/main" id="{8FF8639D-32A1-497B-BD53-2580576B592C}"/>
                </a:ext>
              </a:extLst>
            </p:cNvPr>
            <p:cNvSpPr txBox="1"/>
            <p:nvPr/>
          </p:nvSpPr>
          <p:spPr>
            <a:xfrm rot="10800000" flipH="1">
              <a:off x="5617469" y="4302445"/>
              <a:ext cx="461665" cy="181374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913574" fontAlgn="base">
                <a:spcAft>
                  <a:spcPct val="0"/>
                </a:spcAft>
                <a:defRPr/>
              </a:pPr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Managed by vendor</a:t>
              </a:r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3A8342D7-5D11-40F4-8D28-DB05F80CB169}"/>
                </a:ext>
              </a:extLst>
            </p:cNvPr>
            <p:cNvSpPr/>
            <p:nvPr/>
          </p:nvSpPr>
          <p:spPr>
            <a:xfrm>
              <a:off x="3642005" y="2075199"/>
              <a:ext cx="133296" cy="2199387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rgbClr val="00B0F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3649">
                <a:defRPr/>
              </a:pPr>
              <a:endParaRPr lang="en-US" sz="1349" b="1" kern="0" dirty="0"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TextBox 58">
              <a:extLst>
                <a:ext uri="{FF2B5EF4-FFF2-40B4-BE49-F238E27FC236}">
                  <a16:creationId xmlns:a16="http://schemas.microsoft.com/office/drawing/2014/main" id="{FE26CB13-8098-4F68-8EA0-B05482ED8310}"/>
                </a:ext>
              </a:extLst>
            </p:cNvPr>
            <p:cNvSpPr txBox="1"/>
            <p:nvPr/>
          </p:nvSpPr>
          <p:spPr>
            <a:xfrm>
              <a:off x="3109412" y="2295072"/>
              <a:ext cx="677108" cy="1721839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913574" fontAlgn="base">
                <a:spcAft>
                  <a:spcPct val="0"/>
                </a:spcAft>
                <a:defRPr/>
              </a:pPr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You scale, make </a:t>
              </a:r>
            </a:p>
            <a:p>
              <a:pPr marL="0" lvl="1" algn="ctr" defTabSz="913574" fontAlgn="base">
                <a:spcAft>
                  <a:spcPct val="0"/>
                </a:spcAft>
                <a:defRPr/>
              </a:pPr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resilient &amp; manage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5ED8AAE-2264-4769-A55F-46A6778D43FB}"/>
              </a:ext>
            </a:extLst>
          </p:cNvPr>
          <p:cNvGrpSpPr/>
          <p:nvPr/>
        </p:nvGrpSpPr>
        <p:grpSpPr>
          <a:xfrm>
            <a:off x="4627574" y="1006500"/>
            <a:ext cx="2194983" cy="3533519"/>
            <a:chOff x="5870500" y="1390041"/>
            <a:chExt cx="2926644" cy="471135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F2E927-32AA-48C3-9C23-5C6E43038B14}"/>
                </a:ext>
              </a:extLst>
            </p:cNvPr>
            <p:cNvSpPr/>
            <p:nvPr/>
          </p:nvSpPr>
          <p:spPr>
            <a:xfrm>
              <a:off x="6524637" y="1390041"/>
              <a:ext cx="1372067" cy="639821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t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913574" fontAlgn="base">
                <a:spcAft>
                  <a:spcPct val="0"/>
                </a:spcAft>
                <a:defRPr/>
              </a:pPr>
              <a:r>
                <a:rPr lang="en-US" sz="1349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Platform </a:t>
              </a:r>
            </a:p>
            <a:p>
              <a:pPr marL="0" lvl="1" algn="ctr" defTabSz="913574" fontAlgn="base"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(as a Service)</a:t>
              </a:r>
            </a:p>
          </p:txBody>
        </p:sp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F32605D6-AD89-418A-912B-8C209E322FA4}"/>
                </a:ext>
              </a:extLst>
            </p:cNvPr>
            <p:cNvSpPr/>
            <p:nvPr/>
          </p:nvSpPr>
          <p:spPr>
            <a:xfrm flipH="1">
              <a:off x="8021952" y="2979708"/>
              <a:ext cx="209495" cy="3121692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rgbClr val="00B0F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3649">
                <a:defRPr/>
              </a:pPr>
              <a:endParaRPr lang="en-US" sz="1349" b="1" kern="0" dirty="0"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TextBox 54">
              <a:extLst>
                <a:ext uri="{FF2B5EF4-FFF2-40B4-BE49-F238E27FC236}">
                  <a16:creationId xmlns:a16="http://schemas.microsoft.com/office/drawing/2014/main" id="{AC5C0530-48C0-4AAF-ACE8-36D7355EC810}"/>
                </a:ext>
              </a:extLst>
            </p:cNvPr>
            <p:cNvSpPr txBox="1"/>
            <p:nvPr/>
          </p:nvSpPr>
          <p:spPr>
            <a:xfrm rot="10800000" flipH="1">
              <a:off x="8120036" y="3489508"/>
              <a:ext cx="677108" cy="213648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913574" fontAlgn="base">
                <a:spcAft>
                  <a:spcPct val="0"/>
                </a:spcAft>
                <a:defRPr/>
              </a:pPr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Scale, resilience and </a:t>
              </a:r>
              <a:b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management by vendor</a:t>
              </a:r>
            </a:p>
          </p:txBody>
        </p: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45C4E469-9B92-450D-A470-2F108696DB98}"/>
                </a:ext>
              </a:extLst>
            </p:cNvPr>
            <p:cNvSpPr/>
            <p:nvPr/>
          </p:nvSpPr>
          <p:spPr>
            <a:xfrm>
              <a:off x="6213352" y="2056156"/>
              <a:ext cx="152338" cy="847384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rgbClr val="00B0F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3649">
                <a:defRPr/>
              </a:pPr>
              <a:endParaRPr lang="en-US" sz="1349" b="1" kern="0" dirty="0"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TextBox 60">
              <a:extLst>
                <a:ext uri="{FF2B5EF4-FFF2-40B4-BE49-F238E27FC236}">
                  <a16:creationId xmlns:a16="http://schemas.microsoft.com/office/drawing/2014/main" id="{849B84C6-4370-4D01-9F74-DB7BBD0778D0}"/>
                </a:ext>
              </a:extLst>
            </p:cNvPr>
            <p:cNvSpPr txBox="1"/>
            <p:nvPr/>
          </p:nvSpPr>
          <p:spPr>
            <a:xfrm>
              <a:off x="5870500" y="2032272"/>
              <a:ext cx="461665" cy="117254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913574" fontAlgn="base">
                <a:spcAft>
                  <a:spcPct val="0"/>
                </a:spcAft>
                <a:defRPr/>
              </a:pPr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You manage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A99A9C4-911C-459F-B3DE-D326CE319BA1}"/>
                </a:ext>
              </a:extLst>
            </p:cNvPr>
            <p:cNvSpPr/>
            <p:nvPr/>
          </p:nvSpPr>
          <p:spPr>
            <a:xfrm>
              <a:off x="6375114" y="5257651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algn="ctr" defTabSz="913649">
                <a:defRPr/>
              </a:pPr>
              <a:r>
                <a:rPr lang="en-US" sz="975" b="1" kern="0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Storage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3FF3610-8BA3-452C-B141-13E64C32EF23}"/>
                </a:ext>
              </a:extLst>
            </p:cNvPr>
            <p:cNvSpPr/>
            <p:nvPr/>
          </p:nvSpPr>
          <p:spPr>
            <a:xfrm>
              <a:off x="6375114" y="4803015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algn="ctr" defTabSz="913649">
                <a:defRPr/>
              </a:pPr>
              <a:r>
                <a:rPr lang="en-US" sz="975" b="1" kern="0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0A0A0E0-CA56-4154-8275-E989D9CE0D97}"/>
                </a:ext>
              </a:extLst>
            </p:cNvPr>
            <p:cNvSpPr/>
            <p:nvPr/>
          </p:nvSpPr>
          <p:spPr>
            <a:xfrm>
              <a:off x="6375114" y="5712286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algn="ctr" defTabSz="913649">
                <a:defRPr/>
              </a:pPr>
              <a:r>
                <a:rPr lang="en-US" sz="975" b="1" kern="0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Networking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8E65446-B454-4F78-891E-E2EDE1342833}"/>
                </a:ext>
              </a:extLst>
            </p:cNvPr>
            <p:cNvSpPr/>
            <p:nvPr/>
          </p:nvSpPr>
          <p:spPr>
            <a:xfrm>
              <a:off x="6375114" y="3893743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algn="ctr" defTabSz="913649">
                <a:defRPr/>
              </a:pPr>
              <a:r>
                <a:rPr lang="en-US" sz="975" b="1" kern="0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O/S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E6882E-6E3D-4507-AABF-06D542A61A3B}"/>
                </a:ext>
              </a:extLst>
            </p:cNvPr>
            <p:cNvSpPr/>
            <p:nvPr/>
          </p:nvSpPr>
          <p:spPr>
            <a:xfrm>
              <a:off x="6375114" y="3439106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algn="ctr" defTabSz="913649">
                <a:defRPr/>
              </a:pPr>
              <a:r>
                <a:rPr lang="en-US" sz="975" b="1" kern="0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Middleware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CE6B2E-240E-41CD-BE1D-80735F59707B}"/>
                </a:ext>
              </a:extLst>
            </p:cNvPr>
            <p:cNvSpPr/>
            <p:nvPr/>
          </p:nvSpPr>
          <p:spPr>
            <a:xfrm>
              <a:off x="6375114" y="4348379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algn="ctr" defTabSz="913649">
                <a:defRPr/>
              </a:pPr>
              <a:r>
                <a:rPr lang="en-US" sz="975" b="1" kern="0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Virtualization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5777F37-5044-4F3C-A7CB-751181AFAFBC}"/>
                </a:ext>
              </a:extLst>
            </p:cNvPr>
            <p:cNvSpPr/>
            <p:nvPr/>
          </p:nvSpPr>
          <p:spPr>
            <a:xfrm>
              <a:off x="6375114" y="2075199"/>
              <a:ext cx="1637581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algn="ctr" defTabSz="913649">
                <a:defRPr/>
              </a:pPr>
              <a:r>
                <a:rPr lang="en-US" sz="975" b="1" kern="0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Applications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EDADC31-3326-4F4A-B0AC-260FE4DD0D9A}"/>
                </a:ext>
              </a:extLst>
            </p:cNvPr>
            <p:cNvSpPr/>
            <p:nvPr/>
          </p:nvSpPr>
          <p:spPr>
            <a:xfrm>
              <a:off x="6375114" y="2984471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algn="ctr" defTabSz="913649">
                <a:defRPr/>
              </a:pPr>
              <a:r>
                <a:rPr lang="en-US" sz="975" b="1" kern="0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Runtime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D8B8658-B473-44C2-9059-A1D022F305EC}"/>
                </a:ext>
              </a:extLst>
            </p:cNvPr>
            <p:cNvSpPr/>
            <p:nvPr/>
          </p:nvSpPr>
          <p:spPr>
            <a:xfrm>
              <a:off x="6375114" y="2529835"/>
              <a:ext cx="1637581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algn="ctr" defTabSz="913649">
                <a:defRPr/>
              </a:pPr>
              <a:r>
                <a:rPr lang="en-US" sz="975" b="1" kern="0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Data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F43012B-E1D2-449A-AEC6-B28828DF0087}"/>
              </a:ext>
            </a:extLst>
          </p:cNvPr>
          <p:cNvGrpSpPr/>
          <p:nvPr/>
        </p:nvGrpSpPr>
        <p:grpSpPr>
          <a:xfrm>
            <a:off x="169455" y="1047887"/>
            <a:ext cx="1751105" cy="3521961"/>
            <a:chOff x="578245" y="1390041"/>
            <a:chExt cx="2334807" cy="46959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F4F0F3-2E7F-42A2-B9B0-77776BB90951}"/>
                </a:ext>
              </a:extLst>
            </p:cNvPr>
            <p:cNvSpPr/>
            <p:nvPr/>
          </p:nvSpPr>
          <p:spPr>
            <a:xfrm>
              <a:off x="1367299" y="1390041"/>
              <a:ext cx="1453924" cy="380847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lIns="0" tIns="0" rIns="0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913574" fontAlgn="base">
                <a:spcAft>
                  <a:spcPct val="0"/>
                </a:spcAft>
              </a:pPr>
              <a:r>
                <a:rPr lang="en-US" sz="1349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On Premises</a:t>
              </a:r>
            </a:p>
          </p:txBody>
        </p:sp>
        <p:sp>
          <p:nvSpPr>
            <p:cNvPr id="5" name="TextBox 52">
              <a:extLst>
                <a:ext uri="{FF2B5EF4-FFF2-40B4-BE49-F238E27FC236}">
                  <a16:creationId xmlns:a16="http://schemas.microsoft.com/office/drawing/2014/main" id="{D65FCC65-26CC-47A8-B2A1-A49CB6ACB4A4}"/>
                </a:ext>
              </a:extLst>
            </p:cNvPr>
            <p:cNvSpPr txBox="1"/>
            <p:nvPr/>
          </p:nvSpPr>
          <p:spPr>
            <a:xfrm>
              <a:off x="578245" y="2369053"/>
              <a:ext cx="461665" cy="327568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913574" fontAlgn="base">
                <a:spcAft>
                  <a:spcPct val="0"/>
                </a:spcAft>
              </a:pPr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You scale, make resilient and manage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A4BDBCA-FFBA-4460-995E-BB140669B145}"/>
                </a:ext>
              </a:extLst>
            </p:cNvPr>
            <p:cNvSpPr/>
            <p:nvPr/>
          </p:nvSpPr>
          <p:spPr>
            <a:xfrm>
              <a:off x="1275470" y="5250508"/>
              <a:ext cx="1637582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algn="ctr" defTabSz="913649"/>
              <a:r>
                <a:rPr lang="en-US" sz="975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Storage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E654BFC-3732-45F4-A5B5-362FF13A944F}"/>
                </a:ext>
              </a:extLst>
            </p:cNvPr>
            <p:cNvSpPr/>
            <p:nvPr/>
          </p:nvSpPr>
          <p:spPr>
            <a:xfrm>
              <a:off x="1275470" y="4795872"/>
              <a:ext cx="1637582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algn="ctr" defTabSz="913649"/>
              <a:r>
                <a:rPr lang="en-US" sz="975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43DD410-FCFA-4112-8C8F-318BB78FEDE2}"/>
                </a:ext>
              </a:extLst>
            </p:cNvPr>
            <p:cNvSpPr/>
            <p:nvPr/>
          </p:nvSpPr>
          <p:spPr>
            <a:xfrm>
              <a:off x="1275470" y="5705142"/>
              <a:ext cx="1637582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algn="ctr" defTabSz="913649"/>
              <a:r>
                <a:rPr lang="en-US" sz="975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Networking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9591F03-FF17-48BE-BA18-6E11CB206D08}"/>
                </a:ext>
              </a:extLst>
            </p:cNvPr>
            <p:cNvSpPr/>
            <p:nvPr/>
          </p:nvSpPr>
          <p:spPr>
            <a:xfrm>
              <a:off x="1275470" y="3886600"/>
              <a:ext cx="1637582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algn="ctr" defTabSz="913649"/>
              <a:r>
                <a:rPr lang="en-US" sz="975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O/S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4ABB16F-9B6D-42C6-AA71-45D40825FCA8}"/>
                </a:ext>
              </a:extLst>
            </p:cNvPr>
            <p:cNvSpPr/>
            <p:nvPr/>
          </p:nvSpPr>
          <p:spPr>
            <a:xfrm>
              <a:off x="1275470" y="3431964"/>
              <a:ext cx="1637582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algn="ctr" defTabSz="913649"/>
              <a:r>
                <a:rPr lang="en-US" sz="975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Middleware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B54A29-D8CA-4366-B771-E03B3C784A6E}"/>
                </a:ext>
              </a:extLst>
            </p:cNvPr>
            <p:cNvSpPr/>
            <p:nvPr/>
          </p:nvSpPr>
          <p:spPr>
            <a:xfrm>
              <a:off x="1275470" y="4341236"/>
              <a:ext cx="1637582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algn="ctr" defTabSz="913649"/>
              <a:r>
                <a:rPr lang="en-US" sz="975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Virtualization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FCC70B4-FD02-461B-8BE2-BFE60DF022AF}"/>
                </a:ext>
              </a:extLst>
            </p:cNvPr>
            <p:cNvSpPr/>
            <p:nvPr/>
          </p:nvSpPr>
          <p:spPr>
            <a:xfrm>
              <a:off x="1275470" y="2522692"/>
              <a:ext cx="1637582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algn="ctr" defTabSz="913649"/>
              <a:r>
                <a:rPr lang="en-US" sz="975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Data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DFD99B-E2E8-42B8-91D4-9574088418AC}"/>
                </a:ext>
              </a:extLst>
            </p:cNvPr>
            <p:cNvSpPr/>
            <p:nvPr/>
          </p:nvSpPr>
          <p:spPr>
            <a:xfrm>
              <a:off x="1275470" y="2068055"/>
              <a:ext cx="1637582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marL="0" lvl="1" algn="ctr" defTabSz="913574" fontAlgn="base">
                <a:spcAft>
                  <a:spcPct val="0"/>
                </a:spcAft>
              </a:pPr>
              <a:r>
                <a:rPr lang="en-US" sz="975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Applications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1CE492E-2A1B-476F-B448-8536AEA18B86}"/>
                </a:ext>
              </a:extLst>
            </p:cNvPr>
            <p:cNvSpPr/>
            <p:nvPr/>
          </p:nvSpPr>
          <p:spPr>
            <a:xfrm>
              <a:off x="1275470" y="2977329"/>
              <a:ext cx="1637582" cy="380847"/>
            </a:xfrm>
            <a:prstGeom prst="rect">
              <a:avLst/>
            </a:prstGeom>
            <a:solidFill>
              <a:srgbClr val="68217A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 anchorCtr="0"/>
            <a:lstStyle/>
            <a:p>
              <a:pPr algn="ctr" defTabSz="913649"/>
              <a:r>
                <a:rPr lang="en-US" sz="975" b="1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Runtime</a:t>
              </a:r>
            </a:p>
          </p:txBody>
        </p:sp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6686E546-A681-4027-9424-B97993DC338E}"/>
                </a:ext>
              </a:extLst>
            </p:cNvPr>
            <p:cNvSpPr/>
            <p:nvPr/>
          </p:nvSpPr>
          <p:spPr>
            <a:xfrm>
              <a:off x="1026336" y="2068055"/>
              <a:ext cx="243513" cy="4017934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rgbClr val="00B0F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3649">
                <a:defRPr/>
              </a:pPr>
              <a:endParaRPr lang="en-US" sz="1349" b="1" kern="0" dirty="0"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E776E10-9426-4F65-ADEF-E0036C24E6C4}"/>
              </a:ext>
            </a:extLst>
          </p:cNvPr>
          <p:cNvGrpSpPr/>
          <p:nvPr/>
        </p:nvGrpSpPr>
        <p:grpSpPr>
          <a:xfrm>
            <a:off x="7087353" y="1006500"/>
            <a:ext cx="1910275" cy="3527317"/>
            <a:chOff x="9150207" y="1390041"/>
            <a:chExt cx="2547033" cy="470308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0CB2101-A1AA-4877-8EC2-41664D43B6CC}"/>
                </a:ext>
              </a:extLst>
            </p:cNvPr>
            <p:cNvSpPr/>
            <p:nvPr/>
          </p:nvSpPr>
          <p:spPr>
            <a:xfrm>
              <a:off x="9236451" y="1390041"/>
              <a:ext cx="1465092" cy="639822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lIns="57112" tIns="0" rIns="57112" bIns="0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913574" fontAlgn="base">
                <a:spcAft>
                  <a:spcPct val="0"/>
                </a:spcAft>
                <a:defRPr/>
              </a:pPr>
              <a:r>
                <a:rPr lang="en-US" sz="1349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Software</a:t>
              </a:r>
              <a:r>
                <a:rPr lang="en-US" sz="1499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</a:p>
            <a:p>
              <a:pPr marL="0" lvl="1" algn="ctr" defTabSz="913574" fontAlgn="base">
                <a:spcAft>
                  <a:spcPct val="0"/>
                </a:spcAft>
                <a:defRPr/>
              </a:pPr>
              <a:r>
                <a:rPr lang="en-US" sz="1200" b="1" dirty="0">
                  <a:solidFill>
                    <a:schemeClr val="tx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(as a Service)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53713EC-2ED1-4AC0-8121-968065739652}"/>
                </a:ext>
              </a:extLst>
            </p:cNvPr>
            <p:cNvSpPr/>
            <p:nvPr/>
          </p:nvSpPr>
          <p:spPr>
            <a:xfrm>
              <a:off x="9150207" y="5257649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algn="ctr" defTabSz="913649">
                <a:defRPr/>
              </a:pPr>
              <a:r>
                <a:rPr lang="en-US" sz="975" b="1" kern="0" dirty="0">
                  <a:solidFill>
                    <a:srgbClr val="FFFFFF">
                      <a:alpha val="99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Storage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225DD6D-7A9A-4DF4-A82C-5A384F01F23A}"/>
                </a:ext>
              </a:extLst>
            </p:cNvPr>
            <p:cNvSpPr/>
            <p:nvPr/>
          </p:nvSpPr>
          <p:spPr>
            <a:xfrm>
              <a:off x="9150207" y="4803012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algn="ctr" defTabSz="913649">
                <a:defRPr/>
              </a:pPr>
              <a:r>
                <a:rPr lang="en-US" sz="975" b="1" kern="0" dirty="0">
                  <a:solidFill>
                    <a:srgbClr val="FFFFFF">
                      <a:alpha val="99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Servers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58C307B-4275-4BA9-9DED-42C122655F60}"/>
                </a:ext>
              </a:extLst>
            </p:cNvPr>
            <p:cNvSpPr/>
            <p:nvPr/>
          </p:nvSpPr>
          <p:spPr>
            <a:xfrm>
              <a:off x="9150207" y="5712283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algn="ctr" defTabSz="913649">
                <a:defRPr/>
              </a:pPr>
              <a:r>
                <a:rPr lang="en-US" sz="975" b="1" kern="0" dirty="0">
                  <a:solidFill>
                    <a:srgbClr val="FFFFFF">
                      <a:alpha val="99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Networking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5453E4D-BEE7-488C-B57C-05A6F906B6BF}"/>
                </a:ext>
              </a:extLst>
            </p:cNvPr>
            <p:cNvSpPr/>
            <p:nvPr/>
          </p:nvSpPr>
          <p:spPr>
            <a:xfrm>
              <a:off x="9150207" y="3893741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algn="ctr" defTabSz="913649">
                <a:defRPr/>
              </a:pPr>
              <a:r>
                <a:rPr lang="en-US" sz="975" b="1" kern="0" dirty="0">
                  <a:solidFill>
                    <a:srgbClr val="FFFFFF">
                      <a:alpha val="99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O/S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B9CBE60-46BE-4756-8760-5AE042CEAD16}"/>
                </a:ext>
              </a:extLst>
            </p:cNvPr>
            <p:cNvSpPr/>
            <p:nvPr/>
          </p:nvSpPr>
          <p:spPr>
            <a:xfrm>
              <a:off x="9150207" y="3439104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algn="ctr" defTabSz="913649">
                <a:defRPr/>
              </a:pPr>
              <a:r>
                <a:rPr lang="en-US" sz="975" b="1" kern="0" dirty="0">
                  <a:solidFill>
                    <a:srgbClr val="FFFFFF">
                      <a:alpha val="99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Middleware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1A32B97-040F-4B3D-B43A-190580ED67B6}"/>
                </a:ext>
              </a:extLst>
            </p:cNvPr>
            <p:cNvSpPr/>
            <p:nvPr/>
          </p:nvSpPr>
          <p:spPr>
            <a:xfrm>
              <a:off x="9150207" y="4348375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algn="ctr" defTabSz="913649">
                <a:defRPr/>
              </a:pPr>
              <a:r>
                <a:rPr lang="en-US" sz="975" b="1" kern="0" dirty="0">
                  <a:solidFill>
                    <a:srgbClr val="FFFFFF">
                      <a:alpha val="99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Virtualization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B8921AA-32C0-49EB-A615-01E103133FB2}"/>
                </a:ext>
              </a:extLst>
            </p:cNvPr>
            <p:cNvSpPr/>
            <p:nvPr/>
          </p:nvSpPr>
          <p:spPr>
            <a:xfrm>
              <a:off x="9150207" y="2075196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algn="ctr" defTabSz="913649">
                <a:defRPr/>
              </a:pPr>
              <a:r>
                <a:rPr lang="en-US" sz="975" b="1" kern="0" dirty="0">
                  <a:solidFill>
                    <a:srgbClr val="FFFFFF">
                      <a:alpha val="99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Applications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3E987EA-266B-400A-BF88-45E71970E511}"/>
                </a:ext>
              </a:extLst>
            </p:cNvPr>
            <p:cNvSpPr/>
            <p:nvPr/>
          </p:nvSpPr>
          <p:spPr>
            <a:xfrm>
              <a:off x="9150207" y="2984468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algn="ctr" defTabSz="913649">
                <a:defRPr/>
              </a:pPr>
              <a:r>
                <a:rPr lang="en-US" sz="975" b="1" kern="0" dirty="0">
                  <a:solidFill>
                    <a:srgbClr val="FFFFFF">
                      <a:alpha val="99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Runtime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B70A1BD-924A-4C7E-98A1-009D8FADBA68}"/>
                </a:ext>
              </a:extLst>
            </p:cNvPr>
            <p:cNvSpPr/>
            <p:nvPr/>
          </p:nvSpPr>
          <p:spPr>
            <a:xfrm>
              <a:off x="9150207" y="2529832"/>
              <a:ext cx="1637581" cy="380847"/>
            </a:xfrm>
            <a:prstGeom prst="rect">
              <a:avLst/>
            </a:prstGeom>
            <a:solidFill>
              <a:srgbClr val="00B294"/>
            </a:solidFill>
            <a:ln w="9525" cap="flat" cmpd="sng" algn="ctr">
              <a:noFill/>
              <a:prstDash val="solid"/>
            </a:ln>
            <a:effectLst/>
          </p:spPr>
          <p:txBody>
            <a:bodyPr lIns="0" rIns="0" rtlCol="0" anchor="ctr" anchorCtr="0"/>
            <a:lstStyle/>
            <a:p>
              <a:pPr algn="ctr" defTabSz="913649">
                <a:defRPr/>
              </a:pPr>
              <a:r>
                <a:rPr lang="en-US" sz="975" b="1" kern="0" dirty="0">
                  <a:solidFill>
                    <a:srgbClr val="FFFFFF">
                      <a:alpha val="99000"/>
                    </a:srgb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Data</a:t>
              </a:r>
            </a:p>
          </p:txBody>
        </p:sp>
        <p:sp>
          <p:nvSpPr>
            <p:cNvPr id="60" name="TextBox 54">
              <a:extLst>
                <a:ext uri="{FF2B5EF4-FFF2-40B4-BE49-F238E27FC236}">
                  <a16:creationId xmlns:a16="http://schemas.microsoft.com/office/drawing/2014/main" id="{FE975CCA-DD3E-4B34-9982-F7972CAD55B7}"/>
                </a:ext>
              </a:extLst>
            </p:cNvPr>
            <p:cNvSpPr txBox="1"/>
            <p:nvPr/>
          </p:nvSpPr>
          <p:spPr>
            <a:xfrm rot="10800000" flipH="1">
              <a:off x="11020132" y="2968158"/>
              <a:ext cx="677108" cy="213648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ctr" defTabSz="913574" fontAlgn="base">
                <a:spcAft>
                  <a:spcPct val="0"/>
                </a:spcAft>
                <a:defRPr/>
              </a:pPr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Scale, resilience and </a:t>
              </a:r>
              <a:b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050" b="1" dirty="0">
                  <a:latin typeface="Segoe UI" panose="020B0502040204020203" pitchFamily="34" charset="0"/>
                  <a:cs typeface="Segoe UI" panose="020B0502040204020203" pitchFamily="34" charset="0"/>
                </a:rPr>
                <a:t>management by vendor</a:t>
              </a:r>
            </a:p>
          </p:txBody>
        </p:sp>
        <p:sp>
          <p:nvSpPr>
            <p:cNvPr id="61" name="Left Brace 60">
              <a:extLst>
                <a:ext uri="{FF2B5EF4-FFF2-40B4-BE49-F238E27FC236}">
                  <a16:creationId xmlns:a16="http://schemas.microsoft.com/office/drawing/2014/main" id="{78269A21-0271-4088-8390-AAF56BEF90F6}"/>
                </a:ext>
              </a:extLst>
            </p:cNvPr>
            <p:cNvSpPr/>
            <p:nvPr/>
          </p:nvSpPr>
          <p:spPr>
            <a:xfrm flipH="1">
              <a:off x="10817398" y="2068255"/>
              <a:ext cx="243513" cy="4017934"/>
            </a:xfrm>
            <a:prstGeom prst="leftBrace">
              <a:avLst>
                <a:gd name="adj1" fmla="val 0"/>
                <a:gd name="adj2" fmla="val 50000"/>
              </a:avLst>
            </a:prstGeom>
            <a:noFill/>
            <a:ln w="19050" cap="flat" cmpd="sng" algn="ctr">
              <a:solidFill>
                <a:srgbClr val="00B0F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3649">
                <a:defRPr/>
              </a:pPr>
              <a:endParaRPr lang="en-US" sz="1349" b="1" kern="0" dirty="0">
                <a:solidFill>
                  <a:srgbClr val="FFFFFF"/>
                </a:soli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265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A192F7-EA29-4CC8-A9A2-51316B1E0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Types of cloud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F7C927-180E-47AA-BA6D-1D1464AFE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50" y="1157287"/>
            <a:ext cx="4933950" cy="2828925"/>
          </a:xfrm>
          <a:prstGeom prst="rect">
            <a:avLst/>
          </a:prstGeom>
        </p:spPr>
      </p:pic>
      <p:sp>
        <p:nvSpPr>
          <p:cNvPr id="5" name="Content Placeholder 131">
            <a:extLst>
              <a:ext uri="{FF2B5EF4-FFF2-40B4-BE49-F238E27FC236}">
                <a16:creationId xmlns:a16="http://schemas.microsoft.com/office/drawing/2014/main" id="{8589394A-D8EC-411B-A653-5E45573061CC}"/>
              </a:ext>
            </a:extLst>
          </p:cNvPr>
          <p:cNvSpPr txBox="1">
            <a:spLocks/>
          </p:cNvSpPr>
          <p:nvPr/>
        </p:nvSpPr>
        <p:spPr>
          <a:xfrm>
            <a:off x="343945" y="1033794"/>
            <a:ext cx="3630065" cy="3383280"/>
          </a:xfrm>
          <a:prstGeom prst="rect">
            <a:avLst/>
          </a:prstGeom>
        </p:spPr>
        <p:txBody>
          <a:bodyPr/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302" indent="-130302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</a:pPr>
            <a:r>
              <a:rPr lang="en-US" sz="1500" dirty="0"/>
              <a:t>Public cloud</a:t>
            </a:r>
          </a:p>
          <a:p>
            <a:pPr marL="430340" lvl="1" indent="-130302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</a:pPr>
            <a:r>
              <a:rPr lang="en-US" sz="1200" dirty="0"/>
              <a:t>The cloud provider keeps up the servers and data center equipment</a:t>
            </a:r>
          </a:p>
          <a:p>
            <a:pPr marL="130302" indent="-130302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</a:pPr>
            <a:r>
              <a:rPr lang="en-US" sz="1500" dirty="0"/>
              <a:t>Private cloud</a:t>
            </a:r>
          </a:p>
          <a:p>
            <a:pPr marL="430340" lvl="1" indent="-130302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</a:pPr>
            <a:r>
              <a:rPr lang="en-US" sz="1200" dirty="0"/>
              <a:t>A cloud system that sits isolated in a cloud provider’s datacenter or in your company’s datacenter. </a:t>
            </a:r>
          </a:p>
          <a:p>
            <a:pPr marL="130302" indent="-130302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</a:pPr>
            <a:r>
              <a:rPr lang="en-US" sz="1500" dirty="0"/>
              <a:t>Hybrid cloud</a:t>
            </a:r>
          </a:p>
          <a:p>
            <a:pPr marL="430340" lvl="1" indent="-130302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</a:pPr>
            <a:r>
              <a:rPr lang="en-US" sz="1200" dirty="0"/>
              <a:t>A hybrid cloud system uses elements of both a public cloud service and relies on a company’s legacy servers or private cloud system.</a:t>
            </a:r>
          </a:p>
        </p:txBody>
      </p:sp>
    </p:spTree>
    <p:extLst>
      <p:ext uri="{BB962C8B-B14F-4D97-AF65-F5344CB8AC3E}">
        <p14:creationId xmlns:p14="http://schemas.microsoft.com/office/powerpoint/2010/main" val="237189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FB9E58-6DCC-4F5E-B4BA-6EA69528C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500" dirty="0"/>
              <a:t>2017</a:t>
            </a:r>
          </a:p>
          <a:p>
            <a:r>
              <a:rPr lang="en-US" sz="1500" dirty="0"/>
              <a:t>Amazon Web Services - </a:t>
            </a:r>
            <a:r>
              <a:rPr lang="en-US" sz="1500" b="1" dirty="0"/>
              <a:t>AWS</a:t>
            </a:r>
          </a:p>
          <a:p>
            <a:r>
              <a:rPr lang="en-US" sz="1500" dirty="0"/>
              <a:t>Microsoft - </a:t>
            </a:r>
            <a:r>
              <a:rPr lang="en-US" sz="1500" b="1" dirty="0"/>
              <a:t>Azure</a:t>
            </a:r>
          </a:p>
          <a:p>
            <a:r>
              <a:rPr lang="en-US" sz="1500" dirty="0"/>
              <a:t>Google – </a:t>
            </a:r>
            <a:r>
              <a:rPr lang="en-US" sz="1500" b="1" dirty="0"/>
              <a:t>Google cloud</a:t>
            </a:r>
          </a:p>
          <a:p>
            <a:r>
              <a:rPr lang="en-US" sz="1500" dirty="0"/>
              <a:t>Alibaba Cloud </a:t>
            </a:r>
          </a:p>
          <a:p>
            <a:r>
              <a:rPr lang="en-US" sz="1500" dirty="0"/>
              <a:t>IBM</a:t>
            </a:r>
          </a:p>
          <a:p>
            <a:r>
              <a:rPr lang="en-US" sz="1500" dirty="0"/>
              <a:t>Oracle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E28E6-7366-44CB-80F3-7CD1D3F10E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Cloud providers and vendors</a:t>
            </a:r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E14478A-6B6E-4CB2-9A08-282787363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462" y="133815"/>
            <a:ext cx="4691876" cy="469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8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9A17D1-4354-4589-B0D4-7748DA7D6E7D}"/>
              </a:ext>
            </a:extLst>
          </p:cNvPr>
          <p:cNvSpPr txBox="1"/>
          <p:nvPr/>
        </p:nvSpPr>
        <p:spPr>
          <a:xfrm>
            <a:off x="487234" y="3317203"/>
            <a:ext cx="5092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464547"/>
                </a:solidFill>
                <a:latin typeface="Arial Black"/>
              </a:rPr>
              <a:t>Microsoft Azure overview</a:t>
            </a:r>
            <a:endParaRPr lang="en-US" sz="2800" dirty="0"/>
          </a:p>
        </p:txBody>
      </p:sp>
      <p:pic>
        <p:nvPicPr>
          <p:cNvPr id="2050" name="Picture 2" descr="https://i1.wp.com/buildazure.com/wp-content/uploads/2017/09/Azure.png?resize=519%2C387&amp;ssl=1">
            <a:extLst>
              <a:ext uri="{FF2B5EF4-FFF2-40B4-BE49-F238E27FC236}">
                <a16:creationId xmlns:a16="http://schemas.microsoft.com/office/drawing/2014/main" id="{60B62542-6B35-4229-A26E-719F4801F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12" y="108081"/>
            <a:ext cx="49434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257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D3B05-CDC5-403B-87AD-5D299A0CC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4" y="1079897"/>
            <a:ext cx="3810584" cy="2685279"/>
          </a:xfrm>
        </p:spPr>
        <p:txBody>
          <a:bodyPr>
            <a:normAutofit/>
          </a:bodyPr>
          <a:lstStyle/>
          <a:p>
            <a:r>
              <a:rPr lang="en-US" dirty="0"/>
              <a:t>Azure is a set of cloud services and offerings from Microsoft</a:t>
            </a:r>
          </a:p>
          <a:p>
            <a:r>
              <a:rPr lang="en-US" dirty="0"/>
              <a:t>Azure provides next top benefits:</a:t>
            </a:r>
          </a:p>
          <a:p>
            <a:pPr lvl="1"/>
            <a:r>
              <a:rPr lang="en-US" dirty="0"/>
              <a:t>Decreasing Costs</a:t>
            </a:r>
          </a:p>
          <a:p>
            <a:pPr lvl="1"/>
            <a:r>
              <a:rPr lang="en-US" dirty="0"/>
              <a:t>Increasing Speed </a:t>
            </a:r>
          </a:p>
          <a:p>
            <a:pPr lvl="1"/>
            <a:r>
              <a:rPr lang="en-US" dirty="0"/>
              <a:t>Global Scale</a:t>
            </a:r>
          </a:p>
          <a:p>
            <a:pPr lvl="1"/>
            <a:r>
              <a:rPr lang="en-US" dirty="0"/>
              <a:t>Productivity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Support for various software stacks and languages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E02D6-CDE3-43C7-9A30-13A0464D58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Azure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A590C0-0F92-4508-BE90-3A3589446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48" y="1105518"/>
            <a:ext cx="4964805" cy="295808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C91B979-EFC7-4052-A5F5-A15F550628BA}"/>
              </a:ext>
            </a:extLst>
          </p:cNvPr>
          <p:cNvSpPr/>
          <p:nvPr/>
        </p:nvSpPr>
        <p:spPr>
          <a:xfrm>
            <a:off x="360364" y="4003534"/>
            <a:ext cx="252024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https://azure.microsoft.com</a:t>
            </a:r>
            <a:endParaRPr lang="en-US" dirty="0"/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https://portal.azure.com/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4166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01AB8FE8DE384C934B768E8CB3CC1F" ma:contentTypeVersion="4" ma:contentTypeDescription="Create a new document." ma:contentTypeScope="" ma:versionID="c54d04a509ba5f884821ef6e7e56551b">
  <xsd:schema xmlns:xsd="http://www.w3.org/2001/XMLSchema" xmlns:xs="http://www.w3.org/2001/XMLSchema" xmlns:p="http://schemas.microsoft.com/office/2006/metadata/properties" xmlns:ns2="f0898db2-1dd2-46c4-91ae-1f86f615f21c" targetNamespace="http://schemas.microsoft.com/office/2006/metadata/properties" ma:root="true" ma:fieldsID="ffa4fa57e0aff46ef0eaa76303f0a12f" ns2:_="">
    <xsd:import namespace="f0898db2-1dd2-46c4-91ae-1f86f615f2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898db2-1dd2-46c4-91ae-1f86f615f2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1301EC-B308-410D-8714-8FB015DA4A71}"/>
</file>

<file path=customXml/itemProps2.xml><?xml version="1.0" encoding="utf-8"?>
<ds:datastoreItem xmlns:ds="http://schemas.openxmlformats.org/officeDocument/2006/customXml" ds:itemID="{D5E3C081-4081-47AD-A9A6-9F18F525DA1D}">
  <ds:schemaRefs>
    <ds:schemaRef ds:uri="f0898db2-1dd2-46c4-91ae-1f86f615f21c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24862</TotalTime>
  <Words>714</Words>
  <Application>Microsoft Office PowerPoint</Application>
  <PresentationFormat>On-screen Show (16:9)</PresentationFormat>
  <Paragraphs>236</Paragraphs>
  <Slides>27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Black</vt:lpstr>
      <vt:lpstr>Calibri</vt:lpstr>
      <vt:lpstr>Lucida Grande</vt:lpstr>
      <vt:lpstr>Segoe UI</vt:lpstr>
      <vt:lpstr>Segoe UI Light</vt:lpstr>
      <vt:lpstr>Trebuchet MS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orgmarketingbrandbaselineteam@epam.com</dc:creator>
  <cp:lastModifiedBy>Dmitriy Blokhin</cp:lastModifiedBy>
  <cp:revision>1078</cp:revision>
  <cp:lastPrinted>2014-07-09T13:30:36Z</cp:lastPrinted>
  <dcterms:created xsi:type="dcterms:W3CDTF">2014-07-08T13:27:24Z</dcterms:created>
  <dcterms:modified xsi:type="dcterms:W3CDTF">2018-11-16T16:14:29Z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0x0101004B01AB8FE8DE384C934B768E8CB3CC1F</vt:lpwstr>
  </property>
</Properties>
</file>