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5"/>
  </p:notesMasterIdLst>
  <p:handoutMasterIdLst>
    <p:handoutMasterId r:id="rId16"/>
  </p:handoutMasterIdLst>
  <p:sldIdLst>
    <p:sldId id="448" r:id="rId5"/>
    <p:sldId id="457" r:id="rId6"/>
    <p:sldId id="469" r:id="rId7"/>
    <p:sldId id="477" r:id="rId8"/>
    <p:sldId id="470" r:id="rId9"/>
    <p:sldId id="472" r:id="rId10"/>
    <p:sldId id="475" r:id="rId11"/>
    <p:sldId id="478" r:id="rId12"/>
    <p:sldId id="476" r:id="rId13"/>
    <p:sldId id="467" r:id="rId1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E27"/>
    <a:srgbClr val="0A7DD0"/>
    <a:srgbClr val="374D81"/>
    <a:srgbClr val="032E4F"/>
    <a:srgbClr val="666666"/>
    <a:srgbClr val="464547"/>
    <a:srgbClr val="B22746"/>
    <a:srgbClr val="A3C644"/>
    <a:srgbClr val="E6E6E6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E6F7F1-5AFE-F02D-5350-D021D4A2E970}" v="5" dt="2018-11-15T20:35:15.3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6370" autoAdjust="0"/>
  </p:normalViewPr>
  <p:slideViewPr>
    <p:cSldViewPr snapToGrid="0">
      <p:cViewPr varScale="1">
        <p:scale>
          <a:sx n="145" d="100"/>
          <a:sy n="145" d="100"/>
        </p:scale>
        <p:origin x="828" y="11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-31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stantin Shvyriaev" userId="S::konstantin_shvyriaev@epam.com::1eb19412-b44f-4fdc-b3b6-c82631414724" providerId="AD" clId="Web-{F07EF889-E34D-1D34-46DD-76CA238FA2AC}"/>
    <pc:docChg chg="modSld">
      <pc:chgData name="Konstantin Shvyriaev" userId="S::konstantin_shvyriaev@epam.com::1eb19412-b44f-4fdc-b3b6-c82631414724" providerId="AD" clId="Web-{F07EF889-E34D-1D34-46DD-76CA238FA2AC}" dt="2018-11-15T19:45:45.431" v="33" actId="20577"/>
      <pc:docMkLst>
        <pc:docMk/>
      </pc:docMkLst>
      <pc:sldChg chg="modSp">
        <pc:chgData name="Konstantin Shvyriaev" userId="S::konstantin_shvyriaev@epam.com::1eb19412-b44f-4fdc-b3b6-c82631414724" providerId="AD" clId="Web-{F07EF889-E34D-1D34-46DD-76CA238FA2AC}" dt="2018-11-15T19:39:30.837" v="2" actId="20577"/>
        <pc:sldMkLst>
          <pc:docMk/>
          <pc:sldMk cId="2786210922" sldId="457"/>
        </pc:sldMkLst>
        <pc:spChg chg="mod">
          <ac:chgData name="Konstantin Shvyriaev" userId="S::konstantin_shvyriaev@epam.com::1eb19412-b44f-4fdc-b3b6-c82631414724" providerId="AD" clId="Web-{F07EF889-E34D-1D34-46DD-76CA238FA2AC}" dt="2018-11-15T19:39:30.837" v="2" actId="20577"/>
          <ac:spMkLst>
            <pc:docMk/>
            <pc:sldMk cId="2786210922" sldId="457"/>
            <ac:spMk id="9" creationId="{00000000-0000-0000-0000-000000000000}"/>
          </ac:spMkLst>
        </pc:spChg>
      </pc:sldChg>
      <pc:sldChg chg="modSp">
        <pc:chgData name="Konstantin Shvyriaev" userId="S::konstantin_shvyriaev@epam.com::1eb19412-b44f-4fdc-b3b6-c82631414724" providerId="AD" clId="Web-{F07EF889-E34D-1D34-46DD-76CA238FA2AC}" dt="2018-11-15T19:45:44.337" v="31" actId="20577"/>
        <pc:sldMkLst>
          <pc:docMk/>
          <pc:sldMk cId="3249511014" sldId="477"/>
        </pc:sldMkLst>
        <pc:spChg chg="mod">
          <ac:chgData name="Konstantin Shvyriaev" userId="S::konstantin_shvyriaev@epam.com::1eb19412-b44f-4fdc-b3b6-c82631414724" providerId="AD" clId="Web-{F07EF889-E34D-1D34-46DD-76CA238FA2AC}" dt="2018-11-15T19:45:44.337" v="31" actId="20577"/>
          <ac:spMkLst>
            <pc:docMk/>
            <pc:sldMk cId="3249511014" sldId="477"/>
            <ac:spMk id="4" creationId="{F5F62F51-2C63-4282-9024-6C11F023BEB0}"/>
          </ac:spMkLst>
        </pc:spChg>
      </pc:sldChg>
    </pc:docChg>
  </pc:docChgLst>
  <pc:docChgLst>
    <pc:chgData name="Konstantin Shvyriaev" userId="S::konstantin_shvyriaev@epam.com::1eb19412-b44f-4fdc-b3b6-c82631414724" providerId="AD" clId="Web-{E4E6F7F1-5AFE-F02D-5350-D021D4A2E970}"/>
    <pc:docChg chg="addSld modSld">
      <pc:chgData name="Konstantin Shvyriaev" userId="S::konstantin_shvyriaev@epam.com::1eb19412-b44f-4fdc-b3b6-c82631414724" providerId="AD" clId="Web-{E4E6F7F1-5AFE-F02D-5350-D021D4A2E970}" dt="2018-11-15T20:56:13.265" v="75"/>
      <pc:docMkLst>
        <pc:docMk/>
      </pc:docMkLst>
      <pc:sldChg chg="addSp delSp modSp new">
        <pc:chgData name="Konstantin Shvyriaev" userId="S::konstantin_shvyriaev@epam.com::1eb19412-b44f-4fdc-b3b6-c82631414724" providerId="AD" clId="Web-{E4E6F7F1-5AFE-F02D-5350-D021D4A2E970}" dt="2018-11-15T20:56:13.265" v="75"/>
        <pc:sldMkLst>
          <pc:docMk/>
          <pc:sldMk cId="2633031938" sldId="478"/>
        </pc:sldMkLst>
        <pc:spChg chg="add del mod">
          <ac:chgData name="Konstantin Shvyriaev" userId="S::konstantin_shvyriaev@epam.com::1eb19412-b44f-4fdc-b3b6-c82631414724" providerId="AD" clId="Web-{E4E6F7F1-5AFE-F02D-5350-D021D4A2E970}" dt="2018-11-15T20:34:31.311" v="22"/>
          <ac:spMkLst>
            <pc:docMk/>
            <pc:sldMk cId="2633031938" sldId="478"/>
            <ac:spMk id="2" creationId="{BA28D6BC-0BF1-4CA1-858D-2C8D5778D9BC}"/>
          </ac:spMkLst>
        </pc:spChg>
        <pc:spChg chg="add del mod">
          <ac:chgData name="Konstantin Shvyriaev" userId="S::konstantin_shvyriaev@epam.com::1eb19412-b44f-4fdc-b3b6-c82631414724" providerId="AD" clId="Web-{E4E6F7F1-5AFE-F02D-5350-D021D4A2E970}" dt="2018-11-15T20:42:44.954" v="71" actId="20577"/>
          <ac:spMkLst>
            <pc:docMk/>
            <pc:sldMk cId="2633031938" sldId="478"/>
            <ac:spMk id="3" creationId="{3BE29258-0AC3-42A4-A6DA-B17E567F0D11}"/>
          </ac:spMkLst>
        </pc:spChg>
        <pc:spChg chg="mod">
          <ac:chgData name="Konstantin Shvyriaev" userId="S::konstantin_shvyriaev@epam.com::1eb19412-b44f-4fdc-b3b6-c82631414724" providerId="AD" clId="Web-{E4E6F7F1-5AFE-F02D-5350-D021D4A2E970}" dt="2018-11-15T20:30:16.004" v="5" actId="20577"/>
          <ac:spMkLst>
            <pc:docMk/>
            <pc:sldMk cId="2633031938" sldId="478"/>
            <ac:spMk id="4" creationId="{3AC358D0-48B0-4775-9DCC-70DE403407FB}"/>
          </ac:spMkLst>
        </pc:spChg>
        <pc:spChg chg="add mod">
          <ac:chgData name="Konstantin Shvyriaev" userId="S::konstantin_shvyriaev@epam.com::1eb19412-b44f-4fdc-b3b6-c82631414724" providerId="AD" clId="Web-{E4E6F7F1-5AFE-F02D-5350-D021D4A2E970}" dt="2018-11-15T20:37:01.051" v="58" actId="20577"/>
          <ac:spMkLst>
            <pc:docMk/>
            <pc:sldMk cId="2633031938" sldId="478"/>
            <ac:spMk id="12" creationId="{4FEBCAD1-A392-4B01-A226-EA6F200940E9}"/>
          </ac:spMkLst>
        </pc:spChg>
        <pc:spChg chg="add del mod">
          <ac:chgData name="Konstantin Shvyriaev" userId="S::konstantin_shvyriaev@epam.com::1eb19412-b44f-4fdc-b3b6-c82631414724" providerId="AD" clId="Web-{E4E6F7F1-5AFE-F02D-5350-D021D4A2E970}" dt="2018-11-15T20:56:13.265" v="75"/>
          <ac:spMkLst>
            <pc:docMk/>
            <pc:sldMk cId="2633031938" sldId="478"/>
            <ac:spMk id="14" creationId="{42F5F55D-FE51-4A7B-A1C2-38A28BA5E3F6}"/>
          </ac:spMkLst>
        </pc:spChg>
        <pc:picChg chg="add del mod ord modCrop">
          <ac:chgData name="Konstantin Shvyriaev" userId="S::konstantin_shvyriaev@epam.com::1eb19412-b44f-4fdc-b3b6-c82631414724" providerId="AD" clId="Web-{E4E6F7F1-5AFE-F02D-5350-D021D4A2E970}" dt="2018-11-15T20:31:07.897" v="11"/>
          <ac:picMkLst>
            <pc:docMk/>
            <pc:sldMk cId="2633031938" sldId="478"/>
            <ac:picMk id="5" creationId="{5D000AE3-03ED-460E-93B4-EABDE143054A}"/>
          </ac:picMkLst>
        </pc:picChg>
        <pc:picChg chg="add del mod ord modCrop">
          <ac:chgData name="Konstantin Shvyriaev" userId="S::konstantin_shvyriaev@epam.com::1eb19412-b44f-4fdc-b3b6-c82631414724" providerId="AD" clId="Web-{E4E6F7F1-5AFE-F02D-5350-D021D4A2E970}" dt="2018-11-15T20:31:39.461" v="19"/>
          <ac:picMkLst>
            <pc:docMk/>
            <pc:sldMk cId="2633031938" sldId="478"/>
            <ac:picMk id="7" creationId="{D94BEEF2-78D2-41A3-BF86-4BA0947D2503}"/>
          </ac:picMkLst>
        </pc:picChg>
        <pc:picChg chg="add del mod ord modCrop">
          <ac:chgData name="Konstantin Shvyriaev" userId="S::konstantin_shvyriaev@epam.com::1eb19412-b44f-4fdc-b3b6-c82631414724" providerId="AD" clId="Web-{E4E6F7F1-5AFE-F02D-5350-D021D4A2E970}" dt="2018-11-15T20:56:08.609" v="74"/>
          <ac:picMkLst>
            <pc:docMk/>
            <pc:sldMk cId="2633031938" sldId="478"/>
            <ac:picMk id="9" creationId="{F0EFEBEB-C5C9-4FF2-A827-E7B1ABD8CED6}"/>
          </ac:picMkLst>
        </pc:picChg>
        <pc:picChg chg="add mod ord modCrop">
          <ac:chgData name="Konstantin Shvyriaev" userId="S::konstantin_shvyriaev@epam.com::1eb19412-b44f-4fdc-b3b6-c82631414724" providerId="AD" clId="Web-{E4E6F7F1-5AFE-F02D-5350-D021D4A2E970}" dt="2018-11-15T20:56:13.265" v="75"/>
          <ac:picMkLst>
            <pc:docMk/>
            <pc:sldMk cId="2633031938" sldId="478"/>
            <ac:picMk id="15" creationId="{04687172-CF03-4EB5-B043-1820BAE3093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3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2" r:id="rId4"/>
    <p:sldLayoutId id="2147483711" r:id="rId5"/>
    <p:sldLayoutId id="2147483749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Konstantin_Shvyriaev@epam.com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app-service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cloudflare.com/learning/serverless/glossary/platform-as-a-service-paas/" TargetMode="External"/><Relationship Id="rId4" Type="http://schemas.openxmlformats.org/officeDocument/2006/relationships/hyperlink" Target="https://app.pluralsight.com/library/courses/introduction-azure-app-services/table-of-conten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developing-dotnet-microsoft-azure-getting-started/table-of-contents" TargetMode="External"/><Relationship Id="rId2" Type="http://schemas.openxmlformats.org/officeDocument/2006/relationships/hyperlink" Target="https://docs.microsoft.com/en-us/azure/app-service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log.maximerouiller.com/post/azure-webapp-vs-azure-api-app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web-api-help-pages-using-swagger?view=aspnetcore-2.1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domaindrivendev/Swashbuckle.AspNetCore" TargetMode="External"/><Relationship Id="rId4" Type="http://schemas.openxmlformats.org/officeDocument/2006/relationships/hyperlink" Target="https://swagger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habr.com/post/322460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DE69162-1F1B-4EC2-9854-15ED455047E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/>
          <a:srcRect l="8438" r="8438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/>
              <a:t>Azure App 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39754" y="4358877"/>
            <a:ext cx="3649662" cy="279797"/>
          </a:xfrm>
        </p:spPr>
        <p:txBody>
          <a:bodyPr>
            <a:normAutofit lnSpcReduction="10000"/>
          </a:bodyPr>
          <a:lstStyle/>
          <a:p>
            <a:r>
              <a:rPr lang="en-US" dirty="0">
                <a:cs typeface="Trebuchet MS"/>
              </a:rPr>
              <a:t>November 17/11/2018</a:t>
            </a:r>
            <a:r>
              <a:rPr lang="en-US" dirty="0">
                <a:latin typeface="Trebuchet MS"/>
                <a:cs typeface="Trebuchet MS"/>
              </a:rPr>
              <a:t>, 2018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258CE84D-6F22-48A4-967E-260395841D4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3535" r="13535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7D13-E590-4848-812D-B9BB4653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Credentials:</a:t>
            </a:r>
          </a:p>
          <a:p>
            <a:r>
              <a:rPr lang="en-US" dirty="0"/>
              <a:t>Konstantin Shvyriaev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Konstantin_Shvyriaev@epam.com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A737B-2570-4C05-9F39-738613DC7A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2504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5D2A9507-7724-463D-B131-9FFB0AEEDC4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4580" b="4580"/>
          <a:stretch>
            <a:fillRect/>
          </a:stretch>
        </p:blipFill>
        <p:spPr/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What are App services?</a:t>
            </a:r>
          </a:p>
          <a:p>
            <a:r>
              <a:rPr lang="en-US" dirty="0"/>
              <a:t>Web apps</a:t>
            </a:r>
          </a:p>
          <a:p>
            <a:r>
              <a:rPr lang="en-US" dirty="0"/>
              <a:t>API apps</a:t>
            </a:r>
          </a:p>
          <a:p>
            <a:r>
              <a:rPr lang="en-US" dirty="0"/>
              <a:t>Swagger</a:t>
            </a:r>
          </a:p>
          <a:p>
            <a:r>
              <a:rPr lang="en-US" dirty="0"/>
              <a:t>DevOps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8621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69B3F756-A96A-4CB5-8AC1-482844202AB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1611" r="11611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7C118-91A0-4177-919D-6151E431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1079897"/>
            <a:ext cx="3830088" cy="2570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 services is a platform on top of which the following products are based:</a:t>
            </a:r>
          </a:p>
          <a:p>
            <a:r>
              <a:rPr lang="en-US" dirty="0"/>
              <a:t>Web apps</a:t>
            </a:r>
          </a:p>
          <a:p>
            <a:r>
              <a:rPr lang="en-US" dirty="0"/>
              <a:t>API apps</a:t>
            </a:r>
          </a:p>
          <a:p>
            <a:r>
              <a:rPr lang="en-US" dirty="0"/>
              <a:t>Mobile apps</a:t>
            </a:r>
          </a:p>
          <a:p>
            <a:r>
              <a:rPr lang="en-US" dirty="0"/>
              <a:t>Logic apps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C3E67-3151-4A7D-BD97-2D3682CAD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App Services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BF5E38-FAEC-4928-A966-F8EB8FDBB115}"/>
              </a:ext>
            </a:extLst>
          </p:cNvPr>
          <p:cNvSpPr/>
          <p:nvPr/>
        </p:nvSpPr>
        <p:spPr>
          <a:xfrm>
            <a:off x="360364" y="3649980"/>
            <a:ext cx="3093306" cy="942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0302" lvl="0" indent="-130302">
              <a:lnSpc>
                <a:spcPct val="120000"/>
              </a:lnSpc>
              <a:spcAft>
                <a:spcPts val="750"/>
              </a:spcAft>
              <a:buClr>
                <a:srgbClr val="39C2D7"/>
              </a:buClr>
              <a:buFont typeface="Arial"/>
              <a:buChar char="•"/>
            </a:pPr>
            <a:r>
              <a:rPr lang="en-US" sz="1200" dirty="0">
                <a:solidFill>
                  <a:srgbClr val="464547"/>
                </a:solidFill>
                <a:hlinkClick r:id="rId3"/>
              </a:rPr>
              <a:t>App Services documentation</a:t>
            </a:r>
            <a:endParaRPr lang="en-US" sz="1200" dirty="0">
              <a:solidFill>
                <a:srgbClr val="464547"/>
              </a:solidFill>
            </a:endParaRPr>
          </a:p>
          <a:p>
            <a:pPr marL="130302" lvl="0" indent="-130302">
              <a:lnSpc>
                <a:spcPct val="120000"/>
              </a:lnSpc>
              <a:spcAft>
                <a:spcPts val="750"/>
              </a:spcAft>
              <a:buClr>
                <a:srgbClr val="39C2D7"/>
              </a:buClr>
              <a:buFont typeface="Arial"/>
              <a:buChar char="•"/>
            </a:pPr>
            <a:r>
              <a:rPr lang="en-US" sz="1200" dirty="0">
                <a:solidFill>
                  <a:srgbClr val="464547"/>
                </a:solidFill>
                <a:hlinkClick r:id="rId4"/>
              </a:rPr>
              <a:t>Introduction to Azure App Services</a:t>
            </a:r>
            <a:endParaRPr lang="en-US" sz="1200" dirty="0">
              <a:solidFill>
                <a:srgbClr val="464547"/>
              </a:solidFill>
            </a:endParaRPr>
          </a:p>
          <a:p>
            <a:pPr marL="130302" lvl="0" indent="-130302">
              <a:lnSpc>
                <a:spcPct val="120000"/>
              </a:lnSpc>
              <a:spcAft>
                <a:spcPts val="750"/>
              </a:spcAft>
              <a:buClr>
                <a:srgbClr val="39C2D7"/>
              </a:buClr>
              <a:buFont typeface="Arial"/>
              <a:buChar char="•"/>
            </a:pPr>
            <a:r>
              <a:rPr lang="en-US" sz="1200" dirty="0">
                <a:solidFill>
                  <a:srgbClr val="464547"/>
                </a:solidFill>
                <a:hlinkClick r:id="rId5"/>
              </a:rPr>
              <a:t>What Is Platform-as-a-Service (PaaS)?</a:t>
            </a:r>
            <a:endParaRPr lang="en-US" sz="1200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3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62F51-2C63-4282-9024-6C11F023BE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 Services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FB6E1B-57BB-49CD-9733-AF36180B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149" y="1354829"/>
            <a:ext cx="2218570" cy="16639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046C56-BA3C-4CFF-A7C8-EC4D4A386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674" y="3018756"/>
            <a:ext cx="1274020" cy="12740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428DE1-ABFF-408C-87D3-0B721F7F0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650" y="1354828"/>
            <a:ext cx="1698593" cy="16639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FA7E67-8B24-4251-B0D8-C8141DF11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01" y="1354828"/>
            <a:ext cx="1796561" cy="166392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A6C260-CDD8-45D2-9773-4EA7CE0E857D}"/>
              </a:ext>
            </a:extLst>
          </p:cNvPr>
          <p:cNvCxnSpPr>
            <a:stCxn id="18" idx="3"/>
            <a:endCxn id="12" idx="1"/>
          </p:cNvCxnSpPr>
          <p:nvPr/>
        </p:nvCxnSpPr>
        <p:spPr>
          <a:xfrm>
            <a:off x="2111762" y="2186793"/>
            <a:ext cx="558387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366CA79-6E16-43D8-B31B-FBA2433A12E5}"/>
              </a:ext>
            </a:extLst>
          </p:cNvPr>
          <p:cNvCxnSpPr>
            <a:stCxn id="12" idx="2"/>
            <a:endCxn id="14" idx="1"/>
          </p:cNvCxnSpPr>
          <p:nvPr/>
        </p:nvCxnSpPr>
        <p:spPr>
          <a:xfrm rot="16200000" flipH="1">
            <a:off x="4148050" y="2650141"/>
            <a:ext cx="637009" cy="1374240"/>
          </a:xfrm>
          <a:prstGeom prst="bentConnector2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0044620-F7F2-4685-9DFA-B3337485417C}"/>
              </a:ext>
            </a:extLst>
          </p:cNvPr>
          <p:cNvCxnSpPr>
            <a:stCxn id="16" idx="2"/>
            <a:endCxn id="14" idx="3"/>
          </p:cNvCxnSpPr>
          <p:nvPr/>
        </p:nvCxnSpPr>
        <p:spPr>
          <a:xfrm rot="5400000">
            <a:off x="6666316" y="2780135"/>
            <a:ext cx="637010" cy="1114253"/>
          </a:xfrm>
          <a:prstGeom prst="bentConnector2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F09F55-00C1-4F1E-AF34-9E449A9CEB87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4888719" y="2186792"/>
            <a:ext cx="1803931" cy="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51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7C118-91A0-4177-919D-6151E431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1079897"/>
            <a:ext cx="3830088" cy="527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apps is a service for hosting web applications, REST APIs, and mobile backends.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C3E67-3151-4A7D-BD97-2D3682CAD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Apps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BF5E38-FAEC-4928-A966-F8EB8FDBB115}"/>
              </a:ext>
            </a:extLst>
          </p:cNvPr>
          <p:cNvSpPr/>
          <p:nvPr/>
        </p:nvSpPr>
        <p:spPr>
          <a:xfrm>
            <a:off x="360364" y="4063603"/>
            <a:ext cx="3093306" cy="618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0302" lvl="0" indent="-130302">
              <a:lnSpc>
                <a:spcPct val="120000"/>
              </a:lnSpc>
              <a:spcAft>
                <a:spcPts val="750"/>
              </a:spcAft>
              <a:buClr>
                <a:srgbClr val="39C2D7"/>
              </a:buClr>
              <a:buFont typeface="Arial"/>
              <a:buChar char="•"/>
            </a:pPr>
            <a:r>
              <a:rPr lang="en-US" sz="1200" dirty="0">
                <a:solidFill>
                  <a:srgbClr val="464547"/>
                </a:solidFill>
                <a:hlinkClick r:id="rId2"/>
              </a:rPr>
              <a:t>Documentation for Web Apps</a:t>
            </a:r>
            <a:endParaRPr lang="en-US" sz="1200" dirty="0">
              <a:solidFill>
                <a:srgbClr val="464547"/>
              </a:solidFill>
            </a:endParaRPr>
          </a:p>
          <a:p>
            <a:pPr marL="130302" lvl="0" indent="-130302">
              <a:lnSpc>
                <a:spcPct val="120000"/>
              </a:lnSpc>
              <a:spcAft>
                <a:spcPts val="750"/>
              </a:spcAft>
              <a:buClr>
                <a:srgbClr val="39C2D7"/>
              </a:buClr>
              <a:buFont typeface="Arial"/>
              <a:buChar char="•"/>
            </a:pPr>
            <a:r>
              <a:rPr lang="en-US" sz="1200" dirty="0">
                <a:solidFill>
                  <a:srgbClr val="464547"/>
                </a:solidFill>
                <a:hlinkClick r:id="rId3"/>
              </a:rPr>
              <a:t>Developing with .NET on Microsoft Azure</a:t>
            </a:r>
            <a:endParaRPr lang="en-US" sz="1200" dirty="0">
              <a:solidFill>
                <a:srgbClr val="464547"/>
              </a:solidFill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5B5754E-8238-463E-8C53-0B887DD915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22766" r="22766"/>
          <a:stretch>
            <a:fillRect/>
          </a:stretch>
        </p:blipFill>
        <p:spPr>
          <a:xfrm>
            <a:off x="4671060" y="772927"/>
            <a:ext cx="4472940" cy="4062990"/>
          </a:xfrm>
        </p:spPr>
      </p:pic>
    </p:spTree>
    <p:extLst>
      <p:ext uri="{BB962C8B-B14F-4D97-AF65-F5344CB8AC3E}">
        <p14:creationId xmlns:p14="http://schemas.microsoft.com/office/powerpoint/2010/main" val="341786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C25E-FD6E-4CA7-8BA3-4E7977196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84" y="4323806"/>
            <a:ext cx="4104956" cy="31310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Article about how API Apps are different from Web apps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0FE3A-5851-497B-B07E-62BC03C2EA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API Apps</a:t>
            </a:r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220F68EE-D970-49CF-A3D9-3C61937C6F4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15490" t="-5198" r="13510" b="-17652"/>
          <a:stretch/>
        </p:blipFill>
        <p:spPr>
          <a:xfrm>
            <a:off x="4568265" y="704273"/>
            <a:ext cx="4575735" cy="415636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7C9CF9-C13E-4225-8A4A-78A5DEDB190F}"/>
              </a:ext>
            </a:extLst>
          </p:cNvPr>
          <p:cNvSpPr txBox="1">
            <a:spLocks/>
          </p:cNvSpPr>
          <p:nvPr/>
        </p:nvSpPr>
        <p:spPr>
          <a:xfrm>
            <a:off x="339447" y="1143000"/>
            <a:ext cx="4104956" cy="6995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API apps is a part of app service that offers an easier way to build, host and consume APIs.</a:t>
            </a:r>
          </a:p>
        </p:txBody>
      </p:sp>
    </p:spTree>
    <p:extLst>
      <p:ext uri="{BB962C8B-B14F-4D97-AF65-F5344CB8AC3E}">
        <p14:creationId xmlns:p14="http://schemas.microsoft.com/office/powerpoint/2010/main" val="363163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C12E7CE-434A-4422-A425-9C3BA28B7FB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9039" r="19039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C25E-FD6E-4CA7-8BA3-4E7977196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84" y="4317274"/>
            <a:ext cx="4104956" cy="319640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Swagger for ASP.NET Core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0FE3A-5851-497B-B07E-62BC03C2EA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Swagger &amp; Swashbuckle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7C9CF9-C13E-4225-8A4A-78A5DEDB190F}"/>
              </a:ext>
            </a:extLst>
          </p:cNvPr>
          <p:cNvSpPr txBox="1">
            <a:spLocks/>
          </p:cNvSpPr>
          <p:nvPr/>
        </p:nvSpPr>
        <p:spPr>
          <a:xfrm>
            <a:off x="339447" y="1142999"/>
            <a:ext cx="4104956" cy="179755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hlinkClick r:id="rId4"/>
              </a:rPr>
              <a:t>Swagger</a:t>
            </a:r>
            <a:r>
              <a:rPr lang="en-US" dirty="0"/>
              <a:t> is a machine-readable representation of the RESTful API that provides online documentation support, client-side SDK creation and discoverability.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hlinkClick r:id="rId5"/>
              </a:rPr>
              <a:t>Swashbuckle</a:t>
            </a:r>
            <a:r>
              <a:rPr lang="en-US" dirty="0"/>
              <a:t> is an open source project for creating Swagger documents for web APIs built using ASP.NET Core MVC.</a:t>
            </a:r>
          </a:p>
        </p:txBody>
      </p:sp>
    </p:spTree>
    <p:extLst>
      <p:ext uri="{BB962C8B-B14F-4D97-AF65-F5344CB8AC3E}">
        <p14:creationId xmlns:p14="http://schemas.microsoft.com/office/powerpoint/2010/main" val="377612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9258-0AC3-42A4-A6DA-B17E567F0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1079898"/>
            <a:ext cx="3810584" cy="2231351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/>
              <a:t>Swagger is used in microservice architecture. You can automatically check a REST endpoints.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358D0-48B0-4775-9DCC-70DE403407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Swagger Example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EBCAD1-A392-4B01-A226-EA6F200940E9}"/>
              </a:ext>
            </a:extLst>
          </p:cNvPr>
          <p:cNvSpPr/>
          <p:nvPr/>
        </p:nvSpPr>
        <p:spPr>
          <a:xfrm>
            <a:off x="360364" y="4266128"/>
            <a:ext cx="3093306" cy="2938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30175" indent="-130175">
              <a:lnSpc>
                <a:spcPct val="120000"/>
              </a:lnSpc>
              <a:spcAft>
                <a:spcPts val="750"/>
              </a:spcAft>
              <a:buClr>
                <a:srgbClr val="39C2D7"/>
              </a:buClr>
              <a:buFont typeface="Arial"/>
              <a:buChar char="•"/>
            </a:pPr>
            <a:r>
              <a:rPr lang="en-US" sz="1200" dirty="0">
                <a:solidFill>
                  <a:srgbClr val="464547"/>
                </a:solidFill>
                <a:hlinkClick r:id="rId2"/>
              </a:rPr>
              <a:t>Documenting microservices</a:t>
            </a:r>
          </a:p>
        </p:txBody>
      </p:sp>
      <p:pic>
        <p:nvPicPr>
          <p:cNvPr id="15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4687172-CF03-4EB5-B043-1820BAE3093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8718" r="8718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3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E8EB3AC-7FCD-49ED-A418-5EB4AFA9127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2233" b="2233"/>
          <a:stretch>
            <a:fillRect/>
          </a:stretch>
        </p:blipFill>
        <p:spPr>
          <a:xfrm>
            <a:off x="0" y="704850"/>
            <a:ext cx="9144000" cy="41560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1EEB1-39D4-43F7-BFBB-F85E80E3B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413121353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01AB8FE8DE384C934B768E8CB3CC1F" ma:contentTypeVersion="4" ma:contentTypeDescription="Create a new document." ma:contentTypeScope="" ma:versionID="a926fc0ac85b6e86e667438318a609df">
  <xsd:schema xmlns:xsd="http://www.w3.org/2001/XMLSchema" xmlns:xs="http://www.w3.org/2001/XMLSchema" xmlns:p="http://schemas.microsoft.com/office/2006/metadata/properties" xmlns:ns2="f0898db2-1dd2-46c4-91ae-1f86f615f21c" targetNamespace="http://schemas.microsoft.com/office/2006/metadata/properties" ma:root="true" ma:fieldsID="c2ef5185da689efdf0ef50ea2d098bb2" ns2:_="">
    <xsd:import namespace="f0898db2-1dd2-46c4-91ae-1f86f615f2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898db2-1dd2-46c4-91ae-1f86f615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E55764-11C7-4582-82B4-C56AF68BF1E4}"/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f0898db2-1dd2-46c4-91ae-1f86f615f21c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30420</TotalTime>
  <Words>215</Words>
  <Application>Microsoft Office PowerPoint</Application>
  <PresentationFormat>On-screen Show (16:9)</PresentationFormat>
  <Paragraphs>40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Konstantin Shvyriaev</cp:lastModifiedBy>
  <cp:revision>1201</cp:revision>
  <cp:lastPrinted>2014-07-09T13:30:36Z</cp:lastPrinted>
  <dcterms:created xsi:type="dcterms:W3CDTF">2014-07-08T13:27:24Z</dcterms:created>
  <dcterms:modified xsi:type="dcterms:W3CDTF">2018-11-17T04:35:47Z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0x0101004B01AB8FE8DE384C934B768E8CB3CC1F</vt:lpwstr>
  </property>
</Properties>
</file>