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3"/>
  </p:notesMasterIdLst>
  <p:handoutMasterIdLst>
    <p:handoutMasterId r:id="rId24"/>
  </p:handoutMasterIdLst>
  <p:sldIdLst>
    <p:sldId id="497" r:id="rId5"/>
    <p:sldId id="457" r:id="rId6"/>
    <p:sldId id="471" r:id="rId7"/>
    <p:sldId id="495" r:id="rId8"/>
    <p:sldId id="489" r:id="rId9"/>
    <p:sldId id="488" r:id="rId10"/>
    <p:sldId id="491" r:id="rId11"/>
    <p:sldId id="487" r:id="rId12"/>
    <p:sldId id="490" r:id="rId13"/>
    <p:sldId id="493" r:id="rId14"/>
    <p:sldId id="494" r:id="rId15"/>
    <p:sldId id="496" r:id="rId16"/>
    <p:sldId id="484" r:id="rId17"/>
    <p:sldId id="474" r:id="rId18"/>
    <p:sldId id="485" r:id="rId19"/>
    <p:sldId id="492" r:id="rId20"/>
    <p:sldId id="486" r:id="rId21"/>
    <p:sldId id="467" r:id="rId22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9"/>
    <a:srgbClr val="F8F8F8"/>
    <a:srgbClr val="151E27"/>
    <a:srgbClr val="0A7DD0"/>
    <a:srgbClr val="374D81"/>
    <a:srgbClr val="032E4F"/>
    <a:srgbClr val="666666"/>
    <a:srgbClr val="464547"/>
    <a:srgbClr val="B22746"/>
    <a:srgbClr val="A3C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6370" autoAdjust="0"/>
  </p:normalViewPr>
  <p:slideViewPr>
    <p:cSldViewPr snapToGrid="0">
      <p:cViewPr varScale="1">
        <p:scale>
          <a:sx n="145" d="100"/>
          <a:sy n="145" d="100"/>
        </p:scale>
        <p:origin x="828" y="114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-31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15-Nov-18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15-Nov-18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1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2" r:id="rId4"/>
    <p:sldLayoutId id="2147483711" r:id="rId5"/>
    <p:sldLayoutId id="2147483749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azure/storage/common/storage-scalability-targets?toc=/azure/storage/blobs/toc.json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ocs.microsoft.com/en-us/azure/sql-database/sql-database-technical-overview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smos-db/introduction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edium.com/@aliuy8/why-you-need-and-don-t-need-a-json-document-database-43cde075e248" TargetMode="External"/><Relationship Id="rId5" Type="http://schemas.openxmlformats.org/officeDocument/2006/relationships/hyperlink" Target="https://www.documentdb.com/sql/demo" TargetMode="External"/><Relationship Id="rId4" Type="http://schemas.openxmlformats.org/officeDocument/2006/relationships/hyperlink" Target="https://docs.microsoft.com/en-us/azure/cosmos-db/faq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mitrii_Gvozdev@epam.co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.me/GvozdevD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torage/common/storage-decide-blobs-files-disks" TargetMode="External"/><Relationship Id="rId2" Type="http://schemas.openxmlformats.org/officeDocument/2006/relationships/hyperlink" Target="https://docs.microsoft.com/en-us/azure/storage/blobs/storage-blobs-introductio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azure/cosmos-db/table-storage-overview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/>
              <a:t>Azure Workshop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/>
                <a:cs typeface="Trebuchet MS"/>
              </a:rPr>
              <a:t>NOVEMBER 17, 2018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E7AF214-C4AB-48F7-82DA-AD3E445F3A2E}"/>
              </a:ext>
            </a:extLst>
          </p:cNvPr>
          <p:cNvSpPr txBox="1">
            <a:spLocks/>
          </p:cNvSpPr>
          <p:nvPr/>
        </p:nvSpPr>
        <p:spPr>
          <a:xfrm>
            <a:off x="2569418" y="2149327"/>
            <a:ext cx="2640688" cy="4224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4100" kern="1200" spc="-15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308434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DCF0C-7F47-4AE3-B2D6-7C169F8A8041}"/>
              </a:ext>
            </a:extLst>
          </p:cNvPr>
          <p:cNvSpPr/>
          <p:nvPr/>
        </p:nvSpPr>
        <p:spPr>
          <a:xfrm>
            <a:off x="0" y="699516"/>
            <a:ext cx="9143999" cy="4156364"/>
          </a:xfrm>
          <a:prstGeom prst="rect">
            <a:avLst/>
          </a:prstGeom>
          <a:solidFill>
            <a:srgbClr val="F9F8F9"/>
          </a:solidFill>
          <a:ln>
            <a:solidFill>
              <a:srgbClr val="F9F8F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B845400-3BB7-4A5D-A9AF-17BDFB5438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-26842" b="-40522"/>
          <a:stretch/>
        </p:blipFill>
        <p:spPr>
          <a:xfrm>
            <a:off x="1" y="704273"/>
            <a:ext cx="9144000" cy="41563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71539-499F-4045-9C04-3455E49FD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is it stored?</a:t>
            </a:r>
          </a:p>
        </p:txBody>
      </p:sp>
    </p:spTree>
    <p:extLst>
      <p:ext uri="{BB962C8B-B14F-4D97-AF65-F5344CB8AC3E}">
        <p14:creationId xmlns:p14="http://schemas.microsoft.com/office/powerpoint/2010/main" val="70543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A372A58-F39B-43E1-82DE-B0858949F04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2475" t="114" r="-2475" b="-114"/>
          <a:stretch/>
        </p:blipFill>
        <p:spPr>
          <a:xfrm>
            <a:off x="1" y="704273"/>
            <a:ext cx="9144000" cy="41563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D640-88DF-4336-A712-55194EEEE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Relating Azure Storage concepts</a:t>
            </a:r>
          </a:p>
        </p:txBody>
      </p:sp>
    </p:spTree>
    <p:extLst>
      <p:ext uri="{BB962C8B-B14F-4D97-AF65-F5344CB8AC3E}">
        <p14:creationId xmlns:p14="http://schemas.microsoft.com/office/powerpoint/2010/main" val="284859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4469-E306-4E03-9832-E92767B6C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8"/>
            <a:ext cx="4094070" cy="2865085"/>
          </a:xfrm>
        </p:spPr>
        <p:txBody>
          <a:bodyPr>
            <a:normAutofit/>
          </a:bodyPr>
          <a:lstStyle/>
          <a:p>
            <a:r>
              <a:rPr lang="en-US" dirty="0"/>
              <a:t>Number of storage accounts per region: 200</a:t>
            </a:r>
          </a:p>
          <a:p>
            <a:r>
              <a:rPr lang="en-US" dirty="0"/>
              <a:t>Max storage account capacity: 500</a:t>
            </a:r>
            <a:r>
              <a:rPr lang="ru-RU" dirty="0"/>
              <a:t> </a:t>
            </a:r>
            <a:r>
              <a:rPr lang="en-US" dirty="0" err="1"/>
              <a:t>TiB</a:t>
            </a:r>
            <a:endParaRPr lang="en-US" dirty="0"/>
          </a:p>
          <a:p>
            <a:r>
              <a:rPr lang="en-US" dirty="0"/>
              <a:t>Max number of blob containers, blobs, file shares, tables, queues, entities, or messages per storage account: no limit</a:t>
            </a:r>
          </a:p>
          <a:p>
            <a:r>
              <a:rPr lang="en-US" dirty="0"/>
              <a:t>Maximum request rate per storage account: 20 000 request per second</a:t>
            </a:r>
          </a:p>
          <a:p>
            <a:pPr marL="0" indent="0">
              <a:buNone/>
            </a:pPr>
            <a:r>
              <a:rPr lang="en-US" dirty="0"/>
              <a:t>All of these could be increased via contacting Microsoft’s support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E260-56F4-4528-A2A3-8EA977D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F719D3-76FD-4FF8-80EE-BAE4CC5B4E35}"/>
              </a:ext>
            </a:extLst>
          </p:cNvPr>
          <p:cNvSpPr txBox="1">
            <a:spLocks/>
          </p:cNvSpPr>
          <p:nvPr/>
        </p:nvSpPr>
        <p:spPr>
          <a:xfrm>
            <a:off x="360364" y="4180114"/>
            <a:ext cx="3810584" cy="50945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Azure Storage Scalability and Performance Targets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C893930-D290-4361-AA6F-A8B709E33C9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-20410" t="-3347" r="-10294" b="-15384"/>
          <a:stretch/>
        </p:blipFill>
        <p:spPr>
          <a:xfrm>
            <a:off x="4568265" y="704273"/>
            <a:ext cx="4575735" cy="4156364"/>
          </a:xfrm>
        </p:spPr>
      </p:pic>
    </p:spTree>
    <p:extLst>
      <p:ext uri="{BB962C8B-B14F-4D97-AF65-F5344CB8AC3E}">
        <p14:creationId xmlns:p14="http://schemas.microsoft.com/office/powerpoint/2010/main" val="418374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A8B4-4FF6-4F38-B2F7-3024439A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8"/>
            <a:ext cx="3810584" cy="1199571"/>
          </a:xfrm>
        </p:spPr>
        <p:txBody>
          <a:bodyPr>
            <a:normAutofit fontScale="92500"/>
          </a:bodyPr>
          <a:lstStyle/>
          <a:p>
            <a:r>
              <a:rPr lang="en-US" dirty="0"/>
              <a:t>Database as a Service (</a:t>
            </a:r>
            <a:r>
              <a:rPr lang="en-US" dirty="0" err="1"/>
              <a:t>DaaS</a:t>
            </a:r>
            <a:r>
              <a:rPr lang="en-US" dirty="0"/>
              <a:t>)</a:t>
            </a:r>
          </a:p>
          <a:p>
            <a:r>
              <a:rPr lang="en-US" dirty="0"/>
              <a:t>Simple SQL database hosted on the SQL server based in the cloud</a:t>
            </a:r>
          </a:p>
          <a:p>
            <a:r>
              <a:rPr lang="en-US" dirty="0"/>
              <a:t>Has additional cloud features for scaling and migrations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7FF04-D5FA-47D5-A988-D376FE275C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E5F316-9D64-4098-8C52-3180BA828C84}"/>
              </a:ext>
            </a:extLst>
          </p:cNvPr>
          <p:cNvSpPr txBox="1">
            <a:spLocks/>
          </p:cNvSpPr>
          <p:nvPr/>
        </p:nvSpPr>
        <p:spPr>
          <a:xfrm>
            <a:off x="360364" y="4238896"/>
            <a:ext cx="3810584" cy="4397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Azure SQL database documentation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1E5DD48-368A-4948-92A8-5588E98BD9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-7715" t="-3033" r="-9209" b="-2348"/>
          <a:stretch/>
        </p:blipFill>
        <p:spPr>
          <a:xfrm>
            <a:off x="4568265" y="704273"/>
            <a:ext cx="4575735" cy="4156364"/>
          </a:xfrm>
        </p:spPr>
      </p:pic>
    </p:spTree>
    <p:extLst>
      <p:ext uri="{BB962C8B-B14F-4D97-AF65-F5344CB8AC3E}">
        <p14:creationId xmlns:p14="http://schemas.microsoft.com/office/powerpoint/2010/main" val="3706020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9A17D1-4354-4589-B0D4-7748DA7D6E7D}"/>
              </a:ext>
            </a:extLst>
          </p:cNvPr>
          <p:cNvSpPr txBox="1"/>
          <p:nvPr/>
        </p:nvSpPr>
        <p:spPr>
          <a:xfrm>
            <a:off x="487234" y="3317203"/>
            <a:ext cx="5092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64547"/>
                </a:solidFill>
                <a:latin typeface="Arial Black"/>
              </a:rPr>
              <a:t>Azure SQL database</a:t>
            </a:r>
            <a:br>
              <a:rPr lang="en-US" sz="2800" dirty="0">
                <a:solidFill>
                  <a:srgbClr val="464547"/>
                </a:solidFill>
                <a:latin typeface="Arial Black"/>
              </a:rPr>
            </a:br>
            <a:r>
              <a:rPr lang="en-US" sz="2800" dirty="0">
                <a:solidFill>
                  <a:srgbClr val="464547"/>
                </a:solidFill>
                <a:latin typeface="Arial Black"/>
              </a:rPr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884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D709DB8-EF02-4E44-A0A5-1922E01CDD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670" b="670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A8B4-4FF6-4F38-B2F7-3024439A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6"/>
            <a:ext cx="3810584" cy="2473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Schema-free database system(service)</a:t>
            </a:r>
          </a:p>
          <a:p>
            <a:r>
              <a:rPr lang="en-US" dirty="0"/>
              <a:t>Multi-API support:</a:t>
            </a:r>
          </a:p>
          <a:p>
            <a:pPr lvl="1"/>
            <a:r>
              <a:rPr lang="en-US" dirty="0"/>
              <a:t>SQL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Cassandra</a:t>
            </a:r>
          </a:p>
          <a:p>
            <a:r>
              <a:rPr lang="en-US" dirty="0"/>
              <a:t>Horizontal scaling</a:t>
            </a:r>
          </a:p>
          <a:p>
            <a:r>
              <a:rPr lang="en-US" dirty="0"/>
              <a:t>Multi-homing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7FF04-D5FA-47D5-A988-D376FE275C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Cosmos DB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E5F316-9D64-4098-8C52-3180BA828C84}"/>
              </a:ext>
            </a:extLst>
          </p:cNvPr>
          <p:cNvSpPr txBox="1">
            <a:spLocks/>
          </p:cNvSpPr>
          <p:nvPr/>
        </p:nvSpPr>
        <p:spPr>
          <a:xfrm>
            <a:off x="360363" y="3487783"/>
            <a:ext cx="4207901" cy="1145177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Azure Cosmos DB documentation</a:t>
            </a:r>
            <a:endParaRPr lang="en-US" dirty="0"/>
          </a:p>
          <a:p>
            <a:r>
              <a:rPr lang="en-US" dirty="0">
                <a:hlinkClick r:id="rId4"/>
              </a:rPr>
              <a:t>Typical questions</a:t>
            </a:r>
            <a:endParaRPr lang="en-US" dirty="0"/>
          </a:p>
          <a:p>
            <a:r>
              <a:rPr lang="en-US" dirty="0">
                <a:hlinkClick r:id="rId5"/>
              </a:rPr>
              <a:t>Query playground</a:t>
            </a:r>
            <a:endParaRPr lang="en-US" dirty="0"/>
          </a:p>
          <a:p>
            <a:r>
              <a:rPr lang="en-US" dirty="0">
                <a:hlinkClick r:id="rId6"/>
              </a:rPr>
              <a:t>Why you need (and don’t need) a NoSQL database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5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C3D6908-ECCA-4C5A-9459-D12B658277A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10479" t="114" r="-10479" b="-114"/>
          <a:stretch/>
        </p:blipFill>
        <p:spPr>
          <a:xfrm>
            <a:off x="1" y="704273"/>
            <a:ext cx="9144000" cy="41563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99690-523F-4F47-9D34-70F2A906C1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Multi-homing</a:t>
            </a:r>
          </a:p>
        </p:txBody>
      </p:sp>
    </p:spTree>
    <p:extLst>
      <p:ext uri="{BB962C8B-B14F-4D97-AF65-F5344CB8AC3E}">
        <p14:creationId xmlns:p14="http://schemas.microsoft.com/office/powerpoint/2010/main" val="20298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9A17D1-4354-4589-B0D4-7748DA7D6E7D}"/>
              </a:ext>
            </a:extLst>
          </p:cNvPr>
          <p:cNvSpPr txBox="1"/>
          <p:nvPr/>
        </p:nvSpPr>
        <p:spPr>
          <a:xfrm>
            <a:off x="487234" y="3317203"/>
            <a:ext cx="5092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64547"/>
                </a:solidFill>
                <a:latin typeface="Arial Black"/>
              </a:rPr>
              <a:t>Azure Cosmos DB</a:t>
            </a:r>
            <a:br>
              <a:rPr lang="en-US" sz="2800" dirty="0">
                <a:solidFill>
                  <a:srgbClr val="464547"/>
                </a:solidFill>
                <a:latin typeface="Arial Black"/>
              </a:rPr>
            </a:br>
            <a:r>
              <a:rPr lang="en-US" sz="2800" dirty="0">
                <a:solidFill>
                  <a:srgbClr val="464547"/>
                </a:solidFill>
                <a:latin typeface="Arial Black"/>
              </a:rPr>
              <a:t>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73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3E7F10-0296-4842-9BCA-E7BF4E2F7E7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9440" r="19440"/>
          <a:stretch>
            <a:fillRect/>
          </a:stretch>
        </p:blipFill>
        <p:spPr>
          <a:xfrm>
            <a:off x="4170948" y="699516"/>
            <a:ext cx="4575735" cy="41563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7D13-E590-4848-812D-B9BB4653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Credentials:</a:t>
            </a:r>
          </a:p>
          <a:p>
            <a:r>
              <a:rPr lang="en-US" dirty="0"/>
              <a:t>Dmitrii Gvozdev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Dmitrii_Gvozdev@epam.com</a:t>
            </a:r>
            <a:endParaRPr lang="en-US" dirty="0"/>
          </a:p>
          <a:p>
            <a:r>
              <a:rPr lang="en-US" dirty="0"/>
              <a:t>Telegram: </a:t>
            </a:r>
            <a:r>
              <a:rPr lang="en-US" dirty="0">
                <a:hlinkClick r:id="rId4"/>
              </a:rPr>
              <a:t>@GvozdevDA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737B-2570-4C05-9F39-738613DC7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504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y_drawing_sm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" b="65"/>
          <a:stretch>
            <a:fillRect/>
          </a:stretch>
        </p:blipFill>
        <p:spPr/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Available options</a:t>
            </a:r>
          </a:p>
          <a:p>
            <a:r>
              <a:rPr lang="en-US" dirty="0"/>
              <a:t>Azure Storage:</a:t>
            </a:r>
          </a:p>
          <a:p>
            <a:pPr lvl="1"/>
            <a:r>
              <a:rPr lang="en-US" dirty="0"/>
              <a:t>Azure Blob storage</a:t>
            </a:r>
          </a:p>
          <a:p>
            <a:pPr lvl="1"/>
            <a:r>
              <a:rPr lang="en-US" dirty="0"/>
              <a:t>Azure Table storage</a:t>
            </a:r>
          </a:p>
          <a:p>
            <a:r>
              <a:rPr lang="en-US" dirty="0"/>
              <a:t>Azure SQL Database</a:t>
            </a:r>
          </a:p>
          <a:p>
            <a:r>
              <a:rPr lang="en-US" dirty="0"/>
              <a:t>Azure Cosmos DB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1CB71-87DE-497F-9C0B-2A7A6B5450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Available options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5B1434-FD07-48DF-97B6-E2DF38A2374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-38468" b="-39830"/>
          <a:stretch/>
        </p:blipFill>
        <p:spPr>
          <a:xfrm>
            <a:off x="1" y="704273"/>
            <a:ext cx="9144000" cy="4156364"/>
          </a:xfrm>
        </p:spPr>
      </p:pic>
    </p:spTree>
    <p:extLst>
      <p:ext uri="{BB962C8B-B14F-4D97-AF65-F5344CB8AC3E}">
        <p14:creationId xmlns:p14="http://schemas.microsoft.com/office/powerpoint/2010/main" val="164418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9A17D1-4354-4589-B0D4-7748DA7D6E7D}"/>
              </a:ext>
            </a:extLst>
          </p:cNvPr>
          <p:cNvSpPr txBox="1"/>
          <p:nvPr/>
        </p:nvSpPr>
        <p:spPr>
          <a:xfrm>
            <a:off x="487234" y="3317203"/>
            <a:ext cx="509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64547"/>
                </a:solidFill>
                <a:latin typeface="Arial Black"/>
              </a:rPr>
              <a:t>Azure Storage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438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EF19DF-FE2F-43D5-9B0B-45E1BE25A1A4}"/>
              </a:ext>
            </a:extLst>
          </p:cNvPr>
          <p:cNvSpPr/>
          <p:nvPr/>
        </p:nvSpPr>
        <p:spPr>
          <a:xfrm>
            <a:off x="0" y="699516"/>
            <a:ext cx="9144000" cy="4146804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19D983-6E20-4A1C-9128-300D3080FB4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41" t="-16510" r="41" b="-14824"/>
          <a:stretch/>
        </p:blipFill>
        <p:spPr>
          <a:xfrm>
            <a:off x="-3735" y="693887"/>
            <a:ext cx="9147735" cy="4158062"/>
          </a:xfrm>
          <a:ln>
            <a:solidFill>
              <a:srgbClr val="F8F8F8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1DAC2-8462-450F-928F-E8999ADC0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Storage</a:t>
            </a:r>
          </a:p>
        </p:txBody>
      </p:sp>
    </p:spTree>
    <p:extLst>
      <p:ext uri="{BB962C8B-B14F-4D97-AF65-F5344CB8AC3E}">
        <p14:creationId xmlns:p14="http://schemas.microsoft.com/office/powerpoint/2010/main" val="298956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A8B4-4FF6-4F38-B2F7-3024439A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8"/>
            <a:ext cx="3810584" cy="1609962"/>
          </a:xfrm>
        </p:spPr>
        <p:txBody>
          <a:bodyPr/>
          <a:lstStyle/>
          <a:p>
            <a:r>
              <a:rPr lang="en-US" dirty="0"/>
              <a:t>Blob Storage stores unstructured object data and can be any type of text or binary data</a:t>
            </a:r>
          </a:p>
          <a:p>
            <a:r>
              <a:rPr lang="en-US" dirty="0"/>
              <a:t>Optimized for storing and accessing binary files</a:t>
            </a:r>
          </a:p>
          <a:p>
            <a:r>
              <a:rPr lang="en-US" dirty="0"/>
              <a:t>Two types of blobs: page and block</a:t>
            </a:r>
          </a:p>
          <a:p>
            <a:r>
              <a:rPr lang="en-US" dirty="0"/>
              <a:t>Access via REST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7FF04-D5FA-47D5-A988-D376FE275C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Blob storage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E5F316-9D64-4098-8C52-3180BA828C84}"/>
              </a:ext>
            </a:extLst>
          </p:cNvPr>
          <p:cNvSpPr txBox="1">
            <a:spLocks/>
          </p:cNvSpPr>
          <p:nvPr/>
        </p:nvSpPr>
        <p:spPr>
          <a:xfrm>
            <a:off x="360364" y="3984171"/>
            <a:ext cx="3810584" cy="70539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Blob storage documentation</a:t>
            </a:r>
            <a:endParaRPr lang="en-US" dirty="0"/>
          </a:p>
          <a:p>
            <a:r>
              <a:rPr lang="en-US" dirty="0">
                <a:hlinkClick r:id="rId3"/>
              </a:rPr>
              <a:t>Comparison of blobs, files and disks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28194B1-A427-4506-9D9C-FA5FF0D3E8F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 l="-8374" t="-1061" r="-4954" b="-1887"/>
          <a:stretch/>
        </p:blipFill>
        <p:spPr>
          <a:xfrm>
            <a:off x="4568265" y="704273"/>
            <a:ext cx="4575735" cy="4156364"/>
          </a:xfrm>
        </p:spPr>
      </p:pic>
    </p:spTree>
    <p:extLst>
      <p:ext uri="{BB962C8B-B14F-4D97-AF65-F5344CB8AC3E}">
        <p14:creationId xmlns:p14="http://schemas.microsoft.com/office/powerpoint/2010/main" val="415162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C13CE5F-452C-438A-A244-8605D3A5209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31477" t="114" r="-31477" b="-114"/>
          <a:stretch/>
        </p:blipFill>
        <p:spPr>
          <a:xfrm>
            <a:off x="1" y="704273"/>
            <a:ext cx="9144000" cy="41563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0E56C-4B55-4494-9CEF-B6B61383B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is it stored?</a:t>
            </a:r>
          </a:p>
        </p:txBody>
      </p:sp>
    </p:spTree>
    <p:extLst>
      <p:ext uri="{BB962C8B-B14F-4D97-AF65-F5344CB8AC3E}">
        <p14:creationId xmlns:p14="http://schemas.microsoft.com/office/powerpoint/2010/main" val="42487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A8B4-4FF6-4F38-B2F7-3024439A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8"/>
            <a:ext cx="3810584" cy="1609962"/>
          </a:xfrm>
        </p:spPr>
        <p:txBody>
          <a:bodyPr>
            <a:normAutofit/>
          </a:bodyPr>
          <a:lstStyle/>
          <a:p>
            <a:r>
              <a:rPr lang="en-US" dirty="0"/>
              <a:t>NoSQL key-value data store</a:t>
            </a:r>
          </a:p>
          <a:p>
            <a:r>
              <a:rPr lang="en-US" dirty="0"/>
              <a:t>Optimized for key-base lookups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Cost efficient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7FF04-D5FA-47D5-A988-D376FE275C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Table storage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E5F316-9D64-4098-8C52-3180BA828C84}"/>
              </a:ext>
            </a:extLst>
          </p:cNvPr>
          <p:cNvSpPr txBox="1">
            <a:spLocks/>
          </p:cNvSpPr>
          <p:nvPr/>
        </p:nvSpPr>
        <p:spPr>
          <a:xfrm>
            <a:off x="360364" y="4160520"/>
            <a:ext cx="3810584" cy="4724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Azure Table storage documentation</a:t>
            </a:r>
            <a:endParaRPr lang="en-US" dirty="0"/>
          </a:p>
          <a:p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C9B3318-175D-47F4-9747-A9F5E7CABE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3537" r="235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250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5D86EE3-16DF-458C-87C3-0EC142F25D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-24026" t="114" r="-24026" b="-114"/>
          <a:stretch/>
        </p:blipFill>
        <p:spPr>
          <a:xfrm>
            <a:off x="1" y="704273"/>
            <a:ext cx="9144000" cy="41563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3AA4-FE61-4FBC-876F-5F6F10F82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is it stored?</a:t>
            </a:r>
          </a:p>
        </p:txBody>
      </p:sp>
    </p:spTree>
    <p:extLst>
      <p:ext uri="{BB962C8B-B14F-4D97-AF65-F5344CB8AC3E}">
        <p14:creationId xmlns:p14="http://schemas.microsoft.com/office/powerpoint/2010/main" val="724655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1AB8FE8DE384C934B768E8CB3CC1F" ma:contentTypeVersion="4" ma:contentTypeDescription="Create a new document." ma:contentTypeScope="" ma:versionID="a926fc0ac85b6e86e667438318a609df">
  <xsd:schema xmlns:xsd="http://www.w3.org/2001/XMLSchema" xmlns:xs="http://www.w3.org/2001/XMLSchema" xmlns:p="http://schemas.microsoft.com/office/2006/metadata/properties" xmlns:ns2="f0898db2-1dd2-46c4-91ae-1f86f615f21c" targetNamespace="http://schemas.microsoft.com/office/2006/metadata/properties" ma:root="true" ma:fieldsID="c2ef5185da689efdf0ef50ea2d098bb2" ns2:_="">
    <xsd:import namespace="f0898db2-1dd2-46c4-91ae-1f86f615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98db2-1dd2-46c4-91ae-1f86f615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1F08473-D673-4CD4-9457-6AD973D24F28}"/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29664</TotalTime>
  <Words>292</Words>
  <Application>Microsoft Office PowerPoint</Application>
  <PresentationFormat>On-screen Show (16:9)</PresentationFormat>
  <Paragraphs>69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Dmitrii Gvozdev</cp:lastModifiedBy>
  <cp:revision>1163</cp:revision>
  <cp:lastPrinted>2014-07-09T13:30:36Z</cp:lastPrinted>
  <dcterms:created xsi:type="dcterms:W3CDTF">2014-07-08T13:27:24Z</dcterms:created>
  <dcterms:modified xsi:type="dcterms:W3CDTF">2018-11-15T13:52:36Z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0x0101004B01AB8FE8DE384C934B768E8CB3CC1F</vt:lpwstr>
  </property>
</Properties>
</file>