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448" r:id="rId5"/>
    <p:sldId id="457" r:id="rId6"/>
    <p:sldId id="476" r:id="rId7"/>
    <p:sldId id="477" r:id="rId8"/>
    <p:sldId id="478" r:id="rId9"/>
    <p:sldId id="479" r:id="rId10"/>
    <p:sldId id="287" r:id="rId11"/>
    <p:sldId id="467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D81"/>
    <a:srgbClr val="032E4F"/>
    <a:srgbClr val="666666"/>
    <a:srgbClr val="464547"/>
    <a:srgbClr val="B22746"/>
    <a:srgbClr val="A3C644"/>
    <a:srgbClr val="E6E6E6"/>
    <a:srgbClr val="CCCCCC"/>
    <a:srgbClr val="999999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8876" autoAdjust="0"/>
  </p:normalViewPr>
  <p:slideViewPr>
    <p:cSldViewPr snapToGrid="0">
      <p:cViewPr varScale="1">
        <p:scale>
          <a:sx n="124" d="100"/>
          <a:sy n="124" d="100"/>
        </p:scale>
        <p:origin x="1428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3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957" y="1873483"/>
            <a:ext cx="3809056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625" cap="al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4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11" r:id="rId5"/>
    <p:sldLayoutId id="2147483749" r:id="rId6"/>
    <p:sldLayoutId id="2147483754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OrgAzureCommunitySaratov@epam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Dmitrii_Gvozdev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Azure Cache for Redis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November,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y_drawing_sm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" b="65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caching? Different models of caching</a:t>
            </a:r>
          </a:p>
          <a:p>
            <a:r>
              <a:rPr lang="en-US" dirty="0"/>
              <a:t>What is Azure Cache for Redis?</a:t>
            </a:r>
          </a:p>
          <a:p>
            <a:r>
              <a:rPr lang="en-US" dirty="0"/>
              <a:t>Key benefits and pricing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0F0C7-DD31-46EF-8693-0724CF87D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caching?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8B69D-31E3-4464-AF17-493C6A134D94}"/>
              </a:ext>
            </a:extLst>
          </p:cNvPr>
          <p:cNvSpPr/>
          <p:nvPr/>
        </p:nvSpPr>
        <p:spPr>
          <a:xfrm>
            <a:off x="211311" y="971312"/>
            <a:ext cx="4483634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Caching is a technique to improve the performance and scalability of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</a:pPr>
            <a:r>
              <a:rPr lang="en-US" sz="1500" dirty="0"/>
              <a:t>Types of caching: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500" dirty="0"/>
              <a:t>Private or Local cache</a:t>
            </a:r>
          </a:p>
          <a:p>
            <a:pPr marL="628650" lvl="2" indent="-2857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/>
              <a:t>Cache is an in-memory store, which is running in the same process as Application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500" dirty="0"/>
              <a:t>Shared or Distributed cache</a:t>
            </a:r>
          </a:p>
          <a:p>
            <a:pPr marL="628650" lvl="2" indent="-2857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/>
              <a:t>Cache is located on separate host and provides an access to different application instances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2B387-B7D3-4BE3-9ADB-4E423EBE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97" y="784040"/>
            <a:ext cx="2632474" cy="240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B61E2-D3BE-4CD4-89ED-762D39EC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35" y="2571750"/>
            <a:ext cx="3133365" cy="22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0F0C7-DD31-46EF-8693-0724CF87D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cache for Redis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8B69D-31E3-4464-AF17-493C6A134D94}"/>
              </a:ext>
            </a:extLst>
          </p:cNvPr>
          <p:cNvSpPr/>
          <p:nvPr/>
        </p:nvSpPr>
        <p:spPr>
          <a:xfrm>
            <a:off x="211311" y="971312"/>
            <a:ext cx="4483634" cy="320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Azure Redis Cache is the Microsoft Azure service based on popular open source Redis Cache</a:t>
            </a:r>
          </a:p>
          <a:p>
            <a:endParaRPr lang="en-US" sz="1600" b="1" dirty="0"/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500" dirty="0"/>
              <a:t>Azure Redis Cache is an in-memory database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Azure Redis Cache provides access to Redis servers that are hosted at an Azure datacenter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Redis is a key-value store, where values can contain simple types or complex data structures such as hashes, lists, and sets.</a:t>
            </a:r>
            <a:endParaRPr lang="en-US" sz="1500" dirty="0"/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DB4-BD04-44F4-A06D-1E482BBF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26" y="971312"/>
            <a:ext cx="2885636" cy="29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0F0C7-DD31-46EF-8693-0724CF87D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benefits and pricing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8B69D-31E3-4464-AF17-493C6A134D94}"/>
              </a:ext>
            </a:extLst>
          </p:cNvPr>
          <p:cNvSpPr/>
          <p:nvPr/>
        </p:nvSpPr>
        <p:spPr>
          <a:xfrm>
            <a:off x="242048" y="1685927"/>
            <a:ext cx="4483634" cy="328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High Performance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Supports a variety of programming languages</a:t>
            </a:r>
          </a:p>
          <a:p>
            <a:pPr marL="628650" lvl="1" indent="-2857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.Net</a:t>
            </a:r>
            <a:r>
              <a:rPr lang="en-US" dirty="0"/>
              <a:t>, </a:t>
            </a:r>
            <a:r>
              <a:rPr lang="en-US" dirty="0" err="1"/>
              <a:t>.Net</a:t>
            </a:r>
            <a:r>
              <a:rPr lang="en-US" dirty="0"/>
              <a:t> Core, Java, Node.js, Python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Leverages </a:t>
            </a:r>
            <a:r>
              <a:rPr lang="en-US" b="1" dirty="0"/>
              <a:t>Redis authentication</a:t>
            </a:r>
            <a:r>
              <a:rPr lang="en-US" dirty="0"/>
              <a:t> and </a:t>
            </a:r>
            <a:r>
              <a:rPr lang="en-US" b="1" dirty="0"/>
              <a:t>supports SSL</a:t>
            </a:r>
            <a:r>
              <a:rPr lang="en-US" dirty="0"/>
              <a:t> for securing cache/client communication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Makes Redis cache </a:t>
            </a:r>
            <a:r>
              <a:rPr lang="en-US" b="1" dirty="0"/>
              <a:t>highly available</a:t>
            </a:r>
            <a:r>
              <a:rPr lang="en-US" dirty="0"/>
              <a:t> by having primary and secondary replica cache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Monitoring </a:t>
            </a:r>
            <a:r>
              <a:rPr lang="en-US" dirty="0"/>
              <a:t>the health and performance of the cache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DB4-BD04-44F4-A06D-1E482BBF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809347"/>
            <a:ext cx="745351" cy="766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10A99-4361-4DE5-9F27-B5207641149C}"/>
              </a:ext>
            </a:extLst>
          </p:cNvPr>
          <p:cNvSpPr/>
          <p:nvPr/>
        </p:nvSpPr>
        <p:spPr>
          <a:xfrm>
            <a:off x="4840530" y="809347"/>
            <a:ext cx="4061422" cy="365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Different Pricing Models: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Basic</a:t>
            </a:r>
          </a:p>
          <a:p>
            <a:pPr marL="628650" lvl="1" indent="-2857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Ideal for development and testing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Standard</a:t>
            </a:r>
          </a:p>
          <a:p>
            <a:pPr marL="514350" lvl="1" indent="-1714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Production ready cache with master/slave replication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Premium</a:t>
            </a:r>
          </a:p>
          <a:p>
            <a:pPr marL="514350" lvl="1" indent="-1714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Enterprise ready tier which can be used as a cache and persist data.</a:t>
            </a:r>
          </a:p>
          <a:p>
            <a:pPr marL="514350" lvl="1" indent="-1714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Data persistence</a:t>
            </a:r>
          </a:p>
          <a:p>
            <a:pPr marL="514350" lvl="1" indent="-1714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Cluster support</a:t>
            </a:r>
          </a:p>
          <a:p>
            <a:pPr marL="514350" lvl="1" indent="-17145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Geo replication</a:t>
            </a:r>
          </a:p>
        </p:txBody>
      </p:sp>
    </p:spTree>
    <p:extLst>
      <p:ext uri="{BB962C8B-B14F-4D97-AF65-F5344CB8AC3E}">
        <p14:creationId xmlns:p14="http://schemas.microsoft.com/office/powerpoint/2010/main" val="27814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0F0C7-DD31-46EF-8693-0724CF87D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patterns of usage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8B69D-31E3-4464-AF17-493C6A134D94}"/>
              </a:ext>
            </a:extLst>
          </p:cNvPr>
          <p:cNvSpPr/>
          <p:nvPr/>
        </p:nvSpPr>
        <p:spPr>
          <a:xfrm>
            <a:off x="218994" y="1549174"/>
            <a:ext cx="6596743" cy="2925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Cache-Aside - </a:t>
            </a:r>
            <a:r>
              <a:rPr lang="en-US" dirty="0"/>
              <a:t>to load data items into the cache only as needed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Content Caching - </a:t>
            </a:r>
            <a:r>
              <a:rPr lang="en-US" dirty="0"/>
              <a:t>will give your web servers quick access to static content of web pages or rare updated heavy load pages compared to backend datastores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User session caching </a:t>
            </a:r>
            <a:r>
              <a:rPr lang="en-US" dirty="0"/>
              <a:t>– to keep extended data about user session in cache instead of cookies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Job and message queuing – </a:t>
            </a:r>
            <a:r>
              <a:rPr lang="en-US" dirty="0"/>
              <a:t>to use cache as message queue to leverage heavy load DB requests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b="1" dirty="0"/>
              <a:t>Distributed transactions</a:t>
            </a:r>
          </a:p>
          <a:p>
            <a:pPr marL="130302" indent="-130302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1CBD6-A105-4758-B135-6227D1F3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" y="782426"/>
            <a:ext cx="745351" cy="7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8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3E7F10-0296-4842-9BCA-E7BF4E2F7E7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440" r="19440"/>
          <a:stretch>
            <a:fillRect/>
          </a:stretch>
        </p:blipFill>
        <p:spPr>
          <a:xfrm>
            <a:off x="4170948" y="699516"/>
            <a:ext cx="4575735" cy="41563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D13-E590-4848-812D-B9BB4653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Saratov Azure Community:</a:t>
            </a:r>
          </a:p>
          <a:p>
            <a:r>
              <a:rPr lang="en-US" dirty="0"/>
              <a:t>Dmitriy Blokhin</a:t>
            </a:r>
          </a:p>
          <a:p>
            <a:r>
              <a:rPr lang="en-US" dirty="0"/>
              <a:t>Emails: </a:t>
            </a:r>
          </a:p>
          <a:p>
            <a:pPr lvl="1"/>
            <a:r>
              <a:rPr lang="en-US" dirty="0">
                <a:hlinkClick r:id="rId3"/>
              </a:rPr>
              <a:t>OrgAzureCommunitySaratov@epam.com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Dmitriy_Blokhin@epam.com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737B-2570-4C05-9F39-738613DC7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50483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1AB8FE8DE384C934B768E8CB3CC1F" ma:contentTypeVersion="4" ma:contentTypeDescription="Create a new document." ma:contentTypeScope="" ma:versionID="a926fc0ac85b6e86e667438318a609df">
  <xsd:schema xmlns:xsd="http://www.w3.org/2001/XMLSchema" xmlns:xs="http://www.w3.org/2001/XMLSchema" xmlns:p="http://schemas.microsoft.com/office/2006/metadata/properties" xmlns:ns2="f0898db2-1dd2-46c4-91ae-1f86f615f21c" targetNamespace="http://schemas.microsoft.com/office/2006/metadata/properties" ma:root="true" ma:fieldsID="c2ef5185da689efdf0ef50ea2d098bb2" ns2:_="">
    <xsd:import namespace="f0898db2-1dd2-46c4-91ae-1f86f615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98db2-1dd2-46c4-91ae-1f86f615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0898db2-1dd2-46c4-91ae-1f86f615f21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D4A920-B578-49D5-8A38-47D275E98C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24996</TotalTime>
  <Words>276</Words>
  <Application>Microsoft Office PowerPoint</Application>
  <PresentationFormat>On-screen Show (16:9)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Dmitriy Blokhin</cp:lastModifiedBy>
  <cp:revision>1090</cp:revision>
  <cp:lastPrinted>2014-07-09T13:30:36Z</cp:lastPrinted>
  <dcterms:created xsi:type="dcterms:W3CDTF">2014-07-08T13:27:24Z</dcterms:created>
  <dcterms:modified xsi:type="dcterms:W3CDTF">2018-11-16T16:19:59Z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0x0101004B01AB8FE8DE384C934B768E8CB3CC1F</vt:lpwstr>
  </property>
</Properties>
</file>