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2F26-A1A6-4DB3-9B47-4601BD29488B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8FE1-95B8-4C72-8F20-2A216443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Executio</a:t>
            </a:r>
            <a:r>
              <a:rPr lang="en-US" dirty="0"/>
              <a:t>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215446" cy="544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2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" y="1371600"/>
            <a:ext cx="9127435" cy="53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Screenshots</vt:lpstr>
      <vt:lpstr>Command Execution</vt:lpstr>
      <vt:lpstr>Data Selection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doomHmmr</dc:creator>
  <cp:lastModifiedBy>lw</cp:lastModifiedBy>
  <cp:revision>2</cp:revision>
  <dcterms:created xsi:type="dcterms:W3CDTF">2012-05-22T01:11:05Z</dcterms:created>
  <dcterms:modified xsi:type="dcterms:W3CDTF">2014-08-01T16:40:58Z</dcterms:modified>
</cp:coreProperties>
</file>