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5143500" cx="9144000"/>
  <p:notesSz cx="6858000" cy="9144000"/>
  <p:embeddedFontLst>
    <p:embeddedFont>
      <p:font typeface="Century Schoolbook" panose="02040604050505020304" pitchFamily="18"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Wingdings 2" panose="05020102010507070707" pitchFamily="18" charset="2"/>
      <p:regular r:id="rId23"/>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Shape 2"/>
        <p:cNvGrpSpPr/>
        <p:nvPr/>
      </p:nvGrpSpPr>
      <p:grpSpPr>
        <a:xfrm>
          <a:off x="0" y="0"/>
          <a:ext cx="0" cy="0"/>
          <a:chOff x="0" y="0"/>
          <a:chExt cx="0" cy="0"/>
        </a:xfrm>
      </p:grpSpPr>
      <p:sp>
        <p:nvSpPr>
          <p:cNvPr id="104869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130"/>
        <p:cNvGrpSpPr/>
        <p:nvPr/>
      </p:nvGrpSpPr>
      <p:grpSpPr>
        <a:xfrm>
          <a:off x="0" y="0"/>
          <a:ext cx="0" cy="0"/>
          <a:chOff x="0" y="0"/>
          <a:chExt cx="0" cy="0"/>
        </a:xfrm>
      </p:grpSpPr>
      <p:sp>
        <p:nvSpPr>
          <p:cNvPr id="1048590"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1"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85"/>
        <p:cNvGrpSpPr/>
        <p:nvPr/>
      </p:nvGrpSpPr>
      <p:grpSpPr>
        <a:xfrm>
          <a:off x="0" y="0"/>
          <a:ext cx="0" cy="0"/>
          <a:chOff x="0" y="0"/>
          <a:chExt cx="0" cy="0"/>
        </a:xfrm>
      </p:grpSpPr>
      <p:sp>
        <p:nvSpPr>
          <p:cNvPr id="1048632"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3"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91"/>
        <p:cNvGrpSpPr/>
        <p:nvPr/>
      </p:nvGrpSpPr>
      <p:grpSpPr>
        <a:xfrm>
          <a:off x="0" y="0"/>
          <a:ext cx="0" cy="0"/>
          <a:chOff x="0" y="0"/>
          <a:chExt cx="0" cy="0"/>
        </a:xfrm>
      </p:grpSpPr>
      <p:sp>
        <p:nvSpPr>
          <p:cNvPr id="1048636"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7"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97"/>
        <p:cNvGrpSpPr/>
        <p:nvPr/>
      </p:nvGrpSpPr>
      <p:grpSpPr>
        <a:xfrm>
          <a:off x="0" y="0"/>
          <a:ext cx="0" cy="0"/>
          <a:chOff x="0" y="0"/>
          <a:chExt cx="0" cy="0"/>
        </a:xfrm>
      </p:grpSpPr>
      <p:sp>
        <p:nvSpPr>
          <p:cNvPr id="1048642"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3"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36"/>
        <p:cNvGrpSpPr/>
        <p:nvPr/>
      </p:nvGrpSpPr>
      <p:grpSpPr>
        <a:xfrm>
          <a:off x="0" y="0"/>
          <a:ext cx="0" cy="0"/>
          <a:chOff x="0" y="0"/>
          <a:chExt cx="0" cy="0"/>
        </a:xfrm>
      </p:grpSpPr>
      <p:sp>
        <p:nvSpPr>
          <p:cNvPr id="1048597"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42"/>
        <p:cNvGrpSpPr/>
        <p:nvPr/>
      </p:nvGrpSpPr>
      <p:grpSpPr>
        <a:xfrm>
          <a:off x="0" y="0"/>
          <a:ext cx="0" cy="0"/>
          <a:chOff x="0" y="0"/>
          <a:chExt cx="0" cy="0"/>
        </a:xfrm>
      </p:grpSpPr>
      <p:sp>
        <p:nvSpPr>
          <p:cNvPr id="1048601"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2"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48"/>
        <p:cNvGrpSpPr/>
        <p:nvPr/>
      </p:nvGrpSpPr>
      <p:grpSpPr>
        <a:xfrm>
          <a:off x="0" y="0"/>
          <a:ext cx="0" cy="0"/>
          <a:chOff x="0" y="0"/>
          <a:chExt cx="0" cy="0"/>
        </a:xfrm>
      </p:grpSpPr>
      <p:sp>
        <p:nvSpPr>
          <p:cNvPr id="1048605"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6"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54"/>
        <p:cNvGrpSpPr/>
        <p:nvPr/>
      </p:nvGrpSpPr>
      <p:grpSpPr>
        <a:xfrm>
          <a:off x="0" y="0"/>
          <a:ext cx="0" cy="0"/>
          <a:chOff x="0" y="0"/>
          <a:chExt cx="0" cy="0"/>
        </a:xfrm>
      </p:grpSpPr>
      <p:sp>
        <p:nvSpPr>
          <p:cNvPr id="1048609"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60"/>
        <p:cNvGrpSpPr/>
        <p:nvPr/>
      </p:nvGrpSpPr>
      <p:grpSpPr>
        <a:xfrm>
          <a:off x="0" y="0"/>
          <a:ext cx="0" cy="0"/>
          <a:chOff x="0" y="0"/>
          <a:chExt cx="0" cy="0"/>
        </a:xfrm>
      </p:grpSpPr>
      <p:sp>
        <p:nvSpPr>
          <p:cNvPr id="1048613"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4"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66"/>
        <p:cNvGrpSpPr/>
        <p:nvPr/>
      </p:nvGrpSpPr>
      <p:grpSpPr>
        <a:xfrm>
          <a:off x="0" y="0"/>
          <a:ext cx="0" cy="0"/>
          <a:chOff x="0" y="0"/>
          <a:chExt cx="0" cy="0"/>
        </a:xfrm>
      </p:grpSpPr>
      <p:sp>
        <p:nvSpPr>
          <p:cNvPr id="1048617"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8"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24"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5"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9"/>
        <p:cNvGrpSpPr/>
        <p:nvPr/>
      </p:nvGrpSpPr>
      <p:grpSpPr>
        <a:xfrm>
          <a:off x="0" y="0"/>
          <a:ext cx="0" cy="0"/>
          <a:chOff x="0" y="0"/>
          <a:chExt cx="0" cy="0"/>
        </a:xfrm>
      </p:grpSpPr>
      <p:sp>
        <p:nvSpPr>
          <p:cNvPr id="1048628"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9"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lumMod val="75000"/>
          </a:schemeClr>
        </a:solidFill>
        <a:effectLst/>
      </p:bgPr>
    </p:bg>
    <p:spTree>
      <p:nvGrpSpPr>
        <p:cNvPr id="27" name=""/>
        <p:cNvGrpSpPr/>
        <p:nvPr/>
      </p:nvGrpSpPr>
      <p:grpSpPr>
        <a:xfrm>
          <a:off x="0" y="0"/>
          <a:ext cx="0" cy="0"/>
          <a:chOff x="0" y="0"/>
          <a:chExt cx="0" cy="0"/>
        </a:xfrm>
      </p:grpSpPr>
      <p:sp>
        <p:nvSpPr>
          <p:cNvPr id="1048582" name="Title 1"/>
          <p:cNvSpPr>
            <a:spLocks noGrp="1"/>
          </p:cNvSpPr>
          <p:nvPr>
            <p:ph type="ctrTitle"/>
          </p:nvPr>
        </p:nvSpPr>
        <p:spPr>
          <a:xfrm>
            <a:off x="946404" y="569214"/>
            <a:ext cx="7063740" cy="3031236"/>
          </a:xfrm>
        </p:spPr>
        <p:txBody>
          <a:bodyPr anchor="b">
            <a:normAutofit/>
          </a:bodyPr>
          <a:lstStyle>
            <a:lvl1pPr algn="l">
              <a:lnSpc>
                <a:spcPct val="85000"/>
              </a:lnSpc>
              <a:defRPr baseline="0" sz="5400">
                <a:solidFill>
                  <a:schemeClr val="tx1"/>
                </a:solidFill>
              </a:defRPr>
            </a:lvl1pPr>
          </a:lstStyle>
          <a:p>
            <a:r>
              <a:rPr lang="en-US"/>
              <a:t>Click to edit Master title style</a:t>
            </a:r>
            <a:endParaRPr dirty="0" lang="en-US"/>
          </a:p>
        </p:txBody>
      </p:sp>
      <p:sp>
        <p:nvSpPr>
          <p:cNvPr id="1048583" name="Subtitle 2"/>
          <p:cNvSpPr>
            <a:spLocks noGrp="1"/>
          </p:cNvSpPr>
          <p:nvPr>
            <p:ph type="subTitle" idx="1"/>
          </p:nvPr>
        </p:nvSpPr>
        <p:spPr>
          <a:xfrm>
            <a:off x="946404" y="3600450"/>
            <a:ext cx="7063740" cy="1268730"/>
          </a:xfrm>
        </p:spPr>
        <p:txBody>
          <a:bodyPr>
            <a:normAutofit/>
          </a:bodyPr>
          <a:lstStyle>
            <a:lvl1pPr algn="l" indent="0" marL="0">
              <a:buNone/>
              <a:defRPr baseline="0" sz="1650">
                <a:solidFill>
                  <a:schemeClr val="tx1">
                    <a:lumMod val="75000"/>
                  </a:schemeClr>
                </a:solidFill>
              </a:defRPr>
            </a:lvl1pPr>
            <a:lvl2pPr algn="ctr" indent="0" marL="342900">
              <a:buNone/>
              <a:defRPr sz="1650"/>
            </a:lvl2pPr>
            <a:lvl3pPr algn="ctr" indent="0" marL="685800">
              <a:buNone/>
              <a:defRPr sz="1650"/>
            </a:lvl3pPr>
            <a:lvl4pPr algn="ctr" indent="0" marL="1028700">
              <a:buNone/>
              <a:defRPr sz="1500"/>
            </a:lvl4pPr>
            <a:lvl5pPr algn="ctr" indent="0" marL="1371600">
              <a:buNone/>
              <a:defRPr sz="1500"/>
            </a:lvl5pPr>
            <a:lvl6pPr algn="ctr" indent="0" marL="1714500">
              <a:buNone/>
              <a:defRPr sz="1500"/>
            </a:lvl6pPr>
            <a:lvl7pPr algn="ctr" indent="0" marL="2057400">
              <a:buNone/>
              <a:defRPr sz="1500"/>
            </a:lvl7pPr>
            <a:lvl8pPr algn="ctr" indent="0" marL="2400300">
              <a:buNone/>
              <a:defRPr sz="1500"/>
            </a:lvl8pPr>
            <a:lvl9pPr algn="ctr" indent="0" marL="2743200">
              <a:buNone/>
              <a:defRPr sz="15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t>4/2/2024</a:t>
            </a:fld>
            <a:endParaRPr dirty="0" lang="en-US"/>
          </a:p>
        </p:txBody>
      </p:sp>
      <p:sp>
        <p:nvSpPr>
          <p:cNvPr id="1048585" name="Footer Placeholder 4"/>
          <p:cNvSpPr>
            <a:spLocks noGrp="1"/>
          </p:cNvSpPr>
          <p:nvPr>
            <p:ph type="ftr" sz="quarter" idx="11"/>
          </p:nvPr>
        </p:nvSpPr>
        <p:spPr/>
        <p:txBody>
          <a:bodyPr/>
          <a:lstStyle>
            <a:lvl1pPr>
              <a:defRPr>
                <a:solidFill>
                  <a:schemeClr val="tx1">
                    <a:lumMod val="65000"/>
                  </a:schemeClr>
                </a:solidFill>
              </a:defRPr>
            </a:lvl1pPr>
          </a:lstStyle>
          <a:p>
            <a:endParaRPr dirty="0" lang="en-US"/>
          </a:p>
        </p:txBody>
      </p:sp>
      <p:sp>
        <p:nvSpPr>
          <p:cNvPr id="1048586" name="Slide Number Placeholder 5"/>
          <p:cNvSpPr>
            <a:spLocks noGrp="1"/>
          </p:cNvSpPr>
          <p:nvPr>
            <p:ph type="sldNum" sz="quarter" idx="12"/>
          </p:nvPr>
        </p:nvSpPr>
        <p:spPr/>
        <p:txBody>
          <a:bodyPr/>
          <a:lstStyle>
            <a:lvl1pPr>
              <a:defRPr>
                <a:solidFill>
                  <a:schemeClr val="tx1">
                    <a:lumMod val="65000"/>
                  </a:schemeClr>
                </a:solidFill>
              </a:defRPr>
            </a:lvl1pPr>
          </a:lstStyle>
          <a:p>
            <a:pPr algn="r" indent="0" lvl="0" marL="0" rtl="0">
              <a:spcBef>
                <a:spcPts val="0"/>
              </a:spcBef>
              <a:spcAft>
                <a:spcPts val="0"/>
              </a:spcAft>
              <a:buNone/>
            </a:pPr>
            <a:fld id="{00000000-1234-1234-1234-123412341234}" type="slidenum">
              <a:rPr lang="en" smtClean="0"/>
              <a:t>‹#›</a:t>
            </a:fld>
            <a:endParaRPr lang="en"/>
          </a:p>
        </p:txBody>
      </p:sp>
      <p:sp>
        <p:nvSpPr>
          <p:cNvPr id="1048587" name="Rectangle 6"/>
          <p:cNvSpPr/>
          <p:nvPr/>
        </p:nvSpPr>
        <p:spPr>
          <a:xfrm>
            <a:off x="0" y="0"/>
            <a:ext cx="342900" cy="51435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accent1="accent1" accent2="accent2" accent3="accent3" accent4="accent4" accent5="accent5" accent6="accent6" bg1="dk1" bg2="dk2" tx1="lt1" tx2="lt2" hlink="hlink" folHlink="folHlink"/>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3"/>
          <p:cNvSpPr>
            <a:spLocks noGrp="1"/>
          </p:cNvSpPr>
          <p:nvPr>
            <p:ph type="dt" sz="half" idx="10"/>
          </p:nvPr>
        </p:nvSpPr>
        <p:spPr/>
        <p:txBody>
          <a:bodyPr/>
          <a:p>
            <a:fld id="{B61BEF0D-F0BB-DE4B-95CE-6DB70DBA9567}" type="datetimeFigureOut">
              <a:rPr lang="en-US" smtClean="0"/>
              <a:t>4/2/2024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0" name=""/>
        <p:cNvGrpSpPr/>
        <p:nvPr/>
      </p:nvGrpSpPr>
      <p:grpSpPr>
        <a:xfrm>
          <a:off x="0" y="0"/>
          <a:ext cx="0" cy="0"/>
          <a:chOff x="0" y="0"/>
          <a:chExt cx="0" cy="0"/>
        </a:xfrm>
      </p:grpSpPr>
      <p:sp>
        <p:nvSpPr>
          <p:cNvPr id="1048648" name="Vertical Title 1"/>
          <p:cNvSpPr>
            <a:spLocks noGrp="1"/>
          </p:cNvSpPr>
          <p:nvPr>
            <p:ph type="title" orient="vert"/>
          </p:nvPr>
        </p:nvSpPr>
        <p:spPr>
          <a:xfrm>
            <a:off x="6486525" y="285750"/>
            <a:ext cx="1857375" cy="4423172"/>
          </a:xfrm>
        </p:spPr>
        <p:txBody>
          <a:bodyPr vert="eaVert"/>
          <a:p>
            <a:r>
              <a:rPr lang="en-US"/>
              <a:t>Click to edit Master title style</a:t>
            </a:r>
            <a:endParaRPr dirty="0" lang="en-US"/>
          </a:p>
        </p:txBody>
      </p:sp>
      <p:sp>
        <p:nvSpPr>
          <p:cNvPr id="1048649" name="Vertical Text Placeholder 2"/>
          <p:cNvSpPr>
            <a:spLocks noGrp="1"/>
          </p:cNvSpPr>
          <p:nvPr>
            <p:ph type="body" orient="vert" idx="1"/>
          </p:nvPr>
        </p:nvSpPr>
        <p:spPr>
          <a:xfrm>
            <a:off x="571500" y="285750"/>
            <a:ext cx="5800725" cy="4423172"/>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3"/>
          <p:cNvSpPr>
            <a:spLocks noGrp="1"/>
          </p:cNvSpPr>
          <p:nvPr>
            <p:ph type="dt" sz="half" idx="10"/>
          </p:nvPr>
        </p:nvSpPr>
        <p:spPr/>
        <p:txBody>
          <a:bodyPr/>
          <a:p>
            <a:fld id="{B61BEF0D-F0BB-DE4B-95CE-6DB70DBA9567}" type="datetimeFigureOut">
              <a:rPr lang="en-US" smtClean="0"/>
              <a:t>4/2/2024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33" name="Shape 41"/>
        <p:cNvGrpSpPr/>
        <p:nvPr/>
      </p:nvGrpSpPr>
      <p:grpSpPr>
        <a:xfrm>
          <a:off x="0" y="0"/>
          <a:ext cx="0" cy="0"/>
          <a:chOff x="0" y="0"/>
          <a:chExt cx="0" cy="0"/>
        </a:xfrm>
      </p:grpSpPr>
      <p:sp>
        <p:nvSpPr>
          <p:cNvPr id="1048592"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3"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4"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2" name="Shape 91"/>
        <p:cNvGrpSpPr/>
        <p:nvPr/>
      </p:nvGrpSpPr>
      <p:grpSpPr>
        <a:xfrm>
          <a:off x="0" y="0"/>
          <a:ext cx="0" cy="0"/>
          <a:chOff x="0" y="0"/>
          <a:chExt cx="0" cy="0"/>
        </a:xfrm>
      </p:grpSpPr>
      <p:sp>
        <p:nvSpPr>
          <p:cNvPr id="1048619"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20"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21"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2"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65" name="Shape 105"/>
        <p:cNvGrpSpPr/>
        <p:nvPr/>
      </p:nvGrpSpPr>
      <p:grpSpPr>
        <a:xfrm>
          <a:off x="0" y="0"/>
          <a:ext cx="0" cy="0"/>
          <a:chOff x="0" y="0"/>
          <a:chExt cx="0" cy="0"/>
        </a:xfrm>
      </p:grpSpPr>
      <p:sp>
        <p:nvSpPr>
          <p:cNvPr id="1048638"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9"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40"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5" name=""/>
        <p:cNvGrpSpPr/>
        <p:nvPr/>
      </p:nvGrpSpPr>
      <p:grpSpPr>
        <a:xfrm>
          <a:off x="0" y="0"/>
          <a:ext cx="0" cy="0"/>
          <a:chOff x="0" y="0"/>
          <a:chExt cx="0" cy="0"/>
        </a:xfrm>
      </p:grpSpPr>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3"/>
          <p:cNvSpPr>
            <a:spLocks noGrp="1"/>
          </p:cNvSpPr>
          <p:nvPr>
            <p:ph type="dt" sz="half" idx="10"/>
          </p:nvPr>
        </p:nvSpPr>
        <p:spPr/>
        <p:txBody>
          <a:bodyPr/>
          <a:p>
            <a:fld id="{B61BEF0D-F0BB-DE4B-95CE-6DB70DBA9567}" type="datetimeFigureOut">
              <a:rPr lang="en-US" smtClean="0"/>
              <a:t>4/2/2024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660" name="Title 1"/>
          <p:cNvSpPr>
            <a:spLocks noGrp="1"/>
          </p:cNvSpPr>
          <p:nvPr>
            <p:ph type="title"/>
          </p:nvPr>
        </p:nvSpPr>
        <p:spPr>
          <a:xfrm>
            <a:off x="946404" y="569214"/>
            <a:ext cx="7063740" cy="3031236"/>
          </a:xfrm>
        </p:spPr>
        <p:txBody>
          <a:bodyPr anchor="b">
            <a:normAutofit/>
          </a:bodyPr>
          <a:lstStyle>
            <a:lvl1pPr>
              <a:lnSpc>
                <a:spcPct val="85000"/>
              </a:lnSpc>
              <a:defRPr b="0" sz="5400"/>
            </a:lvl1pPr>
          </a:lstStyle>
          <a:p>
            <a:r>
              <a:rPr lang="en-US"/>
              <a:t>Click to edit Master title style</a:t>
            </a:r>
            <a:endParaRPr dirty="0" lang="en-US"/>
          </a:p>
        </p:txBody>
      </p:sp>
      <p:sp>
        <p:nvSpPr>
          <p:cNvPr id="1048661" name="Text Placeholder 2"/>
          <p:cNvSpPr>
            <a:spLocks noGrp="1"/>
          </p:cNvSpPr>
          <p:nvPr>
            <p:ph type="body" idx="1"/>
          </p:nvPr>
        </p:nvSpPr>
        <p:spPr>
          <a:xfrm>
            <a:off x="946404" y="3600450"/>
            <a:ext cx="7063740" cy="1268730"/>
          </a:xfrm>
        </p:spPr>
        <p:txBody>
          <a:bodyPr anchor="t">
            <a:normAutofit/>
          </a:bodyPr>
          <a:lstStyle>
            <a:lvl1pPr indent="0" marL="0">
              <a:buNone/>
              <a:defRPr sz="1650">
                <a:solidFill>
                  <a:schemeClr val="tx1">
                    <a:lumMod val="65000"/>
                    <a:lumOff val="3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61BEF0D-F0BB-DE4B-95CE-6DB70DBA9567}" type="datetimeFigureOut">
              <a:rPr lang="en-US" smtClean="0"/>
              <a:t>4/2/2024</a:t>
            </a:fld>
            <a:endParaRPr dirty="0" lang="en-US"/>
          </a:p>
        </p:txBody>
      </p:sp>
      <p:sp>
        <p:nvSpPr>
          <p:cNvPr id="1048663" name="Footer Placeholder 4"/>
          <p:cNvSpPr>
            <a:spLocks noGrp="1"/>
          </p:cNvSpPr>
          <p:nvPr>
            <p:ph type="ftr" sz="quarter" idx="11"/>
          </p:nvPr>
        </p:nvSpPr>
        <p:spPr/>
        <p:txBody>
          <a:bodyPr/>
          <a:p>
            <a:endParaRPr dirty="0" lang="en-US"/>
          </a:p>
        </p:txBody>
      </p:sp>
      <p:sp>
        <p:nvSpPr>
          <p:cNvPr id="1048664"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665" name="Rectangle 6"/>
          <p:cNvSpPr/>
          <p:nvPr/>
        </p:nvSpPr>
        <p:spPr>
          <a:xfrm>
            <a:off x="0" y="0"/>
            <a:ext cx="342900" cy="51435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B61BEF0D-F0BB-DE4B-95CE-6DB70DBA9567}" type="datetimeFigureOut">
              <a:rPr lang="en-US" smtClean="0"/>
              <a:t>4/2/2024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3" name=""/>
        <p:cNvGrpSpPr/>
        <p:nvPr/>
      </p:nvGrpSpPr>
      <p:grpSpPr>
        <a:xfrm>
          <a:off x="0" y="0"/>
          <a:ext cx="0" cy="0"/>
          <a:chOff x="0" y="0"/>
          <a:chExt cx="0" cy="0"/>
        </a:xfrm>
      </p:grpSpPr>
      <p:sp>
        <p:nvSpPr>
          <p:cNvPr id="1048666" name="Title 9"/>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946404" y="1285241"/>
            <a:ext cx="3360420" cy="548640"/>
          </a:xfrm>
        </p:spPr>
        <p:txBody>
          <a:bodyPr anchor="b">
            <a:normAutofit/>
          </a:bodyPr>
          <a:lstStyle>
            <a:lvl1pPr indent="0" marL="0">
              <a:spcBef>
                <a:spcPts val="0"/>
              </a:spcBef>
              <a:buNone/>
              <a:defRPr b="0" sz="1500">
                <a:solidFill>
                  <a:schemeClr val="tx2"/>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8"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4594860" y="1285241"/>
            <a:ext cx="3360420" cy="548640"/>
          </a:xfrm>
        </p:spPr>
        <p:txBody>
          <a:bodyPr anchor="b">
            <a:normAutofit/>
          </a:bodyPr>
          <a:lstStyle>
            <a:lvl1pPr indent="0" marL="0">
              <a:lnSpc>
                <a:spcPct val="95000"/>
              </a:lnSpc>
              <a:spcBef>
                <a:spcPts val="0"/>
              </a:spcBef>
              <a:buNone/>
              <a:defRPr b="0" dirty="0" sz="1500" kern="1200" lang="en-US">
                <a:solidFill>
                  <a:schemeClr val="tx2"/>
                </a:solidFill>
                <a:latin typeface="+mn-lt"/>
                <a:ea typeface="+mn-ea"/>
                <a:cs typeface="+mn-cs"/>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algn="l" defTabSz="685800" eaLnBrk="1" hangingPunct="1" indent="0" latinLnBrk="0" lvl="0" marL="0" rtl="0">
              <a:lnSpc>
                <a:spcPct val="90000"/>
              </a:lnSpc>
              <a:spcBef>
                <a:spcPts val="1500"/>
              </a:spcBef>
              <a:buFontTx/>
              <a:buNone/>
            </a:pPr>
            <a:r>
              <a:rPr lang="en-US"/>
              <a:t>Click to edit Master text styles</a:t>
            </a:r>
          </a:p>
        </p:txBody>
      </p:sp>
      <p:sp>
        <p:nvSpPr>
          <p:cNvPr id="1048670"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lang="en-US" smtClean="0"/>
              <a:t>4/2/2024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9" name=""/>
        <p:cNvGrpSpPr/>
        <p:nvPr/>
      </p:nvGrpSpPr>
      <p:grpSpPr>
        <a:xfrm>
          <a:off x="0" y="0"/>
          <a:ext cx="0" cy="0"/>
          <a:chOff x="0" y="0"/>
          <a:chExt cx="0" cy="0"/>
        </a:xfrm>
      </p:grpSpPr>
      <p:sp>
        <p:nvSpPr>
          <p:cNvPr id="1048644" name="Title 5"/>
          <p:cNvSpPr>
            <a:spLocks noGrp="1"/>
          </p:cNvSpPr>
          <p:nvPr>
            <p:ph type="title"/>
          </p:nvPr>
        </p:nvSpPr>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B61BEF0D-F0BB-DE4B-95CE-6DB70DBA9567}" type="datetimeFigureOut">
              <a:rPr lang="en-US" smtClean="0"/>
              <a:t>4/2/2024</a:t>
            </a:fld>
            <a:endParaRPr dirty="0" lang="en-US"/>
          </a:p>
        </p:txBody>
      </p:sp>
      <p:sp>
        <p:nvSpPr>
          <p:cNvPr id="1048646" name="Footer Placeholder 3"/>
          <p:cNvSpPr>
            <a:spLocks noGrp="1"/>
          </p:cNvSpPr>
          <p:nvPr>
            <p:ph type="ftr" sz="quarter" idx="11"/>
          </p:nvPr>
        </p:nvSpPr>
        <p:spPr/>
        <p:txBody>
          <a:bodyPr/>
          <a:p>
            <a:endParaRPr dirty="0" lang="en-US"/>
          </a:p>
        </p:txBody>
      </p:sp>
      <p:sp>
        <p:nvSpPr>
          <p:cNvPr id="1048647"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674" name="Date Placeholder 1"/>
          <p:cNvSpPr>
            <a:spLocks noGrp="1"/>
          </p:cNvSpPr>
          <p:nvPr>
            <p:ph type="dt" sz="half" idx="10"/>
          </p:nvPr>
        </p:nvSpPr>
        <p:spPr/>
        <p:txBody>
          <a:bodyPr/>
          <a:p>
            <a:fld id="{B61BEF0D-F0BB-DE4B-95CE-6DB70DBA9567}" type="datetimeFigureOut">
              <a:rPr lang="en-US" smtClean="0"/>
              <a:t>4/2/2024</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8" name=""/>
        <p:cNvGrpSpPr/>
        <p:nvPr/>
      </p:nvGrpSpPr>
      <p:grpSpPr>
        <a:xfrm>
          <a:off x="0" y="0"/>
          <a:ext cx="0" cy="0"/>
          <a:chOff x="0" y="0"/>
          <a:chExt cx="0" cy="0"/>
        </a:xfrm>
      </p:grpSpPr>
      <p:sp>
        <p:nvSpPr>
          <p:cNvPr id="1048693" name="Title 1"/>
          <p:cNvSpPr>
            <a:spLocks noGrp="1"/>
          </p:cNvSpPr>
          <p:nvPr>
            <p:ph type="title"/>
          </p:nvPr>
        </p:nvSpPr>
        <p:spPr>
          <a:xfrm>
            <a:off x="630936" y="342900"/>
            <a:ext cx="2400300" cy="1200148"/>
          </a:xfrm>
        </p:spPr>
        <p:txBody>
          <a:bodyPr anchor="b">
            <a:normAutofit/>
          </a:bodyPr>
          <a:lstStyle>
            <a:lvl1pPr>
              <a:defRPr baseline="0" b="0" sz="2400"/>
            </a:lvl1pPr>
          </a:lstStyle>
          <a:p>
            <a:r>
              <a:rPr lang="en-US"/>
              <a:t>Click to edit Master title style</a:t>
            </a:r>
            <a:endParaRPr dirty="0" lang="en-US"/>
          </a:p>
        </p:txBody>
      </p:sp>
      <p:sp>
        <p:nvSpPr>
          <p:cNvPr id="1048694"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Text Placeholder 3"/>
          <p:cNvSpPr>
            <a:spLocks noGrp="1"/>
          </p:cNvSpPr>
          <p:nvPr>
            <p:ph type="body" sz="half" idx="2"/>
          </p:nvPr>
        </p:nvSpPr>
        <p:spPr>
          <a:xfrm>
            <a:off x="630936" y="1574801"/>
            <a:ext cx="2400300" cy="2857501"/>
          </a:xfrm>
        </p:spPr>
        <p:txBody>
          <a:bodyPr>
            <a:normAutofit/>
          </a:bodyPr>
          <a:lstStyle>
            <a:lvl1pPr indent="0" marL="0">
              <a:lnSpc>
                <a:spcPct val="114000"/>
              </a:lnSpc>
              <a:spcBef>
                <a:spcPts val="600"/>
              </a:spcBef>
              <a:buNone/>
              <a:defRPr sz="975"/>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96" name="Date Placeholder 4"/>
          <p:cNvSpPr>
            <a:spLocks noGrp="1"/>
          </p:cNvSpPr>
          <p:nvPr>
            <p:ph type="dt" sz="half" idx="10"/>
          </p:nvPr>
        </p:nvSpPr>
        <p:spPr/>
        <p:txBody>
          <a:bodyPr/>
          <a:p>
            <a:fld id="{B61BEF0D-F0BB-DE4B-95CE-6DB70DBA9567}" type="datetimeFigureOut">
              <a:rPr lang="en-US" smtClean="0"/>
              <a:t>4/2/2024</a:t>
            </a:fld>
            <a:endParaRPr dirty="0" lang="en-US"/>
          </a:p>
        </p:txBody>
      </p:sp>
      <p:sp>
        <p:nvSpPr>
          <p:cNvPr id="1048697" name="Footer Placeholder 5"/>
          <p:cNvSpPr>
            <a:spLocks noGrp="1"/>
          </p:cNvSpPr>
          <p:nvPr>
            <p:ph type="ftr" sz="quarter" idx="11"/>
          </p:nvPr>
        </p:nvSpPr>
        <p:spPr/>
        <p:txBody>
          <a:bodyPr/>
          <a:p>
            <a:endParaRPr dirty="0" lang="en-US"/>
          </a:p>
        </p:txBody>
      </p:sp>
      <p:sp>
        <p:nvSpPr>
          <p:cNvPr id="1048698"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1" name=""/>
        <p:cNvGrpSpPr/>
        <p:nvPr/>
      </p:nvGrpSpPr>
      <p:grpSpPr>
        <a:xfrm>
          <a:off x="0" y="0"/>
          <a:ext cx="0" cy="0"/>
          <a:chOff x="0" y="0"/>
          <a:chExt cx="0" cy="0"/>
        </a:xfrm>
      </p:grpSpPr>
      <p:sp>
        <p:nvSpPr>
          <p:cNvPr id="1048653" name="Rectangle 7"/>
          <p:cNvSpPr/>
          <p:nvPr/>
        </p:nvSpPr>
        <p:spPr>
          <a:xfrm>
            <a:off x="0" y="3829050"/>
            <a:ext cx="8469630" cy="1314450"/>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4" name="Title 1"/>
          <p:cNvSpPr>
            <a:spLocks noGrp="1"/>
          </p:cNvSpPr>
          <p:nvPr>
            <p:ph type="title"/>
          </p:nvPr>
        </p:nvSpPr>
        <p:spPr>
          <a:xfrm>
            <a:off x="685800" y="3943350"/>
            <a:ext cx="7486650" cy="685800"/>
          </a:xfrm>
        </p:spPr>
        <p:txBody>
          <a:bodyPr anchor="b">
            <a:normAutofit/>
          </a:bodyPr>
          <a:lstStyle>
            <a:lvl1pPr>
              <a:defRPr b="0" sz="2100">
                <a:solidFill>
                  <a:schemeClr val="bg1"/>
                </a:solidFill>
              </a:defRPr>
            </a:lvl1pPr>
          </a:lstStyle>
          <a:p>
            <a:r>
              <a:rPr lang="en-US"/>
              <a:t>Click to edit Master title style</a:t>
            </a:r>
            <a:endParaRPr dirty="0" lang="en-US"/>
          </a:p>
        </p:txBody>
      </p:sp>
      <p:sp>
        <p:nvSpPr>
          <p:cNvPr id="1048655" name="Picture Placeholder 2"/>
          <p:cNvSpPr>
            <a:spLocks noChangeAspect="1" noGrp="1"/>
          </p:cNvSpPr>
          <p:nvPr>
            <p:ph type="pic" idx="1"/>
          </p:nvPr>
        </p:nvSpPr>
        <p:spPr>
          <a:xfrm>
            <a:off x="0" y="1"/>
            <a:ext cx="8469630" cy="3846692"/>
          </a:xfrm>
          <a:solidFill>
            <a:schemeClr val="accent1"/>
          </a:solidFill>
        </p:spPr>
        <p:txBody>
          <a:bodyPr anchor="t"/>
          <a:lstStyle>
            <a:lvl1pPr indent="0" marL="0">
              <a:buNone/>
              <a:defRPr sz="2400">
                <a:solidFill>
                  <a:schemeClr val="bg1"/>
                </a:solidFill>
              </a:defRPr>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56" name="Text Placeholder 3"/>
          <p:cNvSpPr>
            <a:spLocks noGrp="1"/>
          </p:cNvSpPr>
          <p:nvPr>
            <p:ph type="body" sz="half" idx="2"/>
          </p:nvPr>
        </p:nvSpPr>
        <p:spPr>
          <a:xfrm>
            <a:off x="685800" y="4581442"/>
            <a:ext cx="7486650" cy="447758"/>
          </a:xfrm>
        </p:spPr>
        <p:txBody>
          <a:bodyPr>
            <a:normAutofit/>
          </a:bodyPr>
          <a:lstStyle>
            <a:lvl1pPr indent="0" marL="0">
              <a:lnSpc>
                <a:spcPct val="100000"/>
              </a:lnSpc>
              <a:spcBef>
                <a:spcPts val="600"/>
              </a:spcBef>
              <a:buNone/>
              <a:defRPr sz="975">
                <a:solidFill>
                  <a:schemeClr val="bg1">
                    <a:lumMod val="85000"/>
                  </a:schemeClr>
                </a:solidFill>
              </a:defRPr>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57" name="Date Placeholder 4"/>
          <p:cNvSpPr>
            <a:spLocks noGrp="1"/>
          </p:cNvSpPr>
          <p:nvPr>
            <p:ph type="dt" sz="half" idx="10"/>
          </p:nvPr>
        </p:nvSpPr>
        <p:spPr/>
        <p:txBody>
          <a:bodyPr/>
          <a:p>
            <a:fld id="{B61BEF0D-F0BB-DE4B-95CE-6DB70DBA9567}" type="datetimeFigureOut">
              <a:rPr lang="en-US" smtClean="0"/>
              <a:t>4/2/2024</a:t>
            </a:fld>
            <a:endParaRPr dirty="0" lang="en-US"/>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8469630" y="0"/>
            <a:ext cx="685800" cy="5143500"/>
          </a:xfrm>
          <a:prstGeom prst="rect"/>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946404" y="274320"/>
            <a:ext cx="7269480" cy="994172"/>
          </a:xfrm>
          <a:prstGeom prst="rect"/>
        </p:spPr>
        <p:txBody>
          <a:bodyPr anchor="b"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946404" y="1371600"/>
            <a:ext cx="6446520" cy="326350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rot="16200000">
            <a:off x="8098157" y="748903"/>
            <a:ext cx="1428749" cy="273844"/>
          </a:xfrm>
          <a:prstGeom prst="rect"/>
        </p:spPr>
        <p:txBody>
          <a:bodyPr anchor="ctr" bIns="45720" lIns="91440" rIns="91440" rtlCol="0" tIns="45720" vert="horz"/>
          <a:lstStyle>
            <a:lvl1pPr algn="r">
              <a:defRPr b="0" sz="788">
                <a:solidFill>
                  <a:schemeClr val="tx2">
                    <a:lumMod val="20000"/>
                    <a:lumOff val="80000"/>
                  </a:schemeClr>
                </a:solidFill>
              </a:defRPr>
            </a:lvl1pPr>
          </a:lstStyle>
          <a:p>
            <a:fld id="{B61BEF0D-F0BB-DE4B-95CE-6DB70DBA9567}" type="datetimeFigureOut">
              <a:rPr lang="en-US" smtClean="0"/>
              <a:t>4/2/2024</a:t>
            </a:fld>
            <a:endParaRPr dirty="0" lang="en-US"/>
          </a:p>
        </p:txBody>
      </p:sp>
      <p:sp>
        <p:nvSpPr>
          <p:cNvPr id="1048580" name="Footer Placeholder 4"/>
          <p:cNvSpPr>
            <a:spLocks noGrp="1"/>
          </p:cNvSpPr>
          <p:nvPr>
            <p:ph type="ftr" sz="quarter" idx="3"/>
          </p:nvPr>
        </p:nvSpPr>
        <p:spPr>
          <a:xfrm rot="16200000">
            <a:off x="7469506" y="3034903"/>
            <a:ext cx="2686050" cy="273844"/>
          </a:xfrm>
          <a:prstGeom prst="rect"/>
        </p:spPr>
        <p:txBody>
          <a:bodyPr anchor="ctr" bIns="45720" lIns="91440" rIns="91440" rtlCol="0" tIns="45720" vert="horz"/>
          <a:lstStyle>
            <a:lvl1pPr algn="l">
              <a:defRPr sz="788">
                <a:solidFill>
                  <a:schemeClr val="tx2">
                    <a:lumMod val="20000"/>
                    <a:lumOff val="80000"/>
                  </a:schemeClr>
                </a:solidFill>
              </a:defRPr>
            </a:lvl1pPr>
          </a:lstStyle>
          <a:p>
            <a:endParaRPr dirty="0" lang="en-US"/>
          </a:p>
        </p:txBody>
      </p:sp>
      <p:sp>
        <p:nvSpPr>
          <p:cNvPr id="1048581" name="Slide Number Placeholder 5"/>
          <p:cNvSpPr>
            <a:spLocks noGrp="1"/>
          </p:cNvSpPr>
          <p:nvPr>
            <p:ph type="sldNum" sz="quarter" idx="4"/>
          </p:nvPr>
        </p:nvSpPr>
        <p:spPr>
          <a:xfrm>
            <a:off x="8469630" y="4629150"/>
            <a:ext cx="685800" cy="445294"/>
          </a:xfrm>
          <a:prstGeom prst="rect"/>
        </p:spPr>
        <p:txBody>
          <a:bodyPr anchor="ctr" bIns="45720" lIns="45720" rIns="45720" rtlCol="0" tIns="45720" vert="horz">
            <a:normAutofit/>
          </a:bodyPr>
          <a:lstStyle>
            <a:lvl1pPr algn="ctr">
              <a:defRPr sz="2700">
                <a:solidFill>
                  <a:schemeClr val="tx2">
                    <a:lumMod val="60000"/>
                    <a:lumOff val="40000"/>
                  </a:schemeClr>
                </a:solidFill>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l" defTabSz="685800" eaLnBrk="1" hangingPunct="1" latinLnBrk="0" rtl="0">
        <a:lnSpc>
          <a:spcPct val="90000"/>
        </a:lnSpc>
        <a:spcBef>
          <a:spcPct val="0"/>
        </a:spcBef>
        <a:buNone/>
        <a:defRPr baseline="0" sz="3300" kern="1200" spc="-38">
          <a:solidFill>
            <a:schemeClr val="tx1"/>
          </a:solidFill>
          <a:latin typeface="+mj-lt"/>
          <a:ea typeface="+mj-ea"/>
          <a:cs typeface="+mj-cs"/>
        </a:defRPr>
      </a:lvl1pPr>
    </p:titleStyle>
    <p:bodyStyle>
      <a:lvl1pPr algn="l" defTabSz="685800" eaLnBrk="1" hangingPunct="1" indent="-137160" latinLnBrk="0" marL="137160" rtl="0">
        <a:lnSpc>
          <a:spcPct val="95000"/>
        </a:lnSpc>
        <a:spcBef>
          <a:spcPts val="1050"/>
        </a:spcBef>
        <a:spcAft>
          <a:spcPts val="150"/>
        </a:spcAft>
        <a:buClr>
          <a:schemeClr val="accent1"/>
        </a:buClr>
        <a:buSzPct val="80000"/>
        <a:buFont typeface="Arial" pitchFamily="34" charset="0"/>
        <a:buChar char="•"/>
        <a:defRPr baseline="0" sz="1350" kern="1200" spc="8">
          <a:solidFill>
            <a:schemeClr val="tx1"/>
          </a:solidFill>
          <a:latin typeface="+mn-lt"/>
          <a:ea typeface="+mn-ea"/>
          <a:cs typeface="+mn-cs"/>
        </a:defRPr>
      </a:lvl1pPr>
      <a:lvl2pPr algn="l" defTabSz="685800" eaLnBrk="1" hangingPunct="1" indent="-137160" latinLnBrk="0" marL="342900" rtl="0">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algn="l" defTabSz="685800" eaLnBrk="1" hangingPunct="1" indent="-137160" latinLnBrk="0" marL="54864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algn="l" defTabSz="685800" eaLnBrk="1" hangingPunct="1" indent="-137160" latinLnBrk="0" marL="75438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algn="l" defTabSz="685800" eaLnBrk="1" hangingPunct="1" indent="-137160" latinLnBrk="0" marL="96012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algn="l" defTabSz="685800" eaLnBrk="1" hangingPunct="1" indent="-171450" latinLnBrk="0" marL="120000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algn="l" defTabSz="685800" eaLnBrk="1" hangingPunct="1" indent="-171450" latinLnBrk="0" marL="142500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algn="l" defTabSz="685800" eaLnBrk="1" hangingPunct="1" indent="-171450" latinLnBrk="0" marL="165000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algn="l" defTabSz="685800" eaLnBrk="1" hangingPunct="1" indent="-171450" latinLnBrk="0" marL="1875000" rtl="0">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Shape 133"/>
        <p:cNvGrpSpPr/>
        <p:nvPr/>
      </p:nvGrpSpPr>
      <p:grpSpPr>
        <a:xfrm>
          <a:off x="0" y="0"/>
          <a:ext cx="0" cy="0"/>
          <a:chOff x="0" y="0"/>
          <a:chExt cx="0" cy="0"/>
        </a:xfrm>
      </p:grpSpPr>
      <p:sp>
        <p:nvSpPr>
          <p:cNvPr id="1048588" name="Google Shape;134;p13"/>
          <p:cNvSpPr txBox="1">
            <a:spLocks noGrp="1"/>
          </p:cNvSpPr>
          <p:nvPr>
            <p:ph type="ctrTitle"/>
          </p:nvPr>
        </p:nvSpPr>
        <p:spPr>
          <a:xfrm>
            <a:off x="1040130" y="869274"/>
            <a:ext cx="7063740" cy="909001"/>
          </a:xfrm>
          <a:prstGeom prst="rect"/>
          <a:noFill/>
          <a:ln>
            <a:noFill/>
          </a:ln>
        </p:spPr>
        <p:txBody>
          <a:bodyPr anchor="b" anchorCtr="0" bIns="91425" lIns="91425" rIns="91425" spcFirstLastPara="1" tIns="91425" wrap="square">
            <a:normAutofit fontScale="94444"/>
          </a:bodyPr>
          <a:p>
            <a:pPr algn="ctr" indent="0" lvl="0" marL="0" rtl="0">
              <a:lnSpc>
                <a:spcPct val="100000"/>
              </a:lnSpc>
              <a:spcBef>
                <a:spcPts val="0"/>
              </a:spcBef>
              <a:spcAft>
                <a:spcPts val="0"/>
              </a:spcAft>
              <a:buSzPts val="4000"/>
              <a:buNone/>
            </a:pPr>
            <a:r>
              <a:rPr dirty="0" lang="en"/>
              <a:t>Keylogger &amp; Security</a:t>
            </a:r>
            <a:endParaRPr dirty="0"/>
          </a:p>
        </p:txBody>
      </p:sp>
      <p:sp>
        <p:nvSpPr>
          <p:cNvPr id="1048589" name="Google Shape;135;p13"/>
          <p:cNvSpPr txBox="1">
            <a:spLocks noGrp="1"/>
          </p:cNvSpPr>
          <p:nvPr>
            <p:ph type="subTitle" idx="1"/>
          </p:nvPr>
        </p:nvSpPr>
        <p:spPr>
          <a:xfrm>
            <a:off x="1680302" y="3448025"/>
            <a:ext cx="5783400" cy="909000"/>
          </a:xfrm>
          <a:prstGeom prst="rect"/>
          <a:noFill/>
          <a:ln>
            <a:noFill/>
          </a:ln>
        </p:spPr>
        <p:txBody>
          <a:bodyPr anchor="t" anchorCtr="0" bIns="91425" lIns="91425" rIns="91425" spcFirstLastPara="1" tIns="91425" wrap="square">
            <a:normAutofit fontScale="81818" lnSpcReduction="20000"/>
          </a:bodyPr>
          <a:p>
            <a:pPr algn="l" indent="0" lvl="0" marL="1371600" rtl="0">
              <a:lnSpc>
                <a:spcPct val="100000"/>
              </a:lnSpc>
              <a:spcBef>
                <a:spcPts val="0"/>
              </a:spcBef>
              <a:spcAft>
                <a:spcPts val="0"/>
              </a:spcAft>
              <a:buSzPts val="4364"/>
              <a:buNone/>
            </a:pPr>
            <a:r>
              <a:rPr dirty="0" lang="en"/>
              <a:t>Presented By,</a:t>
            </a:r>
            <a:endParaRPr dirty="0"/>
          </a:p>
          <a:p>
            <a:pPr algn="l" indent="0" lvl="0" marL="1371600" rtl="0">
              <a:lnSpc>
                <a:spcPct val="100000"/>
              </a:lnSpc>
              <a:spcBef>
                <a:spcPts val="0"/>
              </a:spcBef>
              <a:spcAft>
                <a:spcPts val="0"/>
              </a:spcAft>
              <a:buSzPts val="4364"/>
              <a:buNone/>
            </a:pPr>
            <a:r>
              <a:rPr dirty="0" lang="en"/>
              <a:t>Name</a:t>
            </a:r>
            <a:r>
              <a:rPr lang="en"/>
              <a:t>: Santhosh GV</a:t>
            </a:r>
            <a:endParaRPr dirty="0"/>
          </a:p>
          <a:p>
            <a:pPr algn="l" indent="0" lvl="0" marL="1371600" rtl="0">
              <a:lnSpc>
                <a:spcPct val="100000"/>
              </a:lnSpc>
              <a:spcBef>
                <a:spcPts val="0"/>
              </a:spcBef>
              <a:spcAft>
                <a:spcPts val="0"/>
              </a:spcAft>
              <a:buSzPts val="4364"/>
              <a:buNone/>
            </a:pPr>
            <a:r>
              <a:rPr dirty="0" lang="en"/>
              <a:t>Campus: Anna university regional campus madurai</a:t>
            </a:r>
            <a:endParaRPr dirty="0"/>
          </a:p>
          <a:p>
            <a:pPr algn="l" indent="0" lvl="0" marL="1371600" rtl="0">
              <a:lnSpc>
                <a:spcPct val="100000"/>
              </a:lnSpc>
              <a:spcBef>
                <a:spcPts val="0"/>
              </a:spcBef>
              <a:spcAft>
                <a:spcPts val="0"/>
              </a:spcAft>
              <a:buSzPts val="4364"/>
              <a:buNone/>
            </a:pPr>
            <a:r>
              <a:rPr dirty="0" lang="en"/>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88"/>
        <p:cNvGrpSpPr/>
        <p:nvPr/>
      </p:nvGrpSpPr>
      <p:grpSpPr>
        <a:xfrm>
          <a:off x="0" y="0"/>
          <a:ext cx="0" cy="0"/>
          <a:chOff x="0" y="0"/>
          <a:chExt cx="0" cy="0"/>
        </a:xfrm>
      </p:grpSpPr>
      <p:sp>
        <p:nvSpPr>
          <p:cNvPr id="1048630" name="Google Shape;189;p22"/>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Future Scope</a:t>
            </a:r>
            <a:endParaRPr dirty="0"/>
          </a:p>
        </p:txBody>
      </p:sp>
      <p:sp>
        <p:nvSpPr>
          <p:cNvPr id="1048631" name="Google Shape;190;p22"/>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94"/>
        <p:cNvGrpSpPr/>
        <p:nvPr/>
      </p:nvGrpSpPr>
      <p:grpSpPr>
        <a:xfrm>
          <a:off x="0" y="0"/>
          <a:ext cx="0" cy="0"/>
          <a:chOff x="0" y="0"/>
          <a:chExt cx="0" cy="0"/>
        </a:xfrm>
      </p:grpSpPr>
      <p:sp>
        <p:nvSpPr>
          <p:cNvPr id="1048634" name="Google Shape;195;p23"/>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References</a:t>
            </a:r>
            <a:endParaRPr dirty="0"/>
          </a:p>
        </p:txBody>
      </p:sp>
      <p:sp>
        <p:nvSpPr>
          <p:cNvPr id="1048635" name="Google Shape;196;p23"/>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200"/>
        <p:cNvGrpSpPr/>
        <p:nvPr/>
      </p:nvGrpSpPr>
      <p:grpSpPr>
        <a:xfrm>
          <a:off x="0" y="0"/>
          <a:ext cx="0" cy="0"/>
          <a:chOff x="0" y="0"/>
          <a:chExt cx="0" cy="0"/>
        </a:xfrm>
      </p:grpSpPr>
      <p:sp>
        <p:nvSpPr>
          <p:cNvPr id="1048641"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dirty="0" sz="7500" lang="en">
                <a:latin typeface="Lato"/>
                <a:ea typeface="Lato"/>
                <a:cs typeface="Lato"/>
                <a:sym typeface="Lato"/>
              </a:rPr>
              <a:t>Thank you</a:t>
            </a:r>
            <a:endParaRPr dirty="0" sz="75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39"/>
        <p:cNvGrpSpPr/>
        <p:nvPr/>
      </p:nvGrpSpPr>
      <p:grpSpPr>
        <a:xfrm>
          <a:off x="0" y="0"/>
          <a:ext cx="0" cy="0"/>
          <a:chOff x="0" y="0"/>
          <a:chExt cx="0" cy="0"/>
        </a:xfrm>
      </p:grpSpPr>
      <p:sp>
        <p:nvSpPr>
          <p:cNvPr id="1048595" name="Google Shape;140;p14"/>
          <p:cNvSpPr txBox="1">
            <a:spLocks noGrp="1"/>
          </p:cNvSpPr>
          <p:nvPr>
            <p:ph type="title"/>
          </p:nvPr>
        </p:nvSpPr>
        <p:spPr>
          <a:prstGeom prst="rect"/>
          <a:noFill/>
          <a:ln>
            <a:noFill/>
          </a:ln>
        </p:spPr>
        <p:txBody>
          <a:bodyPr anchor="b" anchorCtr="0" bIns="91425" lIns="91425" rIns="91425" spcFirstLastPara="1" tIns="91425" wrap="square">
            <a:normAutofit/>
          </a:bodyPr>
          <a:p>
            <a:pPr indent="0" lvl="0" marL="0" rtl="0">
              <a:lnSpc>
                <a:spcPct val="100000"/>
              </a:lnSpc>
              <a:spcBef>
                <a:spcPts val="0"/>
              </a:spcBef>
              <a:spcAft>
                <a:spcPts val="0"/>
              </a:spcAft>
              <a:buSzPts val="3000"/>
              <a:buNone/>
            </a:pPr>
            <a:r>
              <a:rPr dirty="0" lang="en"/>
              <a:t>Problem Statement </a:t>
            </a:r>
            <a:endParaRPr dirty="0"/>
          </a:p>
        </p:txBody>
      </p:sp>
      <p:sp>
        <p:nvSpPr>
          <p:cNvPr id="1048596" name="Google Shape;141;p14"/>
          <p:cNvSpPr txBox="1">
            <a:spLocks noGrp="1"/>
          </p:cNvSpPr>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a:p>
          <a:p>
            <a:pPr algn="l" indent="0" lvl="0" marL="0" rtl="0">
              <a:lnSpc>
                <a:spcPct val="115000"/>
              </a:lnSpc>
              <a:spcBef>
                <a:spcPts val="1200"/>
              </a:spcBef>
              <a:spcAft>
                <a:spcPts val="0"/>
              </a:spcAft>
              <a:buSzPts val="1800"/>
              <a:buNone/>
            </a:pPr>
            <a:r>
              <a:rPr dirty="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algn="l" indent="0" lvl="0" marL="0"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45"/>
        <p:cNvGrpSpPr/>
        <p:nvPr/>
      </p:nvGrpSpPr>
      <p:grpSpPr>
        <a:xfrm>
          <a:off x="0" y="0"/>
          <a:ext cx="0" cy="0"/>
          <a:chOff x="0" y="0"/>
          <a:chExt cx="0" cy="0"/>
        </a:xfrm>
      </p:grpSpPr>
      <p:sp>
        <p:nvSpPr>
          <p:cNvPr id="1048599" name="Google Shape;146;p15"/>
          <p:cNvSpPr txBox="1">
            <a:spLocks noGrp="1"/>
          </p:cNvSpPr>
          <p:nvPr>
            <p:ph type="title"/>
          </p:nvPr>
        </p:nvSpPr>
        <p:spPr>
          <a:xfrm>
            <a:off x="1297500" y="-50198"/>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a:t>
            </a:r>
            <a:endParaRPr dirty="0"/>
          </a:p>
        </p:txBody>
      </p:sp>
      <p:sp>
        <p:nvSpPr>
          <p:cNvPr id="1048600" name="Google Shape;147;p15"/>
          <p:cNvSpPr txBox="1">
            <a:spLocks noGrp="1"/>
          </p:cNvSpPr>
          <p:nvPr>
            <p:ph type="body" idx="1"/>
          </p:nvPr>
        </p:nvSpPr>
        <p:spPr>
          <a:xfrm>
            <a:off x="1297500" y="863902"/>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51"/>
        <p:cNvGrpSpPr/>
        <p:nvPr/>
      </p:nvGrpSpPr>
      <p:grpSpPr>
        <a:xfrm>
          <a:off x="0" y="0"/>
          <a:ext cx="0" cy="0"/>
          <a:chOff x="0" y="0"/>
          <a:chExt cx="0" cy="0"/>
        </a:xfrm>
      </p:grpSpPr>
      <p:sp>
        <p:nvSpPr>
          <p:cNvPr id="1048603" name="Google Shape;152;p16"/>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a:t>
            </a:r>
            <a:endParaRPr dirty="0"/>
          </a:p>
        </p:txBody>
      </p:sp>
      <p:sp>
        <p:nvSpPr>
          <p:cNvPr id="1048604" name="Google Shape;153;p16"/>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57"/>
        <p:cNvGrpSpPr/>
        <p:nvPr/>
      </p:nvGrpSpPr>
      <p:grpSpPr>
        <a:xfrm>
          <a:off x="0" y="0"/>
          <a:ext cx="0" cy="0"/>
          <a:chOff x="0" y="0"/>
          <a:chExt cx="0" cy="0"/>
        </a:xfrm>
      </p:grpSpPr>
      <p:sp>
        <p:nvSpPr>
          <p:cNvPr id="1048607" name="Google Shape;158;p17"/>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a:t>
            </a:r>
            <a:endParaRPr dirty="0"/>
          </a:p>
        </p:txBody>
      </p:sp>
      <p:sp>
        <p:nvSpPr>
          <p:cNvPr id="1048608" name="Google Shape;159;p17"/>
          <p:cNvSpPr txBox="1">
            <a:spLocks noGrp="1"/>
          </p:cNvSpPr>
          <p:nvPr>
            <p:ph type="body" idx="1"/>
          </p:nvPr>
        </p:nvSpPr>
        <p:spPr>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sz="1900" lang="en"/>
              <a:t>Implementation</a:t>
            </a:r>
            <a:r>
              <a:rPr sz="1900" lang="en"/>
              <a:t> :</a:t>
            </a:r>
            <a:endParaRPr sz="1900"/>
          </a:p>
          <a:p>
            <a:pPr algn="l" indent="-312292" lvl="1" marL="914400" rtl="0">
              <a:lnSpc>
                <a:spcPct val="115000"/>
              </a:lnSpc>
              <a:spcBef>
                <a:spcPts val="0"/>
              </a:spcBef>
              <a:spcAft>
                <a:spcPts val="0"/>
              </a:spcAft>
              <a:buSzPct val="100000"/>
              <a:buChar char="◆"/>
            </a:pPr>
            <a:r>
              <a:rPr sz="1700" lang="en" u="sng"/>
              <a:t>Keylogging Module</a:t>
            </a:r>
            <a:r>
              <a:rPr sz="1700" lang="en"/>
              <a:t> : Develop the module to capture keystrokes using platform-specific libraries.</a:t>
            </a:r>
            <a:endParaRPr sz="1700"/>
          </a:p>
          <a:p>
            <a:pPr algn="l" indent="-312292" lvl="1" marL="914400" rtl="0">
              <a:lnSpc>
                <a:spcPct val="115000"/>
              </a:lnSpc>
              <a:spcBef>
                <a:spcPts val="0"/>
              </a:spcBef>
              <a:spcAft>
                <a:spcPts val="0"/>
              </a:spcAft>
              <a:buSzPct val="100000"/>
              <a:buChar char="◆"/>
            </a:pPr>
            <a:r>
              <a:rPr sz="1700" lang="en" u="sng"/>
              <a:t>Encryption Module</a:t>
            </a:r>
            <a:r>
              <a:rPr sz="1700" lang="en"/>
              <a:t> : Implement encryption algorithms for securing logged data and communication.</a:t>
            </a:r>
            <a:endParaRPr sz="1700"/>
          </a:p>
          <a:p>
            <a:pPr algn="l" indent="-312292" lvl="1" marL="914400" rtl="0">
              <a:lnSpc>
                <a:spcPct val="115000"/>
              </a:lnSpc>
              <a:spcBef>
                <a:spcPts val="0"/>
              </a:spcBef>
              <a:spcAft>
                <a:spcPts val="0"/>
              </a:spcAft>
              <a:buSzPct val="100000"/>
              <a:buChar char="◆"/>
            </a:pPr>
            <a:r>
              <a:rPr sz="1700" lang="en" u="sng"/>
              <a:t>Stealth Mode</a:t>
            </a:r>
            <a:r>
              <a:rPr sz="1700" lang="en"/>
              <a:t> : Code the functionality to make the keylogger undetectable to users and antivirus software.</a:t>
            </a:r>
            <a:endParaRPr sz="1700"/>
          </a:p>
          <a:p>
            <a:pPr algn="l" indent="-312292" lvl="1" marL="914400" rtl="0">
              <a:lnSpc>
                <a:spcPct val="115000"/>
              </a:lnSpc>
              <a:spcBef>
                <a:spcPts val="0"/>
              </a:spcBef>
              <a:spcAft>
                <a:spcPts val="0"/>
              </a:spcAft>
              <a:buSzPct val="100000"/>
              <a:buChar char="◆"/>
            </a:pPr>
            <a:r>
              <a:rPr sz="1700" lang="en" u="sng"/>
              <a:t>Access Control</a:t>
            </a:r>
            <a:r>
              <a:rPr sz="1700" lang="en"/>
              <a:t> : Develop authentication mechanisms and access control features.</a:t>
            </a:r>
            <a:endParaRPr sz="1700"/>
          </a:p>
          <a:p>
            <a:pPr algn="l" indent="-312292" lvl="1" marL="914400" rtl="0">
              <a:lnSpc>
                <a:spcPct val="115000"/>
              </a:lnSpc>
              <a:spcBef>
                <a:spcPts val="0"/>
              </a:spcBef>
              <a:spcAft>
                <a:spcPts val="0"/>
              </a:spcAft>
              <a:buSzPct val="100000"/>
              <a:buChar char="◆"/>
            </a:pPr>
            <a:r>
              <a:rPr sz="1700" lang="en" u="sng"/>
              <a:t>User Interface</a:t>
            </a:r>
            <a:r>
              <a:rPr sz="1700" lang="en"/>
              <a:t> : Build the graphical interface for configuration and monitoring.</a:t>
            </a:r>
            <a:endParaRPr sz="1700"/>
          </a:p>
          <a:p>
            <a:pPr algn="l" indent="-312292" lvl="1" marL="914400" rtl="0">
              <a:lnSpc>
                <a:spcPct val="115000"/>
              </a:lnSpc>
              <a:spcBef>
                <a:spcPts val="0"/>
              </a:spcBef>
              <a:spcAft>
                <a:spcPts val="0"/>
              </a:spcAft>
              <a:buSzPct val="100000"/>
              <a:buChar char="◆"/>
            </a:pPr>
            <a:r>
              <a:rPr sz="1700" lang="en" u="sng"/>
              <a:t>Compatibility</a:t>
            </a:r>
            <a:r>
              <a:rPr sz="1700" lang="en"/>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63"/>
        <p:cNvGrpSpPr/>
        <p:nvPr/>
      </p:nvGrpSpPr>
      <p:grpSpPr>
        <a:xfrm>
          <a:off x="0" y="0"/>
          <a:ext cx="0" cy="0"/>
          <a:chOff x="0" y="0"/>
          <a:chExt cx="0" cy="0"/>
        </a:xfrm>
      </p:grpSpPr>
      <p:sp>
        <p:nvSpPr>
          <p:cNvPr id="1048611" name="Google Shape;164;p18"/>
          <p:cNvSpPr txBox="1">
            <a:spLocks noGrp="1"/>
          </p:cNvSpPr>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a:t>
            </a:r>
            <a:endParaRPr dirty="0"/>
          </a:p>
        </p:txBody>
      </p:sp>
      <p:sp>
        <p:nvSpPr>
          <p:cNvPr id="1048612" name="Google Shape;165;p18"/>
          <p:cNvSpPr txBox="1">
            <a:spLocks noGrp="1"/>
          </p:cNvSpPr>
          <p:nvPr>
            <p:ph type="body" idx="1"/>
          </p:nvPr>
        </p:nvSpPr>
        <p:spPr>
          <a:xfrm>
            <a:off x="387900" y="1489825"/>
            <a:ext cx="8368200" cy="3516000"/>
          </a:xfrm>
          <a:prstGeom prst="rect"/>
          <a:noFill/>
          <a:ln>
            <a:noFill/>
          </a:ln>
        </p:spPr>
        <p:txBody>
          <a:bodyPr anchor="t" anchorCtr="0" bIns="91425" lIns="91425" rIns="91425" spcFirstLastPara="1" tIns="91425" wrap="square">
            <a:normAutofit lnSpcReduction="10000"/>
          </a:bodyPr>
          <a:p>
            <a:pPr algn="l" indent="-349250" lvl="0" marL="457200" rtl="0">
              <a:lnSpc>
                <a:spcPct val="115000"/>
              </a:lnSpc>
              <a:spcBef>
                <a:spcPts val="1500"/>
              </a:spcBef>
              <a:spcAft>
                <a:spcPts val="0"/>
              </a:spcAft>
              <a:buSzPts val="1900"/>
              <a:buChar char="➔"/>
            </a:pPr>
            <a:r>
              <a:rPr b="1" dirty="0" sz="1900" lang="en"/>
              <a:t>Testing :</a:t>
            </a:r>
            <a:endParaRPr b="1" dirty="0" sz="1900"/>
          </a:p>
          <a:p>
            <a:pPr algn="l" indent="-327025" lvl="1" marL="914400" rtl="0">
              <a:lnSpc>
                <a:spcPct val="115000"/>
              </a:lnSpc>
              <a:spcBef>
                <a:spcPts val="0"/>
              </a:spcBef>
              <a:spcAft>
                <a:spcPts val="0"/>
              </a:spcAft>
              <a:buSzPts val="1550"/>
              <a:buChar char="◆"/>
            </a:pPr>
            <a:r>
              <a:rPr dirty="0" sz="1550" lang="en" u="sng"/>
              <a:t>Unit Testing</a:t>
            </a:r>
            <a:r>
              <a:rPr dirty="0" sz="1550" lang="en"/>
              <a:t> : Test individual modules to ensure they function correctly.</a:t>
            </a:r>
            <a:endParaRPr dirty="0" sz="1550"/>
          </a:p>
          <a:p>
            <a:pPr algn="l" indent="-327025" lvl="1" marL="914400" rtl="0">
              <a:lnSpc>
                <a:spcPct val="115000"/>
              </a:lnSpc>
              <a:spcBef>
                <a:spcPts val="0"/>
              </a:spcBef>
              <a:spcAft>
                <a:spcPts val="0"/>
              </a:spcAft>
              <a:buSzPts val="1550"/>
              <a:buChar char="◆"/>
            </a:pPr>
            <a:r>
              <a:rPr dirty="0" sz="1550" lang="en" u="sng"/>
              <a:t>Integration Testing</a:t>
            </a:r>
            <a:r>
              <a:rPr dirty="0" sz="1550" lang="en"/>
              <a:t> : Verify that modules work together seamlessly.</a:t>
            </a:r>
            <a:endParaRPr dirty="0" sz="1550"/>
          </a:p>
          <a:p>
            <a:pPr algn="l" indent="-327025" lvl="1" marL="914400" rtl="0">
              <a:lnSpc>
                <a:spcPct val="115000"/>
              </a:lnSpc>
              <a:spcBef>
                <a:spcPts val="0"/>
              </a:spcBef>
              <a:spcAft>
                <a:spcPts val="0"/>
              </a:spcAft>
              <a:buSzPts val="1550"/>
              <a:buChar char="◆"/>
            </a:pPr>
            <a:r>
              <a:rPr dirty="0" sz="1550" lang="en" u="sng"/>
              <a:t>Security Testing</a:t>
            </a:r>
            <a:r>
              <a:rPr dirty="0" sz="1550" lang="en"/>
              <a:t> : Perform penetration testing and vulnerability assessments to identify and fix security flaws.</a:t>
            </a:r>
            <a:endParaRPr dirty="0" sz="1550"/>
          </a:p>
          <a:p>
            <a:pPr algn="l" indent="-327025" lvl="1" marL="914400" rtl="0">
              <a:lnSpc>
                <a:spcPct val="115000"/>
              </a:lnSpc>
              <a:spcBef>
                <a:spcPts val="0"/>
              </a:spcBef>
              <a:spcAft>
                <a:spcPts val="0"/>
              </a:spcAft>
              <a:buSzPts val="1550"/>
              <a:buChar char="◆"/>
            </a:pPr>
            <a:r>
              <a:rPr dirty="0" sz="1550" lang="en" u="sng"/>
              <a:t>Compatibility Testing</a:t>
            </a:r>
            <a:r>
              <a:rPr dirty="0" sz="1550" lang="en"/>
              <a:t> : Test the keylogger on various platforms and applications to ensure compatibility.</a:t>
            </a:r>
            <a:endParaRPr dirty="0" sz="1550"/>
          </a:p>
          <a:p>
            <a:pPr algn="l" indent="-342900" lvl="0" marL="457200" rtl="0">
              <a:lnSpc>
                <a:spcPct val="115000"/>
              </a:lnSpc>
              <a:spcBef>
                <a:spcPts val="0"/>
              </a:spcBef>
              <a:spcAft>
                <a:spcPts val="0"/>
              </a:spcAft>
              <a:buSzPts val="1800"/>
              <a:buChar char="➔"/>
            </a:pPr>
            <a:r>
              <a:rPr b="1" dirty="0" lang="en"/>
              <a:t>Deployment :</a:t>
            </a:r>
            <a:endParaRPr b="1" dirty="0"/>
          </a:p>
          <a:p>
            <a:pPr algn="l" indent="-327025" lvl="1" marL="914400" rtl="0">
              <a:lnSpc>
                <a:spcPct val="115000"/>
              </a:lnSpc>
              <a:spcBef>
                <a:spcPts val="0"/>
              </a:spcBef>
              <a:spcAft>
                <a:spcPts val="0"/>
              </a:spcAft>
              <a:buSzPts val="1550"/>
              <a:buChar char="◆"/>
            </a:pPr>
            <a:r>
              <a:rPr dirty="0" sz="1550" lang="en"/>
              <a:t>Prepare installation packages for different operating systems.</a:t>
            </a:r>
            <a:endParaRPr dirty="0" sz="1550"/>
          </a:p>
          <a:p>
            <a:pPr algn="l" indent="-327025" lvl="1" marL="914400" rtl="0">
              <a:lnSpc>
                <a:spcPct val="115000"/>
              </a:lnSpc>
              <a:spcBef>
                <a:spcPts val="0"/>
              </a:spcBef>
              <a:spcAft>
                <a:spcPts val="0"/>
              </a:spcAft>
              <a:buSzPts val="1550"/>
              <a:buChar char="◆"/>
            </a:pPr>
            <a:r>
              <a:rPr dirty="0" sz="1550" lang="en"/>
              <a:t>Provide clear instructions for installation and configuration.</a:t>
            </a:r>
            <a:endParaRPr dirty="0" sz="1550"/>
          </a:p>
          <a:p>
            <a:pPr algn="l" indent="-327025" lvl="1" marL="914400" rtl="0">
              <a:lnSpc>
                <a:spcPct val="115000"/>
              </a:lnSpc>
              <a:spcBef>
                <a:spcPts val="0"/>
              </a:spcBef>
              <a:spcAft>
                <a:spcPts val="0"/>
              </a:spcAft>
              <a:buSzPts val="1550"/>
              <a:buChar char="◆"/>
            </a:pPr>
            <a:r>
              <a:rPr dirty="0" sz="1550" lang="en"/>
              <a:t>Deploy the keylogger in controlled environments for initial use and feedback gathering.</a:t>
            </a:r>
            <a:endParaRPr dirty="0"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69"/>
        <p:cNvGrpSpPr/>
        <p:nvPr/>
      </p:nvGrpSpPr>
      <p:grpSpPr>
        <a:xfrm>
          <a:off x="0" y="0"/>
          <a:ext cx="0" cy="0"/>
          <a:chOff x="0" y="0"/>
          <a:chExt cx="0" cy="0"/>
        </a:xfrm>
      </p:grpSpPr>
      <p:sp>
        <p:nvSpPr>
          <p:cNvPr id="1048615" name="Google Shape;170;p19"/>
          <p:cNvSpPr txBox="1">
            <a:spLocks noGrp="1"/>
          </p:cNvSpPr>
          <p:nvPr>
            <p:ph type="title"/>
          </p:nvPr>
        </p:nvSpPr>
        <p:spPr>
          <a:xfrm>
            <a:off x="904735" y="280122"/>
            <a:ext cx="7038900" cy="617750"/>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3000"/>
              <a:buNone/>
            </a:pPr>
            <a:r>
              <a:rPr dirty="0" lang="en"/>
              <a:t>Deployment</a:t>
            </a:r>
            <a:endParaRPr dirty="0"/>
          </a:p>
        </p:txBody>
      </p:sp>
      <p:sp>
        <p:nvSpPr>
          <p:cNvPr id="1048616" name="Google Shape;171;p19"/>
          <p:cNvSpPr txBox="1">
            <a:spLocks noGrp="1"/>
          </p:cNvSpPr>
          <p:nvPr>
            <p:ph type="body" idx="1"/>
          </p:nvPr>
        </p:nvSpPr>
        <p:spPr>
          <a:xfrm>
            <a:off x="447534" y="659334"/>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dirty="0" sz="1400" lang="en"/>
              <a:t>Testing</a:t>
            </a:r>
            <a:r>
              <a:rPr dirty="0" sz="1400" lang="en"/>
              <a:t> : Thoroughly test the keylogger for functionality, security, and compatibility before deployment.</a:t>
            </a:r>
            <a:endParaRPr dirty="0" sz="1400"/>
          </a:p>
          <a:p>
            <a:pPr algn="l" indent="-317500" lvl="0" marL="457200" rtl="0">
              <a:lnSpc>
                <a:spcPct val="115000"/>
              </a:lnSpc>
              <a:spcBef>
                <a:spcPts val="0"/>
              </a:spcBef>
              <a:spcAft>
                <a:spcPts val="0"/>
              </a:spcAft>
              <a:buSzPts val="1400"/>
              <a:buChar char="●"/>
            </a:pPr>
            <a:r>
              <a:rPr b="1" dirty="0" sz="1400" lang="en"/>
              <a:t>Packaging </a:t>
            </a:r>
            <a:r>
              <a:rPr dirty="0" sz="1400" lang="en"/>
              <a:t>: Create installation packages for Windows, macOS, and Linux with clear instructions.</a:t>
            </a:r>
            <a:endParaRPr dirty="0" sz="1400"/>
          </a:p>
          <a:p>
            <a:pPr algn="l" indent="-317500" lvl="0" marL="457200" rtl="0">
              <a:lnSpc>
                <a:spcPct val="115000"/>
              </a:lnSpc>
              <a:spcBef>
                <a:spcPts val="0"/>
              </a:spcBef>
              <a:spcAft>
                <a:spcPts val="0"/>
              </a:spcAft>
              <a:buSzPts val="1400"/>
              <a:buChar char="●"/>
            </a:pPr>
            <a:r>
              <a:rPr b="1" dirty="0" sz="1400" lang="en"/>
              <a:t>Configuration </a:t>
            </a:r>
            <a:r>
              <a:rPr dirty="0" sz="1400" lang="en"/>
              <a:t>: Guide users through initial setup, emphasizing responsible usage and compliance.</a:t>
            </a:r>
            <a:endParaRPr dirty="0" sz="1400"/>
          </a:p>
          <a:p>
            <a:pPr algn="l" indent="-317500" lvl="0" marL="457200" rtl="0">
              <a:lnSpc>
                <a:spcPct val="115000"/>
              </a:lnSpc>
              <a:spcBef>
                <a:spcPts val="0"/>
              </a:spcBef>
              <a:spcAft>
                <a:spcPts val="0"/>
              </a:spcAft>
              <a:buSzPts val="1400"/>
              <a:buChar char="●"/>
            </a:pPr>
            <a:r>
              <a:rPr b="1" dirty="0" sz="1400" lang="en"/>
              <a:t>Training and Support</a:t>
            </a:r>
            <a:r>
              <a:rPr dirty="0" sz="1400" lang="en"/>
              <a:t> : Provide user education, support channels, and monitoring for assistance.</a:t>
            </a:r>
            <a:endParaRPr dirty="0" sz="1400"/>
          </a:p>
          <a:p>
            <a:pPr algn="l" indent="-317500" lvl="0" marL="457200" rtl="0">
              <a:lnSpc>
                <a:spcPct val="115000"/>
              </a:lnSpc>
              <a:spcBef>
                <a:spcPts val="0"/>
              </a:spcBef>
              <a:spcAft>
                <a:spcPts val="0"/>
              </a:spcAft>
              <a:buSzPts val="1400"/>
              <a:buChar char="●"/>
            </a:pPr>
            <a:r>
              <a:rPr b="1" dirty="0" sz="1400" lang="en"/>
              <a:t>Updates </a:t>
            </a:r>
            <a:r>
              <a:rPr dirty="0" sz="1400" lang="en"/>
              <a:t>: Regularly release patches and updates to address security vulnerabilities and improve functionality.</a:t>
            </a:r>
            <a:endParaRPr dirty="0" sz="1400"/>
          </a:p>
          <a:p>
            <a:pPr algn="l" indent="-317500" lvl="0" marL="457200" rtl="0">
              <a:lnSpc>
                <a:spcPct val="115000"/>
              </a:lnSpc>
              <a:spcBef>
                <a:spcPts val="0"/>
              </a:spcBef>
              <a:spcAft>
                <a:spcPts val="0"/>
              </a:spcAft>
              <a:buSzPts val="1400"/>
              <a:buChar char="●"/>
            </a:pPr>
            <a:r>
              <a:rPr b="1" dirty="0" sz="1400" lang="en"/>
              <a:t>Compliance </a:t>
            </a:r>
            <a:r>
              <a:rPr dirty="0" sz="1400" lang="en"/>
              <a:t>: Ensure adherence to legal and ethical standards through continuous monitoring and adjustment.</a:t>
            </a:r>
            <a:endParaRPr dirty="0" sz="1400"/>
          </a:p>
          <a:p>
            <a:pPr algn="l" indent="-317500" lvl="0" marL="457200" rtl="0">
              <a:lnSpc>
                <a:spcPct val="115000"/>
              </a:lnSpc>
              <a:spcBef>
                <a:spcPts val="0"/>
              </a:spcBef>
              <a:spcAft>
                <a:spcPts val="0"/>
              </a:spcAft>
              <a:buSzPts val="1400"/>
              <a:buChar char="●"/>
            </a:pPr>
            <a:r>
              <a:rPr b="1" dirty="0" sz="1400" lang="en"/>
              <a:t>Audits </a:t>
            </a:r>
            <a:r>
              <a:rPr dirty="0" sz="1400" lang="en"/>
              <a:t>: Conduct periodic security audits to identify and mitigate potential risks.</a:t>
            </a:r>
            <a:endParaRPr dirty="0" sz="1400"/>
          </a:p>
          <a:p>
            <a:pPr algn="l" indent="-317500" lvl="0" marL="457200" rtl="0">
              <a:lnSpc>
                <a:spcPct val="115000"/>
              </a:lnSpc>
              <a:spcBef>
                <a:spcPts val="0"/>
              </a:spcBef>
              <a:spcAft>
                <a:spcPts val="0"/>
              </a:spcAft>
              <a:buSzPts val="1400"/>
              <a:buChar char="●"/>
            </a:pPr>
            <a:r>
              <a:rPr b="1" dirty="0" sz="1400" lang="en"/>
              <a:t>Documentation </a:t>
            </a:r>
            <a:r>
              <a:rPr dirty="0" sz="1400" lang="en"/>
              <a:t>: Provide comprehensive user manuals and resources for understanding features and best practices.</a:t>
            </a:r>
            <a:endParaRPr dirty="0"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75"/>
        <p:cNvGrpSpPr/>
        <p:nvPr/>
      </p:nvGrpSpPr>
      <p:grpSpPr>
        <a:xfrm>
          <a:off x="0" y="0"/>
          <a:ext cx="0" cy="0"/>
          <a:chOff x="0" y="0"/>
          <a:chExt cx="0" cy="0"/>
        </a:xfrm>
      </p:grpSpPr>
      <p:sp>
        <p:nvSpPr>
          <p:cNvPr id="1048623" name="Google Shape;176;p20"/>
          <p:cNvSpPr txBox="1">
            <a:spLocks noGrp="1"/>
          </p:cNvSpPr>
          <p:nvPr>
            <p:ph type="title"/>
          </p:nvPr>
        </p:nvSpPr>
        <p:spPr>
          <a:xfrm>
            <a:off x="1306600" y="271050"/>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sz="3100" lang="en"/>
              <a:t>Result :</a:t>
            </a:r>
            <a:endParaRPr sz="3100"/>
          </a:p>
        </p:txBody>
      </p:sp>
      <p:pic>
        <p:nvPicPr>
          <p:cNvPr id="2097152"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3" name="Google Shape;178;p20"/>
          <p:cNvPicPr preferRelativeResize="0">
            <a:picLocks/>
          </p:cNvPicPr>
          <p:nvPr/>
        </p:nvPicPr>
        <p:blipFill rotWithShape="1">
          <a:blip xmlns:r="http://schemas.openxmlformats.org/officeDocument/2006/relationships" r:embed="rId2">
            <a:alphaModFix/>
          </a:blip>
          <a:srcRect/>
          <a:stretch>
            <a:fillRect/>
          </a:stretch>
        </p:blipFill>
        <p:spPr>
          <a:xfrm>
            <a:off x="4634775" y="1150275"/>
            <a:ext cx="3740599"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Shape 182"/>
        <p:cNvGrpSpPr/>
        <p:nvPr/>
      </p:nvGrpSpPr>
      <p:grpSpPr>
        <a:xfrm>
          <a:off x="0" y="0"/>
          <a:ext cx="0" cy="0"/>
          <a:chOff x="0" y="0"/>
          <a:chExt cx="0" cy="0"/>
        </a:xfrm>
      </p:grpSpPr>
      <p:sp>
        <p:nvSpPr>
          <p:cNvPr id="1048626" name="Google Shape;183;p21"/>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7" name="Google Shape;184;p21"/>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algn="tl" blurRad="50800" dir="5400000" dist="15240" rotWithShape="0">
              <a:srgbClr val="000000">
                <a:alpha val="75000"/>
              </a:srgbClr>
            </a:outerShdw>
          </a:effectLst>
          <a:scene3d>
            <a:camera prst="orthographicFront">
              <a:rot lat="0" lon="0" rev="0"/>
            </a:camera>
            <a:lightRig dir="tl" rig="brightRoom"/>
          </a:scene3d>
          <a:sp3d contourW="9525" prstMaterial="flat">
            <a:bevelT w="0" h="0" prst="coolSlant"/>
            <a:contourClr>
              <a:schemeClr val="phClr">
                <a:shade val="35000"/>
                <a:satMod val="130000"/>
              </a:schemeClr>
            </a:contourClr>
          </a:sp3d>
        </a:effectStyle>
        <a:effectStyle>
          <a:effectLst>
            <a:outerShdw algn="tl" blurRad="76200" dir="5400000" dist="25400" rotWithShape="0">
              <a:srgbClr val="000000">
                <a:alpha val="55000"/>
              </a:srgbClr>
            </a:outerShdw>
          </a:effectLst>
          <a:scene3d>
            <a:camera prst="orthographicFront">
              <a:rot lat="0" lon="0" rev="0"/>
            </a:camera>
            <a:lightRig dir="tl" rig="brightRoom"/>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Akhil</dc:creator>
  <cp:lastModifiedBy>Akhil S</cp:lastModifiedBy>
  <dcterms:created xsi:type="dcterms:W3CDTF">2024-04-02T15:11:29Z</dcterms:created>
  <dcterms:modified xsi:type="dcterms:W3CDTF">2024-04-02T15:11:29Z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075565a3307b45c3b69dcea9eeb2099d</vt:lpwstr>
  </property>
</Properties>
</file>