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717" autoAdjust="0"/>
  </p:normalViewPr>
  <p:slideViewPr>
    <p:cSldViewPr snapToGrid="0" snapToObjects="1">
      <p:cViewPr varScale="1">
        <p:scale>
          <a:sx n="54" d="100"/>
          <a:sy n="54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6C9FA-D2CE-40CF-AB2A-616A6C6CCE82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85DC5-10F0-4FEE-B75A-4E9DFBC9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5DC5-10F0-4FEE-B75A-4E9DFBC92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07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2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DD94A0-5019-6246-82A9-5AB4AFB22CF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6895-2DC1-7E4A-880A-04B48E83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9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249" y="2309219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Song Popularity: Comparison and Analysis of Machine Learning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638800"/>
            <a:ext cx="8825658" cy="861420"/>
          </a:xfrm>
        </p:spPr>
        <p:txBody>
          <a:bodyPr/>
          <a:lstStyle/>
          <a:p>
            <a:r>
              <a:rPr lang="en-US" dirty="0"/>
              <a:t>Bin Pham	</a:t>
            </a:r>
          </a:p>
        </p:txBody>
      </p:sp>
    </p:spTree>
    <p:extLst>
      <p:ext uri="{BB962C8B-B14F-4D97-AF65-F5344CB8AC3E}">
        <p14:creationId xmlns:p14="http://schemas.microsoft.com/office/powerpoint/2010/main" val="198293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  <a:p>
            <a:r>
              <a:rPr lang="en-US" sz="3600" dirty="0"/>
              <a:t>The Dataset</a:t>
            </a:r>
          </a:p>
          <a:p>
            <a:r>
              <a:rPr lang="en-US" sz="3600" dirty="0"/>
              <a:t>Methods</a:t>
            </a:r>
          </a:p>
          <a:p>
            <a:r>
              <a:rPr lang="en-US" sz="3600" dirty="0"/>
              <a:t>Results</a:t>
            </a:r>
          </a:p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61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anchor="t"/>
          <a:lstStyle/>
          <a:p>
            <a:r>
              <a:rPr lang="en-US" b="1" dirty="0"/>
              <a:t>Motivation: </a:t>
            </a:r>
            <a:r>
              <a:rPr lang="en-US" dirty="0"/>
              <a:t>The music industry is continuously growing and in order to remain competitive, companies need to be able to predict a song’s popularity.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Goals: </a:t>
            </a:r>
            <a:r>
              <a:rPr lang="en-US" dirty="0"/>
              <a:t>Clarify under what conditions which methods perform better. Compare and analyze the advantages and disadvantages of various methods.</a:t>
            </a:r>
          </a:p>
        </p:txBody>
      </p:sp>
    </p:spTree>
    <p:extLst>
      <p:ext uri="{BB962C8B-B14F-4D97-AF65-F5344CB8AC3E}">
        <p14:creationId xmlns:p14="http://schemas.microsoft.com/office/powerpoint/2010/main" val="131994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 </a:t>
            </a:r>
            <a:r>
              <a:rPr lang="en-US" dirty="0" smtClean="0"/>
              <a:t>Personal Sleep 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697 Samples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7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Start of Sleep</a:t>
            </a:r>
          </a:p>
          <a:p>
            <a:pPr lvl="1"/>
            <a:r>
              <a:rPr lang="en-US" dirty="0" smtClean="0"/>
              <a:t>End of Sleep</a:t>
            </a:r>
          </a:p>
          <a:p>
            <a:pPr lvl="1"/>
            <a:r>
              <a:rPr lang="en-US" dirty="0" smtClean="0"/>
              <a:t>Duration of Sleep</a:t>
            </a:r>
          </a:p>
          <a:p>
            <a:pPr lvl="1"/>
            <a:r>
              <a:rPr lang="en-US" dirty="0" smtClean="0"/>
              <a:t>Heart Rate</a:t>
            </a:r>
          </a:p>
          <a:p>
            <a:pPr lvl="1"/>
            <a:r>
              <a:rPr lang="en-US" dirty="0" smtClean="0"/>
              <a:t>Mood</a:t>
            </a:r>
          </a:p>
          <a:p>
            <a:pPr lvl="1"/>
            <a:r>
              <a:rPr lang="en-US" dirty="0" smtClean="0"/>
              <a:t>Activity (Steps)</a:t>
            </a:r>
          </a:p>
          <a:p>
            <a:pPr lvl="1"/>
            <a:r>
              <a:rPr lang="en-US" dirty="0" smtClean="0"/>
              <a:t>Sleep Quality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Linear Regression</a:t>
            </a:r>
          </a:p>
          <a:p>
            <a:pPr lvl="1"/>
            <a:r>
              <a:rPr lang="en-US" sz="2800" dirty="0" smtClean="0"/>
              <a:t>Least-Square Fit</a:t>
            </a:r>
          </a:p>
          <a:p>
            <a:pPr lvl="1"/>
            <a:r>
              <a:rPr lang="en-US" sz="2800" dirty="0" smtClean="0"/>
              <a:t>Gradient Descent</a:t>
            </a:r>
          </a:p>
          <a:p>
            <a:pPr lvl="2"/>
            <a:r>
              <a:rPr lang="en-US" sz="2800" dirty="0" smtClean="0"/>
              <a:t>Regularization</a:t>
            </a:r>
            <a:endParaRPr lang="en-US" sz="2800" dirty="0"/>
          </a:p>
          <a:p>
            <a:r>
              <a:rPr lang="en-US" sz="2800" dirty="0" smtClean="0"/>
              <a:t>Multi-Class Support </a:t>
            </a:r>
            <a:r>
              <a:rPr lang="en-US" sz="2800" dirty="0"/>
              <a:t>Vector Machine </a:t>
            </a:r>
            <a:r>
              <a:rPr lang="en-US" sz="2800" dirty="0" smtClean="0"/>
              <a:t>(multi-SVM)</a:t>
            </a:r>
            <a:endParaRPr lang="en-US" sz="2800" dirty="0"/>
          </a:p>
          <a:p>
            <a:r>
              <a:rPr lang="en-US" sz="2800" dirty="0" smtClean="0"/>
              <a:t>Perceptron Neural Network</a:t>
            </a:r>
          </a:p>
          <a:p>
            <a:pPr lvl="1"/>
            <a:r>
              <a:rPr lang="en-US" sz="2800" dirty="0" smtClean="0"/>
              <a:t>Varied 10-1000 neurons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295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08" y="1853248"/>
            <a:ext cx="5333559" cy="39986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333559" cy="399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4692" y="6067326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Least-Squares Fit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2942" y="6067326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Descent Comparison</a:t>
            </a:r>
          </a:p>
        </p:txBody>
      </p:sp>
    </p:spTree>
    <p:extLst>
      <p:ext uri="{BB962C8B-B14F-4D97-AF65-F5344CB8AC3E}">
        <p14:creationId xmlns:p14="http://schemas.microsoft.com/office/powerpoint/2010/main" val="90312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8" y="1853249"/>
            <a:ext cx="4200345" cy="31490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53249"/>
            <a:ext cx="4293652" cy="3219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402" y="510812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Descent w/ Regularization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2406" y="5292786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Iterations of Gradient Descent Cost</a:t>
            </a:r>
          </a:p>
        </p:txBody>
      </p:sp>
    </p:spTree>
    <p:extLst>
      <p:ext uri="{BB962C8B-B14F-4D97-AF65-F5344CB8AC3E}">
        <p14:creationId xmlns:p14="http://schemas.microsoft.com/office/powerpoint/2010/main" val="300187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45" y="1853248"/>
            <a:ext cx="3489717" cy="34897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" y="1853248"/>
            <a:ext cx="3489717" cy="3489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3915" y="537882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</a:t>
            </a:r>
            <a:r>
              <a:rPr lang="en-US" dirty="0" smtClean="0"/>
              <a:t>-SVM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2445" y="5414681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Perceptron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is a great method for small datasets</a:t>
            </a:r>
          </a:p>
          <a:p>
            <a:r>
              <a:rPr lang="en-US" dirty="0" smtClean="0"/>
              <a:t>Regularization helps improve prediction accuracy and reduces overfitting of data</a:t>
            </a:r>
          </a:p>
          <a:p>
            <a:r>
              <a:rPr lang="en-US" dirty="0" smtClean="0"/>
              <a:t>Least-Square Fit and Gradient Descent perform similarly. Each method has its advantages and disadvantages</a:t>
            </a:r>
          </a:p>
          <a:p>
            <a:r>
              <a:rPr lang="en-US" dirty="0" smtClean="0"/>
              <a:t>Deep Learning should be the most accurate and effective method for classifying moods</a:t>
            </a:r>
          </a:p>
          <a:p>
            <a:r>
              <a:rPr lang="en-US" dirty="0" smtClean="0"/>
              <a:t>More data from other people is required to definitively determine whether the model is accurate to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67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2068</TotalTime>
  <Words>208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Predicting Song Popularity: Comparison and Analysis of Machine Learning Methods</vt:lpstr>
      <vt:lpstr>Outline</vt:lpstr>
      <vt:lpstr>Overview</vt:lpstr>
      <vt:lpstr>The Dataset: Personal Sleep Cycle </vt:lpstr>
      <vt:lpstr>Methods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Pham</dc:creator>
  <cp:lastModifiedBy>Thanh Pham (RIT Student)</cp:lastModifiedBy>
  <cp:revision>29</cp:revision>
  <dcterms:created xsi:type="dcterms:W3CDTF">2017-11-27T21:35:08Z</dcterms:created>
  <dcterms:modified xsi:type="dcterms:W3CDTF">2017-12-17T04:30:15Z</dcterms:modified>
</cp:coreProperties>
</file>