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43" r:id="rId5"/>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DCFF"/>
    <a:srgbClr val="0041F0"/>
    <a:srgbClr val="DCAFFF"/>
    <a:srgbClr val="FF50A0"/>
    <a:srgbClr val="FF3246"/>
    <a:srgbClr val="00FFFF"/>
    <a:srgbClr val="D4D4D4"/>
    <a:srgbClr val="BE82FF"/>
    <a:srgbClr val="A055F5"/>
    <a:srgbClr val="B455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E10254-B99D-0C47-96A3-FC7252A48E1C}" v="14" dt="2020-10-08T21:31:04.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2363" autoAdjust="0"/>
  </p:normalViewPr>
  <p:slideViewPr>
    <p:cSldViewPr snapToGrid="0" showGuides="1">
      <p:cViewPr varScale="1">
        <p:scale>
          <a:sx n="57" d="100"/>
          <a:sy n="57" d="100"/>
        </p:scale>
        <p:origin x="940" y="32"/>
      </p:cViewPr>
      <p:guideLst/>
    </p:cSldViewPr>
  </p:slideViewPr>
  <p:outlineViewPr>
    <p:cViewPr>
      <p:scale>
        <a:sx n="33" d="100"/>
        <a:sy n="33" d="100"/>
      </p:scale>
      <p:origin x="0" y="-13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07FCF2-79DA-457A-8FA2-5C013E8158AA}" type="doc">
      <dgm:prSet loTypeId="urn:microsoft.com/office/officeart/2005/8/layout/arrow6" loCatId="relationship" qsTypeId="urn:microsoft.com/office/officeart/2005/8/quickstyle/simple1" qsCatId="simple" csTypeId="urn:microsoft.com/office/officeart/2005/8/colors/accent2_1" csCatId="accent2" phldr="1"/>
      <dgm:spPr/>
      <dgm:t>
        <a:bodyPr/>
        <a:lstStyle/>
        <a:p>
          <a:endParaRPr lang="en-GB"/>
        </a:p>
      </dgm:t>
    </dgm:pt>
    <dgm:pt modelId="{CF87EC08-E0AC-4D59-9975-1BDD646505B5}">
      <dgm:prSet phldrT="[Text]"/>
      <dgm:spPr/>
      <dgm:t>
        <a:bodyPr/>
        <a:lstStyle/>
        <a:p>
          <a:r>
            <a:rPr lang="en-US" dirty="0"/>
            <a:t>A change in one object does not necessitate a change in the other</a:t>
          </a:r>
          <a:endParaRPr lang="en-GB" dirty="0"/>
        </a:p>
      </dgm:t>
    </dgm:pt>
    <dgm:pt modelId="{E8763F92-97C2-47A0-AE24-F308BD713BA5}" type="parTrans" cxnId="{C0A091CC-5A7B-4DE4-BF0A-227808745D33}">
      <dgm:prSet/>
      <dgm:spPr/>
      <dgm:t>
        <a:bodyPr/>
        <a:lstStyle/>
        <a:p>
          <a:endParaRPr lang="en-GB"/>
        </a:p>
      </dgm:t>
    </dgm:pt>
    <dgm:pt modelId="{A8BF1FB4-77AF-4FA9-AF30-C0703456851A}" type="sibTrans" cxnId="{C0A091CC-5A7B-4DE4-BF0A-227808745D33}">
      <dgm:prSet/>
      <dgm:spPr/>
      <dgm:t>
        <a:bodyPr/>
        <a:lstStyle/>
        <a:p>
          <a:endParaRPr lang="en-GB"/>
        </a:p>
      </dgm:t>
    </dgm:pt>
    <dgm:pt modelId="{5487B3DF-8E15-46E6-8988-8DC7A8E26D1B}">
      <dgm:prSet/>
      <dgm:spPr/>
      <dgm:t>
        <a:bodyPr/>
        <a:lstStyle/>
        <a:p>
          <a:r>
            <a:rPr lang="en-US" dirty="0"/>
            <a:t>An object does not require knowledge of the specific implementation, that it is dependent on, in order to function</a:t>
          </a:r>
        </a:p>
      </dgm:t>
    </dgm:pt>
    <dgm:pt modelId="{33FD7ADA-72A1-4862-8681-3068318487BA}" type="parTrans" cxnId="{EF1C4B65-4A75-4B81-9EFB-8496715B9BAD}">
      <dgm:prSet/>
      <dgm:spPr/>
      <dgm:t>
        <a:bodyPr/>
        <a:lstStyle/>
        <a:p>
          <a:endParaRPr lang="en-GB"/>
        </a:p>
      </dgm:t>
    </dgm:pt>
    <dgm:pt modelId="{FF4D9A0C-F224-4AE7-B099-0E7174BD591C}" type="sibTrans" cxnId="{EF1C4B65-4A75-4B81-9EFB-8496715B9BAD}">
      <dgm:prSet/>
      <dgm:spPr/>
      <dgm:t>
        <a:bodyPr/>
        <a:lstStyle/>
        <a:p>
          <a:endParaRPr lang="en-GB"/>
        </a:p>
      </dgm:t>
    </dgm:pt>
    <dgm:pt modelId="{C7A24648-2702-4F4A-A82D-2F8EA49438AD}" type="pres">
      <dgm:prSet presAssocID="{6B07FCF2-79DA-457A-8FA2-5C013E8158AA}" presName="compositeShape" presStyleCnt="0">
        <dgm:presLayoutVars>
          <dgm:chMax val="2"/>
          <dgm:dir/>
          <dgm:resizeHandles val="exact"/>
        </dgm:presLayoutVars>
      </dgm:prSet>
      <dgm:spPr/>
    </dgm:pt>
    <dgm:pt modelId="{03E5ECE7-ADD0-453C-99D1-5ECC09C463E6}" type="pres">
      <dgm:prSet presAssocID="{6B07FCF2-79DA-457A-8FA2-5C013E8158AA}" presName="ribbon" presStyleLbl="node1" presStyleIdx="0" presStyleCnt="1"/>
      <dgm:spPr/>
    </dgm:pt>
    <dgm:pt modelId="{5C3C5457-422C-49EA-9F20-C5DC742DE668}" type="pres">
      <dgm:prSet presAssocID="{6B07FCF2-79DA-457A-8FA2-5C013E8158AA}" presName="leftArrowText" presStyleLbl="node1" presStyleIdx="0" presStyleCnt="1">
        <dgm:presLayoutVars>
          <dgm:chMax val="0"/>
          <dgm:bulletEnabled val="1"/>
        </dgm:presLayoutVars>
      </dgm:prSet>
      <dgm:spPr/>
    </dgm:pt>
    <dgm:pt modelId="{3454253E-4496-4045-AA55-7F848E5AA7EC}" type="pres">
      <dgm:prSet presAssocID="{6B07FCF2-79DA-457A-8FA2-5C013E8158AA}" presName="rightArrowText" presStyleLbl="node1" presStyleIdx="0" presStyleCnt="1">
        <dgm:presLayoutVars>
          <dgm:chMax val="0"/>
          <dgm:bulletEnabled val="1"/>
        </dgm:presLayoutVars>
      </dgm:prSet>
      <dgm:spPr/>
    </dgm:pt>
  </dgm:ptLst>
  <dgm:cxnLst>
    <dgm:cxn modelId="{9C2E4A08-C859-4028-A8AB-B10FF7F57438}" type="presOf" srcId="{CF87EC08-E0AC-4D59-9975-1BDD646505B5}" destId="{5C3C5457-422C-49EA-9F20-C5DC742DE668}" srcOrd="0" destOrd="0" presId="urn:microsoft.com/office/officeart/2005/8/layout/arrow6"/>
    <dgm:cxn modelId="{0A7FA308-DB2F-4CBF-BB51-2605602C87AC}" type="presOf" srcId="{5487B3DF-8E15-46E6-8988-8DC7A8E26D1B}" destId="{3454253E-4496-4045-AA55-7F848E5AA7EC}" srcOrd="0" destOrd="0" presId="urn:microsoft.com/office/officeart/2005/8/layout/arrow6"/>
    <dgm:cxn modelId="{EF1C4B65-4A75-4B81-9EFB-8496715B9BAD}" srcId="{6B07FCF2-79DA-457A-8FA2-5C013E8158AA}" destId="{5487B3DF-8E15-46E6-8988-8DC7A8E26D1B}" srcOrd="1" destOrd="0" parTransId="{33FD7ADA-72A1-4862-8681-3068318487BA}" sibTransId="{FF4D9A0C-F224-4AE7-B099-0E7174BD591C}"/>
    <dgm:cxn modelId="{C0A091CC-5A7B-4DE4-BF0A-227808745D33}" srcId="{6B07FCF2-79DA-457A-8FA2-5C013E8158AA}" destId="{CF87EC08-E0AC-4D59-9975-1BDD646505B5}" srcOrd="0" destOrd="0" parTransId="{E8763F92-97C2-47A0-AE24-F308BD713BA5}" sibTransId="{A8BF1FB4-77AF-4FA9-AF30-C0703456851A}"/>
    <dgm:cxn modelId="{96324CE4-CBF8-4F98-A830-C087759641DC}" type="presOf" srcId="{6B07FCF2-79DA-457A-8FA2-5C013E8158AA}" destId="{C7A24648-2702-4F4A-A82D-2F8EA49438AD}" srcOrd="0" destOrd="0" presId="urn:microsoft.com/office/officeart/2005/8/layout/arrow6"/>
    <dgm:cxn modelId="{360C9832-36D7-4E82-875D-C7FD0840CA20}" type="presParOf" srcId="{C7A24648-2702-4F4A-A82D-2F8EA49438AD}" destId="{03E5ECE7-ADD0-453C-99D1-5ECC09C463E6}" srcOrd="0" destOrd="0" presId="urn:microsoft.com/office/officeart/2005/8/layout/arrow6"/>
    <dgm:cxn modelId="{83592A98-595A-4305-897C-522455591D84}" type="presParOf" srcId="{C7A24648-2702-4F4A-A82D-2F8EA49438AD}" destId="{5C3C5457-422C-49EA-9F20-C5DC742DE668}" srcOrd="1" destOrd="0" presId="urn:microsoft.com/office/officeart/2005/8/layout/arrow6"/>
    <dgm:cxn modelId="{518C07B0-596E-4260-8511-30198B5881F8}" type="presParOf" srcId="{C7A24648-2702-4F4A-A82D-2F8EA49438AD}" destId="{3454253E-4496-4045-AA55-7F848E5AA7EC}"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5ECE7-ADD0-453C-99D1-5ECC09C463E6}">
      <dsp:nvSpPr>
        <dsp:cNvPr id="0" name=""/>
        <dsp:cNvSpPr/>
      </dsp:nvSpPr>
      <dsp:spPr>
        <a:xfrm>
          <a:off x="0" y="812799"/>
          <a:ext cx="6096000" cy="2438400"/>
        </a:xfrm>
        <a:prstGeom prst="leftRightRibbon">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3C5457-422C-49EA-9F20-C5DC742DE668}">
      <dsp:nvSpPr>
        <dsp:cNvPr id="0" name=""/>
        <dsp:cNvSpPr/>
      </dsp:nvSpPr>
      <dsp:spPr>
        <a:xfrm>
          <a:off x="731520" y="1239519"/>
          <a:ext cx="2011680" cy="11948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 change in one object does not necessitate a change in the other</a:t>
          </a:r>
          <a:endParaRPr lang="en-GB" sz="1500" kern="1200" dirty="0"/>
        </a:p>
      </dsp:txBody>
      <dsp:txXfrm>
        <a:off x="731520" y="1239519"/>
        <a:ext cx="2011680" cy="1194816"/>
      </dsp:txXfrm>
    </dsp:sp>
    <dsp:sp modelId="{3454253E-4496-4045-AA55-7F848E5AA7EC}">
      <dsp:nvSpPr>
        <dsp:cNvPr id="0" name=""/>
        <dsp:cNvSpPr/>
      </dsp:nvSpPr>
      <dsp:spPr>
        <a:xfrm>
          <a:off x="3048000" y="1629663"/>
          <a:ext cx="2377440" cy="11948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3340" rIns="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An object does not require knowledge of the specific implementation, that it is dependent on, in order to function</a:t>
          </a:r>
        </a:p>
      </dsp:txBody>
      <dsp:txXfrm>
        <a:off x="3048000" y="1629663"/>
        <a:ext cx="2377440" cy="1194816"/>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raphik"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raphik" panose="020B0503030202060203" pitchFamily="34" charset="0"/>
              </a:defRPr>
            </a:lvl1pPr>
          </a:lstStyle>
          <a:p>
            <a:fld id="{1DE7078C-3525-4C9B-BF62-C9FD13B9A875}" type="datetimeFigureOut">
              <a:rPr lang="en-US" smtClean="0"/>
              <a:pPr/>
              <a:t>7/25/2022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raphik"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raphik" panose="020B0503030202060203" pitchFamily="34" charset="0"/>
              </a:defRPr>
            </a:lvl1pPr>
          </a:lstStyle>
          <a:p>
            <a:fld id="{436E8A87-18DA-4CCE-A8C2-BDBC489258C6}" type="slidenum">
              <a:rPr lang="en-US" smtClean="0"/>
              <a:pPr/>
              <a:t>‹#›</a:t>
            </a:fld>
            <a:endParaRPr lang="en-US" dirty="0"/>
          </a:p>
        </p:txBody>
      </p:sp>
    </p:spTree>
    <p:extLst>
      <p:ext uri="{BB962C8B-B14F-4D97-AF65-F5344CB8AC3E}">
        <p14:creationId xmlns:p14="http://schemas.microsoft.com/office/powerpoint/2010/main" val="66738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raphik" panose="020B0503030202060203"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latin typeface="Arial" pitchFamily="34" charset="0"/>
              </a:rPr>
              <a:t>Key messages: </a:t>
            </a:r>
            <a:r>
              <a:rPr lang="en-US" dirty="0">
                <a:latin typeface="Arial" pitchFamily="34" charset="0"/>
              </a:rPr>
              <a:t>This module is closely related to the topics in Encapsulation in greater context and detail. However, it focuses more on the principles. </a:t>
            </a:r>
          </a:p>
          <a:p>
            <a:pPr eaLnBrk="1" hangingPunct="1"/>
            <a:endParaRPr lang="en-US" b="1" dirty="0">
              <a:latin typeface="Arial" pitchFamily="34" charset="0"/>
            </a:endParaRPr>
          </a:p>
          <a:p>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2</a:t>
            </a:fld>
            <a:endParaRPr lang="en-US" dirty="0"/>
          </a:p>
        </p:txBody>
      </p:sp>
    </p:spTree>
    <p:extLst>
      <p:ext uri="{BB962C8B-B14F-4D97-AF65-F5344CB8AC3E}">
        <p14:creationId xmlns:p14="http://schemas.microsoft.com/office/powerpoint/2010/main" val="4215944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itchFamily="34" charset="0"/>
              </a:rPr>
              <a:t>Key messages:</a:t>
            </a:r>
          </a:p>
          <a:p>
            <a:r>
              <a:rPr lang="en-US" dirty="0">
                <a:latin typeface="Arial" pitchFamily="34" charset="0"/>
              </a:rPr>
              <a:t>High level languages provide facilities for declaring types that are more natural to us such as numbers, letters, characters instead of a format more natural to machines (binary 1s and 0s)</a:t>
            </a:r>
          </a:p>
          <a:p>
            <a:endParaRPr lang="en-US" dirty="0">
              <a:latin typeface="Arial" pitchFamily="34" charset="0"/>
            </a:endParaRPr>
          </a:p>
          <a:p>
            <a:r>
              <a:rPr lang="en-US" dirty="0">
                <a:latin typeface="Arial" pitchFamily="34" charset="0"/>
              </a:rPr>
              <a:t>Further data abstraction can be seen from data structures that are built from multiple primitive types and higher level concepts such as dates, times, currency, etc.</a:t>
            </a:r>
          </a:p>
          <a:p>
            <a:endParaRPr lang="en-US" dirty="0">
              <a:latin typeface="Arial" pitchFamily="34" charset="0"/>
            </a:endParaRPr>
          </a:p>
          <a:p>
            <a:r>
              <a:rPr lang="en-US" dirty="0">
                <a:latin typeface="Arial" pitchFamily="34" charset="0"/>
              </a:rPr>
              <a:t>A method or a function name and its return value/parameters are examples of a functional abstraction. It exposes only the name, parameters and expected behavior instead of lengthy and complex algorithm or group of statements.</a:t>
            </a:r>
          </a:p>
          <a:p>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3</a:t>
            </a:fld>
            <a:endParaRPr lang="en-US" dirty="0"/>
          </a:p>
        </p:txBody>
      </p:sp>
    </p:spTree>
    <p:extLst>
      <p:ext uri="{BB962C8B-B14F-4D97-AF65-F5344CB8AC3E}">
        <p14:creationId xmlns:p14="http://schemas.microsoft.com/office/powerpoint/2010/main" val="331077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itchFamily="34" charset="0"/>
              </a:rPr>
              <a:t>Key messages:</a:t>
            </a:r>
          </a:p>
          <a:p>
            <a:r>
              <a:rPr lang="en-US" dirty="0">
                <a:latin typeface="Arial" pitchFamily="34" charset="0"/>
              </a:rPr>
              <a:t>Objects ‘communicating’ is a term used when objects invoke another object’s behavior. In human terms, an example can be a human can start a car by turning the key. Thus the human communicates the desire to start the car through an interface that is defined and accepted by both parties. The human does not need to know how the car works in order to start the car, nor does the car really care that it is a human turning the key.</a:t>
            </a:r>
          </a:p>
          <a:p>
            <a:r>
              <a:rPr lang="en-US" dirty="0">
                <a:latin typeface="Arial" pitchFamily="34" charset="0"/>
              </a:rPr>
              <a:t>The term ‘computer’ is a classification and an abstraction of the general properties of all objects that we know to be computers. It is a very general, broad term, but all computers regardless of type, brand, price </a:t>
            </a:r>
            <a:r>
              <a:rPr lang="en-US" dirty="0" err="1">
                <a:latin typeface="Arial" pitchFamily="34" charset="0"/>
              </a:rPr>
              <a:t>etc</a:t>
            </a:r>
            <a:r>
              <a:rPr lang="en-US" dirty="0">
                <a:latin typeface="Arial" pitchFamily="34" charset="0"/>
              </a:rPr>
              <a:t>… have the same general behavior and attributes. </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4</a:t>
            </a:fld>
            <a:endParaRPr lang="en-US" dirty="0"/>
          </a:p>
        </p:txBody>
      </p:sp>
    </p:spTree>
    <p:extLst>
      <p:ext uri="{BB962C8B-B14F-4D97-AF65-F5344CB8AC3E}">
        <p14:creationId xmlns:p14="http://schemas.microsoft.com/office/powerpoint/2010/main" val="269033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itchFamily="34" charset="0"/>
              </a:rPr>
              <a:t>Key messages:</a:t>
            </a:r>
            <a:r>
              <a:rPr lang="en-US" dirty="0">
                <a:latin typeface="Arial" pitchFamily="34" charset="0"/>
              </a:rPr>
              <a:t> NA</a:t>
            </a:r>
          </a:p>
          <a:p>
            <a:endParaRPr lang="en-US"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5</a:t>
            </a:fld>
            <a:endParaRPr lang="en-US" dirty="0"/>
          </a:p>
        </p:txBody>
      </p:sp>
    </p:spTree>
    <p:extLst>
      <p:ext uri="{BB962C8B-B14F-4D97-AF65-F5344CB8AC3E}">
        <p14:creationId xmlns:p14="http://schemas.microsoft.com/office/powerpoint/2010/main" val="118921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Arial" pitchFamily="34" charset="0"/>
              </a:rPr>
              <a:t>Key messages: </a:t>
            </a:r>
          </a:p>
          <a:p>
            <a:r>
              <a:rPr lang="en-US" sz="1200" dirty="0">
                <a:latin typeface="Arial" pitchFamily="34" charset="0"/>
              </a:rPr>
              <a:t>This is an expansion of the same topic in Encapsulation </a:t>
            </a:r>
          </a:p>
          <a:p>
            <a:r>
              <a:rPr lang="en-US" sz="1200" dirty="0">
                <a:latin typeface="Arial" pitchFamily="34" charset="0"/>
              </a:rPr>
              <a:t>Behavior is an abstract term that defines what an object is capable of doing. Implementation is the means by which the object achieves the behavior. When objects communicate, they are concerned with the former, but care little for the latter. </a:t>
            </a:r>
          </a:p>
          <a:p>
            <a:endParaRPr lang="en-US" sz="1200" dirty="0">
              <a:latin typeface="Arial" pitchFamily="34" charset="0"/>
            </a:endParaRPr>
          </a:p>
          <a:p>
            <a:r>
              <a:rPr lang="en-US" sz="1200" dirty="0">
                <a:latin typeface="Arial" pitchFamily="34" charset="0"/>
              </a:rPr>
              <a:t>Some common pitfalls include designs that are too dependent on implementation. This leads to class designs that are too specialized and difficult to adapt and re-use in other situations. For example, an object with an interface that explicitly accepts database connections will forever be tied to that implementation. An interface should be insulated from the actual implementation of the object as much as possible. </a:t>
            </a:r>
          </a:p>
          <a:p>
            <a:endParaRPr lang="en-US" sz="1200" dirty="0">
              <a:latin typeface="Arial" pitchFamily="34" charset="0"/>
            </a:endParaRPr>
          </a:p>
          <a:p>
            <a:r>
              <a:rPr lang="en-US" sz="1200" dirty="0">
                <a:latin typeface="Arial" pitchFamily="34" charset="0"/>
              </a:rPr>
              <a:t>Avoid using actual, concrete classes as references types in code, as this will lock your code to those classes. Use the relevant interfaces used by those classes.</a:t>
            </a:r>
          </a:p>
          <a:p>
            <a:endParaRPr lang="en-US" sz="1200" dirty="0">
              <a:latin typeface="Arial" pitchFamily="34" charset="0"/>
            </a:endParaRPr>
          </a:p>
          <a:p>
            <a:r>
              <a:rPr lang="en-US" sz="1200" dirty="0">
                <a:latin typeface="Arial" pitchFamily="34" charset="0"/>
              </a:rPr>
              <a:t>Externalize aspects of an implementation might be interchangeable. Therefore, an interface should not be dependent on implementation. For example, the source of data for customer account might be an SQL, and XML, a text file or an XLS file. Ideally, client objects shouldn’t care where the data is coming from, and should be insulated from those details. </a:t>
            </a:r>
          </a:p>
          <a:p>
            <a:endParaRPr lang="en-US" sz="1200" dirty="0">
              <a:latin typeface="Arial" pitchFamily="34" charset="0"/>
            </a:endParaRPr>
          </a:p>
          <a:p>
            <a:r>
              <a:rPr lang="en-US" sz="1200" dirty="0">
                <a:latin typeface="Arial" pitchFamily="34" charset="0"/>
              </a:rPr>
              <a:t>If interface is dependent on implementation. Then a parameter using an </a:t>
            </a:r>
            <a:r>
              <a:rPr lang="en-US" sz="1200" dirty="0" err="1">
                <a:latin typeface="Arial" pitchFamily="34" charset="0"/>
              </a:rPr>
              <a:t>SQLConnection</a:t>
            </a:r>
            <a:r>
              <a:rPr lang="en-US" sz="1200" dirty="0">
                <a:latin typeface="Arial" pitchFamily="34" charset="0"/>
              </a:rPr>
              <a:t> object, locks implementing classes to be dependent on a database implementation. </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6</a:t>
            </a:fld>
            <a:endParaRPr lang="en-US" dirty="0"/>
          </a:p>
        </p:txBody>
      </p:sp>
    </p:spTree>
    <p:extLst>
      <p:ext uri="{BB962C8B-B14F-4D97-AF65-F5344CB8AC3E}">
        <p14:creationId xmlns:p14="http://schemas.microsoft.com/office/powerpoint/2010/main" val="2963971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Arial" pitchFamily="34" charset="0"/>
              </a:rPr>
              <a:t>Key messages:</a:t>
            </a:r>
            <a:r>
              <a:rPr lang="en-US" dirty="0">
                <a:latin typeface="Arial" pitchFamily="34" charset="0"/>
              </a:rPr>
              <a:t> NA</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7</a:t>
            </a:fld>
            <a:endParaRPr lang="en-US" dirty="0"/>
          </a:p>
        </p:txBody>
      </p:sp>
    </p:spTree>
    <p:extLst>
      <p:ext uri="{BB962C8B-B14F-4D97-AF65-F5344CB8AC3E}">
        <p14:creationId xmlns:p14="http://schemas.microsoft.com/office/powerpoint/2010/main" val="250880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itchFamily="34" charset="0"/>
              </a:rPr>
              <a:t>Key messages:</a:t>
            </a:r>
          </a:p>
          <a:p>
            <a:r>
              <a:rPr lang="en-US" dirty="0">
                <a:latin typeface="Arial" pitchFamily="34" charset="0"/>
              </a:rPr>
              <a:t>A good test is seeing if a change in one of the dependencies creates ripple effects in the client. For example, Object A uses Object B to retrieve data. Object B currently retrieves data from a </a:t>
            </a:r>
            <a:r>
              <a:rPr lang="en-US" dirty="0" err="1">
                <a:latin typeface="Arial" pitchFamily="34" charset="0"/>
              </a:rPr>
              <a:t>dat</a:t>
            </a:r>
            <a:r>
              <a:rPr lang="lv-LV" dirty="0">
                <a:latin typeface="Arial" pitchFamily="34" charset="0"/>
              </a:rPr>
              <a:t>-</a:t>
            </a:r>
            <a:r>
              <a:rPr lang="en-US" dirty="0">
                <a:latin typeface="Arial" pitchFamily="34" charset="0"/>
              </a:rPr>
              <a:t>abase. A change in the design necessitates that Object B now retrieves the same data from an XML file. If Object B can be re-implemented without having to re-implement Object A, then the two are considered ‘loosely coupled’</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8</a:t>
            </a:fld>
            <a:endParaRPr lang="en-US" dirty="0"/>
          </a:p>
        </p:txBody>
      </p:sp>
    </p:spTree>
    <p:extLst>
      <p:ext uri="{BB962C8B-B14F-4D97-AF65-F5344CB8AC3E}">
        <p14:creationId xmlns:p14="http://schemas.microsoft.com/office/powerpoint/2010/main" val="40808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itchFamily="34" charset="0"/>
              </a:rPr>
              <a:t>Key messages:</a:t>
            </a:r>
          </a:p>
          <a:p>
            <a:r>
              <a:rPr lang="en-US" dirty="0">
                <a:latin typeface="Arial" pitchFamily="34" charset="0"/>
              </a:rPr>
              <a:t>In this diagram the client Application is only aware of the interface. It is not aware, nor does it care about the different possible actual implementations. The client application is shielded from the details of the different implementations, and will not have code that is specific to each kind of implementation. Its only concern are two behaviors specified by the interface. The implementation can switch without having to modify the client application. This makes for a ‘pluggable’ architecture that is highly customizable and maintainable.</a:t>
            </a:r>
          </a:p>
          <a:p>
            <a:r>
              <a:rPr lang="en-US" dirty="0">
                <a:latin typeface="Arial" pitchFamily="34" charset="0"/>
              </a:rPr>
              <a:t>There is often some kind of abstraction mechanism or framework utilized by the client applications to retrieve instances of the implementing classes it requires. Examples of this are Spring dependency injection framework, EJBs calls, etc.</a:t>
            </a: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9</a:t>
            </a:fld>
            <a:endParaRPr lang="en-US" dirty="0"/>
          </a:p>
        </p:txBody>
      </p:sp>
    </p:spTree>
    <p:extLst>
      <p:ext uri="{BB962C8B-B14F-4D97-AF65-F5344CB8AC3E}">
        <p14:creationId xmlns:p14="http://schemas.microsoft.com/office/powerpoint/2010/main" val="3766252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363"/>
              </a:spcBef>
            </a:pPr>
            <a:r>
              <a:rPr lang="en-US" b="1" dirty="0">
                <a:solidFill>
                  <a:srgbClr val="000000"/>
                </a:solidFill>
                <a:latin typeface="Arial" pitchFamily="34" charset="0"/>
              </a:rPr>
              <a:t>Focus:</a:t>
            </a:r>
            <a:r>
              <a:rPr lang="en-US" dirty="0">
                <a:solidFill>
                  <a:srgbClr val="000000"/>
                </a:solidFill>
                <a:latin typeface="Arial" pitchFamily="34" charset="0"/>
              </a:rPr>
              <a:t> Questions and Comments</a:t>
            </a:r>
          </a:p>
          <a:p>
            <a:pPr eaLnBrk="1" hangingPunct="1">
              <a:spcBef>
                <a:spcPts val="363"/>
              </a:spcBef>
            </a:pPr>
            <a:endParaRPr lang="en-US" dirty="0">
              <a:solidFill>
                <a:srgbClr val="000000"/>
              </a:solidFill>
              <a:latin typeface="Arial" pitchFamily="34" charset="0"/>
            </a:endParaRPr>
          </a:p>
          <a:p>
            <a:pPr eaLnBrk="1" hangingPunct="1">
              <a:spcBef>
                <a:spcPts val="363"/>
              </a:spcBef>
            </a:pPr>
            <a:r>
              <a:rPr lang="en-US" b="1" dirty="0">
                <a:solidFill>
                  <a:srgbClr val="000000"/>
                </a:solidFill>
                <a:latin typeface="Arial" pitchFamily="34" charset="0"/>
              </a:rPr>
              <a:t>Key messages:</a:t>
            </a:r>
            <a:r>
              <a:rPr lang="en-US" dirty="0">
                <a:solidFill>
                  <a:srgbClr val="000000"/>
                </a:solidFill>
                <a:latin typeface="Arial" pitchFamily="34" charset="0"/>
              </a:rPr>
              <a:t> NA</a:t>
            </a:r>
          </a:p>
          <a:p>
            <a:pPr eaLnBrk="1" hangingPunct="1">
              <a:spcBef>
                <a:spcPts val="363"/>
              </a:spcBef>
            </a:pPr>
            <a:endParaRPr lang="en-US" dirty="0">
              <a:solidFill>
                <a:srgbClr val="000000"/>
              </a:solidFill>
              <a:latin typeface="Arial" pitchFamily="34" charset="0"/>
            </a:endParaRPr>
          </a:p>
          <a:p>
            <a:pPr eaLnBrk="1" hangingPunct="1">
              <a:spcBef>
                <a:spcPts val="363"/>
              </a:spcBef>
            </a:pPr>
            <a:r>
              <a:rPr lang="en-US" b="1" dirty="0">
                <a:solidFill>
                  <a:srgbClr val="000000"/>
                </a:solidFill>
                <a:latin typeface="Arial" pitchFamily="34" charset="0"/>
              </a:rPr>
              <a:t>Note to Instructor: </a:t>
            </a:r>
            <a:r>
              <a:rPr lang="en-US" dirty="0">
                <a:solidFill>
                  <a:srgbClr val="000000"/>
                </a:solidFill>
                <a:latin typeface="Arial" pitchFamily="34" charset="0"/>
              </a:rPr>
              <a:t>Ask participants for any questions or comments they may have.</a:t>
            </a:r>
          </a:p>
          <a:p>
            <a:pPr eaLnBrk="1" hangingPunct="1">
              <a:spcBef>
                <a:spcPts val="363"/>
              </a:spcBef>
            </a:pPr>
            <a:endParaRPr lang="en-US" dirty="0">
              <a:solidFill>
                <a:srgbClr val="000000"/>
              </a:solidFill>
              <a:latin typeface="Arial" pitchFamily="34" charset="0"/>
            </a:endParaRPr>
          </a:p>
          <a:p>
            <a:pPr eaLnBrk="1" hangingPunct="1">
              <a:spcBef>
                <a:spcPts val="363"/>
              </a:spcBef>
            </a:pPr>
            <a:r>
              <a:rPr lang="en-US" b="1" dirty="0">
                <a:solidFill>
                  <a:srgbClr val="000000"/>
                </a:solidFill>
                <a:latin typeface="Arial" pitchFamily="34" charset="0"/>
              </a:rPr>
              <a:t>Transition:</a:t>
            </a:r>
            <a:r>
              <a:rPr lang="en-US" dirty="0">
                <a:solidFill>
                  <a:srgbClr val="000000"/>
                </a:solidFill>
                <a:latin typeface="Arial" pitchFamily="34" charset="0"/>
              </a:rPr>
              <a:t> This brings us to the end of this module.</a:t>
            </a:r>
          </a:p>
          <a:p>
            <a:endParaRPr lang="en-IE" dirty="0">
              <a:latin typeface="Arial" pitchFamily="34" charset="0"/>
            </a:endParaRPr>
          </a:p>
          <a:p>
            <a:endParaRPr lang="en-US" dirty="0"/>
          </a:p>
        </p:txBody>
      </p:sp>
      <p:sp>
        <p:nvSpPr>
          <p:cNvPr id="4" name="Slide Number Placeholder 3"/>
          <p:cNvSpPr>
            <a:spLocks noGrp="1"/>
          </p:cNvSpPr>
          <p:nvPr>
            <p:ph type="sldNum" sz="quarter" idx="5"/>
          </p:nvPr>
        </p:nvSpPr>
        <p:spPr/>
        <p:txBody>
          <a:bodyPr/>
          <a:lstStyle/>
          <a:p>
            <a:fld id="{436E8A87-18DA-4CCE-A8C2-BDBC489258C6}" type="slidenum">
              <a:rPr lang="en-US" smtClean="0"/>
              <a:pPr/>
              <a:t>10</a:t>
            </a:fld>
            <a:endParaRPr lang="en-US" dirty="0"/>
          </a:p>
        </p:txBody>
      </p:sp>
    </p:spTree>
    <p:extLst>
      <p:ext uri="{BB962C8B-B14F-4D97-AF65-F5344CB8AC3E}">
        <p14:creationId xmlns:p14="http://schemas.microsoft.com/office/powerpoint/2010/main" val="883532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4" name="Picture 3" descr="A picture containing card, drawing, crosswalk, table&#10;&#10;Description automatically generated">
            <a:extLst>
              <a:ext uri="{FF2B5EF4-FFF2-40B4-BE49-F238E27FC236}">
                <a16:creationId xmlns:a16="http://schemas.microsoft.com/office/drawing/2014/main" id="{10C49762-38E4-48E9-8096-41008426FCC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60607" y="698213"/>
            <a:ext cx="670786" cy="710244"/>
          </a:xfrm>
          <a:prstGeom prst="rect">
            <a:avLst/>
          </a:prstGeom>
        </p:spPr>
      </p:pic>
      <p:pic>
        <p:nvPicPr>
          <p:cNvPr id="9" name="Picture 8">
            <a:extLst>
              <a:ext uri="{FF2B5EF4-FFF2-40B4-BE49-F238E27FC236}">
                <a16:creationId xmlns:a16="http://schemas.microsoft.com/office/drawing/2014/main" id="{7837D049-90BB-854A-AC1E-5DE19EEC8D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6714558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p>
            <a:r>
              <a:rPr lang="en-GB" dirty="0"/>
              <a:t>Agenda</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dirty="0"/>
              <a:t>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dirty="0"/>
              <a:t>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dirty="0"/>
              <a:t>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dirty="0"/>
              <a:t>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dirty="0"/>
              <a:t>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dirty="0"/>
              <a:t>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dirty="0"/>
              <a:t>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dirty="0"/>
              <a:t>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dirty="0"/>
              <a:t>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dirty="0"/>
              <a:t>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dirty="0"/>
              <a:t>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dirty="0"/>
              <a:t>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dirty="0"/>
              <a:t>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dirty="0"/>
              <a:t>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dirty="0"/>
              <a:t>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dirty="0"/>
              <a:t>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8" name="Date Placeholder 10">
            <a:extLst>
              <a:ext uri="{FF2B5EF4-FFF2-40B4-BE49-F238E27FC236}">
                <a16:creationId xmlns:a16="http://schemas.microsoft.com/office/drawing/2014/main" id="{44B6DFC5-6A54-A441-B4A1-5FB1E57A22CB}"/>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Monday, July 25, 2022</a:t>
            </a:fld>
            <a:endParaRPr lang="en-US" dirty="0"/>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236876317"/>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821521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Tree>
    <p:extLst>
      <p:ext uri="{BB962C8B-B14F-4D97-AF65-F5344CB8AC3E}">
        <p14:creationId xmlns:p14="http://schemas.microsoft.com/office/powerpoint/2010/main" val="30860008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userDrawn="1">
          <p15:clr>
            <a:srgbClr val="5ACBF0"/>
          </p15:clr>
        </p15:guide>
        <p15:guide id="2" orient="horz" pos="2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pic>
        <p:nvPicPr>
          <p:cNvPr id="4" name="Picture 3">
            <a:extLst>
              <a:ext uri="{FF2B5EF4-FFF2-40B4-BE49-F238E27FC236}">
                <a16:creationId xmlns:a16="http://schemas.microsoft.com/office/drawing/2014/main" id="{A3B317ED-600C-4D7F-990D-38990FC868E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86BA14C7-1430-48FF-8901-F3A033110900}"/>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6" name="TextBox 5">
            <a:extLst>
              <a:ext uri="{FF2B5EF4-FFF2-40B4-BE49-F238E27FC236}">
                <a16:creationId xmlns:a16="http://schemas.microsoft.com/office/drawing/2014/main" id="{B68F01F3-5CA0-48F9-8E93-BE5B61747A9B}"/>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dirty="0"/>
              <a:t>Place subtitle here in GT Sectra Fine 24pt</a:t>
            </a:r>
            <a:endParaRPr lang="en-US" dirty="0"/>
          </a:p>
        </p:txBody>
      </p:sp>
    </p:spTree>
    <p:extLst>
      <p:ext uri="{BB962C8B-B14F-4D97-AF65-F5344CB8AC3E}">
        <p14:creationId xmlns:p14="http://schemas.microsoft.com/office/powerpoint/2010/main" val="37061314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9F547C-24AC-4360-A79B-5A655D445CD2}"/>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773130F-A951-4B2F-B976-F86B48C94E6F}"/>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3" name="Slide Number Placeholder 2">
            <a:extLst>
              <a:ext uri="{FF2B5EF4-FFF2-40B4-BE49-F238E27FC236}">
                <a16:creationId xmlns:a16="http://schemas.microsoft.com/office/drawing/2014/main" id="{CE10CDF8-AB30-4FF6-96D4-78E07901650F}"/>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6" name="Title 5">
            <a:extLst>
              <a:ext uri="{FF2B5EF4-FFF2-40B4-BE49-F238E27FC236}">
                <a16:creationId xmlns:a16="http://schemas.microsoft.com/office/drawing/2014/main" id="{7692D95D-EB04-4839-AAE0-4F8EB4224BB3}"/>
              </a:ext>
            </a:extLst>
          </p:cNvPr>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3F8A0A05-69D8-4747-A99A-F10E827E2C01}"/>
              </a:ext>
            </a:extLst>
          </p:cNvPr>
          <p:cNvSpPr txBox="1"/>
          <p:nvPr userDrawn="1"/>
        </p:nvSpPr>
        <p:spPr>
          <a:xfrm>
            <a:off x="5473090" y="6580922"/>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a:t>
            </a:r>
            <a:r>
              <a:rPr kumimoji="0" lang="lv-LV" sz="800" b="0" i="0" u="none" strike="noStrike" kern="0" cap="none" spc="0" normalizeH="0" baseline="0" noProof="0" dirty="0">
                <a:ln>
                  <a:noFill/>
                </a:ln>
                <a:solidFill>
                  <a:srgbClr val="FFFFFF">
                    <a:alpha val="75000"/>
                  </a:srgbClr>
                </a:solidFill>
                <a:effectLst/>
                <a:uLnTx/>
                <a:uFillTx/>
              </a:rPr>
              <a:t>1</a:t>
            </a:r>
            <a:r>
              <a:rPr kumimoji="0" lang="en-GB" sz="800" b="0" i="0" u="none" strike="noStrike" kern="0" cap="none" spc="0" normalizeH="0" baseline="0" noProof="0" dirty="0">
                <a:ln>
                  <a:noFill/>
                </a:ln>
                <a:solidFill>
                  <a:srgbClr val="FFFFFF">
                    <a:alpha val="75000"/>
                  </a:srgbClr>
                </a:solidFill>
                <a:effectLst/>
                <a:uLnTx/>
                <a:uFillTx/>
              </a:rPr>
              <a:t>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249009244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7445675"/>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Tree>
    <p:extLst>
      <p:ext uri="{BB962C8B-B14F-4D97-AF65-F5344CB8AC3E}">
        <p14:creationId xmlns:p14="http://schemas.microsoft.com/office/powerpoint/2010/main" val="247685601"/>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s 2 - Headlin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8" name="Text Placeholder 2">
            <a:extLst>
              <a:ext uri="{FF2B5EF4-FFF2-40B4-BE49-F238E27FC236}">
                <a16:creationId xmlns:a16="http://schemas.microsoft.com/office/drawing/2014/main" id="{6B6533C5-6F53-46C1-904B-4A15BC734E7D}"/>
              </a:ext>
            </a:extLst>
          </p:cNvPr>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more info here 12pt</a:t>
            </a:r>
          </a:p>
        </p:txBody>
      </p:sp>
      <p:sp>
        <p:nvSpPr>
          <p:cNvPr id="21" name="Text Placeholder 2">
            <a:extLst>
              <a:ext uri="{FF2B5EF4-FFF2-40B4-BE49-F238E27FC236}">
                <a16:creationId xmlns:a16="http://schemas.microsoft.com/office/drawing/2014/main" id="{842901BF-D744-42DD-805A-32CB37B9D8BC}"/>
              </a:ext>
            </a:extLst>
          </p:cNvPr>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dirty="0"/>
              <a:t>Place more info here 12pt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059450818"/>
      </p:ext>
    </p:extLst>
  </p:cSld>
  <p:clrMapOvr>
    <a:masterClrMapping/>
  </p:clrMapOvr>
  <p:extLst>
    <p:ext uri="{DCECCB84-F9BA-43D5-87BE-67443E8EF086}">
      <p15:sldGuideLst xmlns:p15="http://schemas.microsoft.com/office/powerpoint/2012/main">
        <p15:guide id="1" orient="horz" pos="864" userDrawn="1">
          <p15:clr>
            <a:srgbClr val="5ACBF0"/>
          </p15:clr>
        </p15:guide>
        <p15:guide id="2" pos="3720" userDrawn="1">
          <p15:clr>
            <a:srgbClr val="5ACBF0"/>
          </p15:clr>
        </p15:guide>
        <p15:guide id="3" pos="396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lumns 3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marL="11113" lvl="5" indent="0" algn="l" defTabSz="228600" rtl="0" eaLnBrk="1" latinLnBrk="0" hangingPunct="1">
              <a:lnSpc>
                <a:spcPct val="90000"/>
              </a:lnSpc>
              <a:spcBef>
                <a:spcPts val="0"/>
              </a:spcBef>
              <a:spcAft>
                <a:spcPts val="1200"/>
              </a:spcAft>
              <a:buFont typeface="Graphik" panose="020B0503030202060203" pitchFamily="34" charset="0"/>
              <a:buNone/>
              <a:tabLst/>
            </a:pPr>
            <a:r>
              <a:rPr lang="en-US" dirty="0"/>
              <a:t>Sixth level</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Tree>
    <p:extLst>
      <p:ext uri="{BB962C8B-B14F-4D97-AF65-F5344CB8AC3E}">
        <p14:creationId xmlns:p14="http://schemas.microsoft.com/office/powerpoint/2010/main" val="3268099797"/>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lumns 4 -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90602"/>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560975919"/>
      </p:ext>
    </p:extLst>
  </p:cSld>
  <p:clrMapOvr>
    <a:masterClrMapping/>
  </p:clrMapOvr>
  <p:extLst>
    <p:ext uri="{DCECCB84-F9BA-43D5-87BE-67443E8EF086}">
      <p15:sldGuideLst xmlns:p15="http://schemas.microsoft.com/office/powerpoint/2012/main">
        <p15:guide id="1" orient="horz" pos="86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Welcome</a:t>
            </a:r>
            <a:endParaRPr lang="en-US" dirty="0"/>
          </a:p>
        </p:txBody>
      </p:sp>
      <p:pic>
        <p:nvPicPr>
          <p:cNvPr id="3" name="Graphic 5">
            <a:extLst>
              <a:ext uri="{FF2B5EF4-FFF2-40B4-BE49-F238E27FC236}">
                <a16:creationId xmlns:a16="http://schemas.microsoft.com/office/drawing/2014/main" id="{6B12DB67-2F55-4F91-ABD8-4E1201FECE7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5153882" y="698213"/>
            <a:ext cx="1884233" cy="498015"/>
          </a:xfrm>
          <a:prstGeom prst="rect">
            <a:avLst/>
          </a:prstGeom>
        </p:spPr>
      </p:pic>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8" name="Picture 7">
            <a:extLst>
              <a:ext uri="{FF2B5EF4-FFF2-40B4-BE49-F238E27FC236}">
                <a16:creationId xmlns:a16="http://schemas.microsoft.com/office/drawing/2014/main" id="{B7CFD98C-36EF-9841-81E1-8F912DE9E80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25708" y="5891009"/>
            <a:ext cx="2940583" cy="268778"/>
          </a:xfrm>
          <a:prstGeom prst="rect">
            <a:avLst/>
          </a:prstGeom>
        </p:spPr>
      </p:pic>
    </p:spTree>
    <p:extLst>
      <p:ext uri="{BB962C8B-B14F-4D97-AF65-F5344CB8AC3E}">
        <p14:creationId xmlns:p14="http://schemas.microsoft.com/office/powerpoint/2010/main" val="247005577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s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a:t>
            </a:r>
          </a:p>
          <a:p>
            <a:pPr lvl="1"/>
            <a:r>
              <a:rPr lang="en-US" dirty="0"/>
              <a:t>Details</a:t>
            </a:r>
          </a:p>
          <a:p>
            <a:pPr lvl="2"/>
            <a:r>
              <a:rPr lang="en-US" dirty="0"/>
              <a:t>More details</a:t>
            </a:r>
          </a:p>
          <a:p>
            <a:pPr lvl="3"/>
            <a:r>
              <a:rPr lang="en-US" dirty="0"/>
              <a:t>Bullet point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18" name="Date Placeholder 10">
            <a:extLst>
              <a:ext uri="{FF2B5EF4-FFF2-40B4-BE49-F238E27FC236}">
                <a16:creationId xmlns:a16="http://schemas.microsoft.com/office/drawing/2014/main" id="{E3730EFD-23A6-7A4C-8044-54C1542D7587}"/>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Monday, July 25, 2022</a:t>
            </a:fld>
            <a:endParaRPr lang="en-US" dirty="0"/>
          </a:p>
        </p:txBody>
      </p:sp>
    </p:spTree>
    <p:extLst>
      <p:ext uri="{BB962C8B-B14F-4D97-AF65-F5344CB8AC3E}">
        <p14:creationId xmlns:p14="http://schemas.microsoft.com/office/powerpoint/2010/main" val="3655126605"/>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4 - 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Full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dirty="0"/>
              <a:t>Full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2311186519"/>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6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Tree>
    <p:extLst>
      <p:ext uri="{BB962C8B-B14F-4D97-AF65-F5344CB8AC3E}">
        <p14:creationId xmlns:p14="http://schemas.microsoft.com/office/powerpoint/2010/main" val="379903455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3" name="Straight Connector 32">
            <a:extLst>
              <a:ext uri="{FF2B5EF4-FFF2-40B4-BE49-F238E27FC236}">
                <a16:creationId xmlns:a16="http://schemas.microsoft.com/office/drawing/2014/main" id="{AA02BDBD-12C4-A940-8556-B3E5BDD10714}"/>
              </a:ext>
            </a:extLst>
          </p:cNvPr>
          <p:cNvCxnSpPr>
            <a:cxnSpLocks/>
          </p:cNvCxnSpPr>
          <p:nvPr userDrawn="1"/>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FEA9EDE-6235-5149-A941-CF6FEAE2E6FF}"/>
              </a:ext>
            </a:extLst>
          </p:cNvPr>
          <p:cNvCxnSpPr>
            <a:cxnSpLocks/>
          </p:cNvCxnSpPr>
          <p:nvPr userDrawn="1"/>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E3B3A9-F650-CD4D-ABE8-60A0F5E115AE}"/>
              </a:ext>
            </a:extLst>
          </p:cNvPr>
          <p:cNvCxnSpPr>
            <a:cxnSpLocks/>
          </p:cNvCxnSpPr>
          <p:nvPr userDrawn="1"/>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EADFA0-1672-B34A-99B7-19C51FEE8983}"/>
              </a:ext>
            </a:extLst>
          </p:cNvPr>
          <p:cNvCxnSpPr>
            <a:cxnSpLocks/>
          </p:cNvCxnSpPr>
          <p:nvPr userDrawn="1"/>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98F82-C3A0-2A4F-8530-36C08463C5C0}"/>
              </a:ext>
            </a:extLst>
          </p:cNvPr>
          <p:cNvCxnSpPr>
            <a:cxnSpLocks/>
          </p:cNvCxnSpPr>
          <p:nvPr userDrawn="1"/>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35C1307-45DE-104B-82C7-0AF770E496DE}"/>
              </a:ext>
            </a:extLst>
          </p:cNvPr>
          <p:cNvCxnSpPr>
            <a:cxnSpLocks/>
          </p:cNvCxnSpPr>
          <p:nvPr userDrawn="1"/>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lvl="1"/>
            <a:r>
              <a:rPr lang="en-US" dirty="0"/>
              <a:t>Role</a:t>
            </a:r>
          </a:p>
          <a:p>
            <a:pPr lvl="2"/>
            <a:r>
              <a:rPr lang="en-US" dirty="0"/>
              <a:t>Short bio</a:t>
            </a:r>
          </a:p>
          <a:p>
            <a:pPr lvl="3"/>
            <a:r>
              <a:rPr lang="en-US" dirty="0"/>
              <a:t>Bullet point</a:t>
            </a:r>
          </a:p>
        </p:txBody>
      </p:sp>
      <p:pic>
        <p:nvPicPr>
          <p:cNvPr id="4" name="Picture 3">
            <a:extLst>
              <a:ext uri="{FF2B5EF4-FFF2-40B4-BE49-F238E27FC236}">
                <a16:creationId xmlns:a16="http://schemas.microsoft.com/office/drawing/2014/main" id="{DB3CD3D7-329E-47BB-94A7-43044FF6B3FA}"/>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2602897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8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p>
            <a:pPr lvl="0"/>
            <a:r>
              <a:rPr lang="en-GB" dirty="0"/>
              <a:t>Place text here, use indent to access other levels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49" name="Straight Connector 48">
            <a:extLst>
              <a:ext uri="{FF2B5EF4-FFF2-40B4-BE49-F238E27FC236}">
                <a16:creationId xmlns:a16="http://schemas.microsoft.com/office/drawing/2014/main" id="{F41646E1-19C3-4B9B-B997-D1E684346A58}"/>
              </a:ext>
            </a:extLst>
          </p:cNvPr>
          <p:cNvCxnSpPr>
            <a:cxnSpLocks/>
          </p:cNvCxnSpPr>
          <p:nvPr userDrawn="1"/>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573D48A-A495-4050-90E3-75258FCF3377}"/>
              </a:ext>
            </a:extLst>
          </p:cNvPr>
          <p:cNvCxnSpPr>
            <a:cxnSpLocks/>
          </p:cNvCxnSpPr>
          <p:nvPr userDrawn="1"/>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3483C0-79C0-4141-9CB1-0BA663E254D0}"/>
              </a:ext>
            </a:extLst>
          </p:cNvPr>
          <p:cNvCxnSpPr>
            <a:cxnSpLocks/>
          </p:cNvCxnSpPr>
          <p:nvPr userDrawn="1"/>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4A17C9C-D115-468F-86DD-CDE522721719}"/>
              </a:ext>
            </a:extLst>
          </p:cNvPr>
          <p:cNvCxnSpPr>
            <a:cxnSpLocks/>
          </p:cNvCxnSpPr>
          <p:nvPr userDrawn="1"/>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dirty="0"/>
              <a:t>Add profile photo</a:t>
            </a:r>
            <a:endParaRPr lang="en-US" dirty="0"/>
          </a:p>
        </p:txBody>
      </p:sp>
      <p:cxnSp>
        <p:nvCxnSpPr>
          <p:cNvPr id="36" name="Straight Connector 35">
            <a:extLst>
              <a:ext uri="{FF2B5EF4-FFF2-40B4-BE49-F238E27FC236}">
                <a16:creationId xmlns:a16="http://schemas.microsoft.com/office/drawing/2014/main" id="{4AEBC920-4A06-1844-A297-04C9B4995EA2}"/>
              </a:ext>
            </a:extLst>
          </p:cNvPr>
          <p:cNvCxnSpPr>
            <a:cxnSpLocks/>
          </p:cNvCxnSpPr>
          <p:nvPr userDrawn="1"/>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8D916B0-6C7A-FE46-ADE6-48744F6FD90A}"/>
              </a:ext>
            </a:extLst>
          </p:cNvPr>
          <p:cNvCxnSpPr>
            <a:cxnSpLocks/>
          </p:cNvCxnSpPr>
          <p:nvPr userDrawn="1"/>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86475A-7CFD-8340-A566-4FB21E689F0A}"/>
              </a:ext>
            </a:extLst>
          </p:cNvPr>
          <p:cNvCxnSpPr>
            <a:cxnSpLocks/>
          </p:cNvCxnSpPr>
          <p:nvPr userDrawn="1"/>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9DFD2D-5360-2342-829B-32DDEB7EBEB1}"/>
              </a:ext>
            </a:extLst>
          </p:cNvPr>
          <p:cNvCxnSpPr>
            <a:cxnSpLocks/>
          </p:cNvCxnSpPr>
          <p:nvPr userDrawn="1"/>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a:t>
            </a:r>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dirty="0"/>
              <a:t>Role</a:t>
            </a:r>
          </a:p>
        </p:txBody>
      </p:sp>
      <p:sp>
        <p:nvSpPr>
          <p:cNvPr id="3" name="TextBox 2">
            <a:extLst>
              <a:ext uri="{FF2B5EF4-FFF2-40B4-BE49-F238E27FC236}">
                <a16:creationId xmlns:a16="http://schemas.microsoft.com/office/drawing/2014/main" id="{FC687A6A-0DE7-4742-9FEC-F4CAACF6BD01}"/>
              </a:ext>
            </a:extLst>
          </p:cNvPr>
          <p:cNvSpPr txBox="1"/>
          <p:nvPr userDrawn="1"/>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5" name="TextBox 4">
            <a:extLst>
              <a:ext uri="{FF2B5EF4-FFF2-40B4-BE49-F238E27FC236}">
                <a16:creationId xmlns:a16="http://schemas.microsoft.com/office/drawing/2014/main" id="{AFC37153-4580-BB48-AD3A-E289DF242EE6}"/>
              </a:ext>
            </a:extLst>
          </p:cNvPr>
          <p:cNvSpPr txBox="1"/>
          <p:nvPr userDrawn="1"/>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2E3869D1-469A-5B41-97BC-C47919F46F86}"/>
              </a:ext>
            </a:extLst>
          </p:cNvPr>
          <p:cNvSpPr txBox="1"/>
          <p:nvPr userDrawn="1"/>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70619214"/>
      </p:ext>
    </p:extLst>
  </p:cSld>
  <p:clrMapOvr>
    <a:masterClrMapping/>
  </p:clrMapOvr>
  <p:extLst>
    <p:ext uri="{DCECCB84-F9BA-43D5-87BE-67443E8EF086}">
      <p15:sldGuideLst xmlns:p15="http://schemas.microsoft.com/office/powerpoint/2012/main">
        <p15:guide id="1" orient="horz" pos="98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580181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10" name="Rectangle 9">
            <a:extLst>
              <a:ext uri="{FF2B5EF4-FFF2-40B4-BE49-F238E27FC236}">
                <a16:creationId xmlns:a16="http://schemas.microsoft.com/office/drawing/2014/main" id="{7F8DBAF1-DC97-4CAB-B174-0AAA55CCB2E8}"/>
              </a:ext>
            </a:extLst>
          </p:cNvPr>
          <p:cNvSpPr/>
          <p:nvPr userDrawn="1"/>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pic>
        <p:nvPicPr>
          <p:cNvPr id="2" name="Picture 1">
            <a:extLst>
              <a:ext uri="{FF2B5EF4-FFF2-40B4-BE49-F238E27FC236}">
                <a16:creationId xmlns:a16="http://schemas.microsoft.com/office/drawing/2014/main" id="{A9656D06-A8CE-4A1F-9876-6AFBEE60C20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3" name="TextBox 12">
            <a:extLst>
              <a:ext uri="{FF2B5EF4-FFF2-40B4-BE49-F238E27FC236}">
                <a16:creationId xmlns:a16="http://schemas.microsoft.com/office/drawing/2014/main" id="{C5A17E02-A31F-4B3C-922A-197462C89A0D}"/>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4" name="TextBox 13">
            <a:extLst>
              <a:ext uri="{FF2B5EF4-FFF2-40B4-BE49-F238E27FC236}">
                <a16:creationId xmlns:a16="http://schemas.microsoft.com/office/drawing/2014/main" id="{A10195CB-D424-4B71-9300-2867217A049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2" name="Text Placeholder 14">
            <a:extLst>
              <a:ext uri="{FF2B5EF4-FFF2-40B4-BE49-F238E27FC236}">
                <a16:creationId xmlns:a16="http://schemas.microsoft.com/office/drawing/2014/main" id="{6EB7BC02-64C6-5A42-A5C4-F0D83DB51123}"/>
              </a:ext>
            </a:extLst>
          </p:cNvPr>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dirty="0"/>
              <a:t>Place sub-headline here in GT </a:t>
            </a:r>
            <a:r>
              <a:rPr lang="en-US" dirty="0" err="1"/>
              <a:t>Sectra</a:t>
            </a:r>
            <a:r>
              <a:rPr lang="en-US" dirty="0"/>
              <a:t> Fine, indent for other levels</a:t>
            </a:r>
          </a:p>
          <a:p>
            <a:pPr lvl="1"/>
            <a:r>
              <a:rPr lang="en-US" dirty="0"/>
              <a:t>Second level (text 18pt)</a:t>
            </a:r>
          </a:p>
          <a:p>
            <a:pPr lvl="2"/>
            <a:r>
              <a:rPr lang="en-US" dirty="0"/>
              <a:t>Third level bullet (bullet 18pt)</a:t>
            </a:r>
          </a:p>
          <a:p>
            <a:pPr lvl="3"/>
            <a:r>
              <a:rPr lang="en-US" dirty="0"/>
              <a:t>Fourth level bullet (bullet 16pt)</a:t>
            </a:r>
          </a:p>
          <a:p>
            <a:pPr lvl="4"/>
            <a:r>
              <a:rPr lang="en-US" dirty="0"/>
              <a:t>Fifth level bullet (bullet 16pt)</a:t>
            </a:r>
          </a:p>
        </p:txBody>
      </p:sp>
    </p:spTree>
    <p:extLst>
      <p:ext uri="{BB962C8B-B14F-4D97-AF65-F5344CB8AC3E}">
        <p14:creationId xmlns:p14="http://schemas.microsoft.com/office/powerpoint/2010/main" val="29491802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2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Portrait 1">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dirty="0"/>
              <a:t>Add image</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a:t>
            </a:r>
          </a:p>
        </p:txBody>
      </p:sp>
    </p:spTree>
    <p:extLst>
      <p:ext uri="{BB962C8B-B14F-4D97-AF65-F5344CB8AC3E}">
        <p14:creationId xmlns:p14="http://schemas.microsoft.com/office/powerpoint/2010/main" val="353311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tat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a:extLst>
              <a:ext uri="{FF2B5EF4-FFF2-40B4-BE49-F238E27FC236}">
                <a16:creationId xmlns:a16="http://schemas.microsoft.com/office/drawing/2014/main" id="{B5857967-07ED-4F5E-A053-B5E7B0047997}"/>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a:extLst>
              <a:ext uri="{FF2B5EF4-FFF2-40B4-BE49-F238E27FC236}">
                <a16:creationId xmlns:a16="http://schemas.microsoft.com/office/drawing/2014/main" id="{61FAF127-9F53-4673-A2A8-7956E1AE99D5}"/>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6" name="TextBox 5">
            <a:extLst>
              <a:ext uri="{FF2B5EF4-FFF2-40B4-BE49-F238E27FC236}">
                <a16:creationId xmlns:a16="http://schemas.microsoft.com/office/drawing/2014/main" id="{AF44D4EC-5AC3-4E83-91F6-146FE9DE044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Tree>
    <p:extLst>
      <p:ext uri="{BB962C8B-B14F-4D97-AF65-F5344CB8AC3E}">
        <p14:creationId xmlns:p14="http://schemas.microsoft.com/office/powerpoint/2010/main" val="1162012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5ACBF0"/>
          </p15:clr>
        </p15:guide>
        <p15:guide id="2" pos="1920">
          <p15:clr>
            <a:srgbClr val="5ACBF0"/>
          </p15:clr>
        </p15:guide>
        <p15:guide id="3" pos="5760">
          <p15:clr>
            <a:srgbClr val="5ACBF0"/>
          </p15:clr>
        </p15:guide>
        <p15:guide id="4" orient="horz" pos="1985"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at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userDrawn="1"/>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dirty="0"/>
              <a:t>Add image here</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dirty="0"/>
              <a:t>Add image here</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a:t>
            </a:r>
          </a:p>
          <a:p>
            <a:pPr marL="285750" lvl="1" indent="-285750" algn="l" defTabSz="914400" rtl="0" eaLnBrk="1" latinLnBrk="0" hangingPunct="1">
              <a:lnSpc>
                <a:spcPct val="100000"/>
              </a:lnSpc>
              <a:spcBef>
                <a:spcPts val="0"/>
              </a:spcBef>
              <a:spcAft>
                <a:spcPts val="0"/>
              </a:spcAft>
            </a:pPr>
            <a:r>
              <a:rPr lang="en-US" dirty="0"/>
              <a:t>Stat details</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a:t>
            </a:r>
          </a:p>
        </p:txBody>
      </p:sp>
      <p:sp>
        <p:nvSpPr>
          <p:cNvPr id="11" name="Graphic 4">
            <a:extLst>
              <a:ext uri="{FF2B5EF4-FFF2-40B4-BE49-F238E27FC236}">
                <a16:creationId xmlns:a16="http://schemas.microsoft.com/office/drawing/2014/main" id="{2823ABF6-DA1C-4C36-B01C-57A2B31166E8}"/>
              </a:ext>
            </a:extLst>
          </p:cNvPr>
          <p:cNvSpPr>
            <a:spLocks noChangeAspect="1"/>
          </p:cNvSpPr>
          <p:nvPr userDrawn="1"/>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Graphik"/>
                <a:ea typeface="+mj-ea"/>
                <a:cs typeface="+mj-cs"/>
              </a:rPr>
              <a:t>P</a:t>
            </a:r>
            <a:r>
              <a:rPr kumimoji="0" lang="en-US" sz="3600" b="1" i="0" u="none" strike="noStrike" kern="1200" cap="none" spc="0" normalizeH="0" baseline="0" noProof="0" dirty="0">
                <a:ln>
                  <a:noFill/>
                </a:ln>
                <a:solidFill>
                  <a:srgbClr val="000000"/>
                </a:solidFill>
                <a:effectLst/>
                <a:uLnTx/>
                <a:uFillTx/>
                <a:latin typeface="Graphik"/>
                <a:ea typeface="+mj-ea"/>
                <a:cs typeface="+mj-cs"/>
              </a:rPr>
              <a:t>lace headline here 36pt, min 30pt)</a:t>
            </a:r>
          </a:p>
        </p:txBody>
      </p:sp>
      <p:sp>
        <p:nvSpPr>
          <p:cNvPr id="2" name="TextBox 1">
            <a:extLst>
              <a:ext uri="{FF2B5EF4-FFF2-40B4-BE49-F238E27FC236}">
                <a16:creationId xmlns:a16="http://schemas.microsoft.com/office/drawing/2014/main" id="{37D52323-3645-4D54-A333-3E2D3D1E3ED3}"/>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bg1">
                    <a:alpha val="75000"/>
                  </a:schemeClr>
                </a:solidFill>
              </a:rPr>
              <a:t>Copyright © 2020 Accenture. All rights reserved.</a:t>
            </a:r>
            <a:endParaRPr lang="en-US" noProof="0" dirty="0">
              <a:solidFill>
                <a:schemeClr val="bg1">
                  <a:alpha val="75000"/>
                </a:schemeClr>
              </a:solidFill>
            </a:endParaRPr>
          </a:p>
        </p:txBody>
      </p:sp>
      <p:sp>
        <p:nvSpPr>
          <p:cNvPr id="3" name="TextBox 2">
            <a:extLst>
              <a:ext uri="{FF2B5EF4-FFF2-40B4-BE49-F238E27FC236}">
                <a16:creationId xmlns:a16="http://schemas.microsoft.com/office/drawing/2014/main" id="{9CC17CEB-6634-4DFE-841E-12DDA90C7C5D}"/>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bg1">
                    <a:alpha val="75000"/>
                  </a:schemeClr>
                </a:solidFill>
              </a:rPr>
              <a:t>‹#›</a:t>
            </a:fld>
            <a:endParaRPr lang="en-US" noProof="0" dirty="0">
              <a:solidFill>
                <a:schemeClr val="bg1">
                  <a:alpha val="75000"/>
                </a:schemeClr>
              </a:solidFill>
            </a:endParaRPr>
          </a:p>
        </p:txBody>
      </p:sp>
    </p:spTree>
    <p:extLst>
      <p:ext uri="{BB962C8B-B14F-4D97-AF65-F5344CB8AC3E}">
        <p14:creationId xmlns:p14="http://schemas.microsoft.com/office/powerpoint/2010/main" val="41362061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userDrawn="1">
          <p15:clr>
            <a:srgbClr val="5ACBF0"/>
          </p15:clr>
        </p15:guide>
        <p15:guide id="2" pos="1920" userDrawn="1">
          <p15:clr>
            <a:srgbClr val="5ACBF0"/>
          </p15:clr>
        </p15:guide>
        <p15:guide id="3" pos="5760" userDrawn="1">
          <p15:clr>
            <a:srgbClr val="5ACBF0"/>
          </p15:clr>
        </p15:guide>
        <p15:guide id="4" orient="horz" pos="1985"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187088238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Tree>
    <p:extLst>
      <p:ext uri="{BB962C8B-B14F-4D97-AF65-F5344CB8AC3E}">
        <p14:creationId xmlns:p14="http://schemas.microsoft.com/office/powerpoint/2010/main" val="4223365089"/>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4" name="TextBox 3">
            <a:extLst>
              <a:ext uri="{FF2B5EF4-FFF2-40B4-BE49-F238E27FC236}">
                <a16:creationId xmlns:a16="http://schemas.microsoft.com/office/drawing/2014/main" id="{84D7B63E-E6E1-481B-936E-CE344FE52C2F}"/>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2020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5" name="TextBox 4">
            <a:extLst>
              <a:ext uri="{FF2B5EF4-FFF2-40B4-BE49-F238E27FC236}">
                <a16:creationId xmlns:a16="http://schemas.microsoft.com/office/drawing/2014/main" id="{13DA5CD6-870E-4AEB-ABEE-5BC1AF19C661}"/>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Tree>
    <p:extLst>
      <p:ext uri="{BB962C8B-B14F-4D97-AF65-F5344CB8AC3E}">
        <p14:creationId xmlns:p14="http://schemas.microsoft.com/office/powerpoint/2010/main" val="3536137899"/>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a:extLst>
              <a:ext uri="{FF2B5EF4-FFF2-40B4-BE49-F238E27FC236}">
                <a16:creationId xmlns:a16="http://schemas.microsoft.com/office/drawing/2014/main" id="{0302C3C0-FF67-42ED-97D5-60E1344FC3C3}"/>
              </a:ext>
            </a:extLst>
          </p:cNvPr>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dirty="0"/>
              <a:t>Add image,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a:t>
            </a:r>
          </a:p>
        </p:txBody>
      </p:sp>
      <p:pic>
        <p:nvPicPr>
          <p:cNvPr id="3" name="Picture 2">
            <a:extLst>
              <a:ext uri="{FF2B5EF4-FFF2-40B4-BE49-F238E27FC236}">
                <a16:creationId xmlns:a16="http://schemas.microsoft.com/office/drawing/2014/main" id="{BD6F1257-AA6C-44C6-86DE-CAD089D0893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8" name="Slide Number Placeholder 6">
            <a:extLst>
              <a:ext uri="{FF2B5EF4-FFF2-40B4-BE49-F238E27FC236}">
                <a16:creationId xmlns:a16="http://schemas.microsoft.com/office/drawing/2014/main" id="{28ACB7EA-E7A1-452B-89CA-4FA566F73421}"/>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pPr algn="r" defTabSz="228600">
              <a:spcAft>
                <a:spcPts val="1200"/>
              </a:spcAft>
            </a:pPr>
            <a:fld id="{CC9E6EB9-168E-4914-8CC7-2E853AFB4F1B}" type="slidenum">
              <a:rPr lang="en-GB" smtClean="0"/>
              <a:pPr defTabSz="228600">
                <a:spcAft>
                  <a:spcPts val="1200"/>
                </a:spcAft>
              </a:pPr>
              <a:t>‹#›</a:t>
            </a:fld>
            <a:endParaRPr lang="en-GB"/>
          </a:p>
        </p:txBody>
      </p:sp>
      <p:sp>
        <p:nvSpPr>
          <p:cNvPr id="7" name="TextBox 6">
            <a:extLst>
              <a:ext uri="{FF2B5EF4-FFF2-40B4-BE49-F238E27FC236}">
                <a16:creationId xmlns:a16="http://schemas.microsoft.com/office/drawing/2014/main" id="{9DE018DE-8A90-C842-A7BE-D441C9648D56}"/>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Tree>
    <p:extLst>
      <p:ext uri="{BB962C8B-B14F-4D97-AF65-F5344CB8AC3E}">
        <p14:creationId xmlns:p14="http://schemas.microsoft.com/office/powerpoint/2010/main" val="1017234866"/>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Tree>
    <p:extLst>
      <p:ext uri="{BB962C8B-B14F-4D97-AF65-F5344CB8AC3E}">
        <p14:creationId xmlns:p14="http://schemas.microsoft.com/office/powerpoint/2010/main" val="1043245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e - Icon Libr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ECD371-7C06-488E-AA23-EB47BBF733D9}"/>
              </a:ext>
            </a:extLst>
          </p:cNvPr>
          <p:cNvSpPr txBox="1">
            <a:spLocks/>
          </p:cNvSpPr>
          <p:nvPr userDrawn="1"/>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dirty="0"/>
              <a:t>Iconography: Monoline</a:t>
            </a:r>
          </a:p>
        </p:txBody>
      </p:sp>
      <p:sp>
        <p:nvSpPr>
          <p:cNvPr id="2" name="TextBox 1">
            <a:extLst>
              <a:ext uri="{FF2B5EF4-FFF2-40B4-BE49-F238E27FC236}">
                <a16:creationId xmlns:a16="http://schemas.microsoft.com/office/drawing/2014/main" id="{AF966297-1DCC-45B0-9DA7-3CE9DE25D2DF}"/>
              </a:ext>
            </a:extLst>
          </p:cNvPr>
          <p:cNvSpPr txBox="1"/>
          <p:nvPr userDrawn="1"/>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dirty="0"/>
              <a:t>Our expansive asset library including fonts, photography, iconography and custom slides are available </a:t>
            </a:r>
            <a:r>
              <a:rPr lang="en-GB" sz="1600" dirty="0">
                <a:solidFill>
                  <a:schemeClr val="accent1"/>
                </a:solidFill>
              </a:rPr>
              <a:t>[here &lt;link&gt;]</a:t>
            </a:r>
            <a:r>
              <a:rPr lang="en-GB" sz="1600" dirty="0"/>
              <a:t>. Contact </a:t>
            </a:r>
            <a:r>
              <a:rPr kumimoji="0" lang="en-GB" sz="1600" b="0" i="0" u="none" strike="noStrike" kern="1200" cap="none" spc="0" normalizeH="0" baseline="0" noProof="0" dirty="0">
                <a:ln>
                  <a:noFill/>
                </a:ln>
                <a:solidFill>
                  <a:srgbClr val="A100FF"/>
                </a:solidFill>
                <a:effectLst/>
                <a:uLnTx/>
                <a:uFillTx/>
                <a:latin typeface="Graphik"/>
                <a:ea typeface="+mn-ea"/>
                <a:cs typeface="+mn-cs"/>
                <a:hlinkClick r:id="rId2"/>
              </a:rPr>
              <a:t>Amy.Ritz@Accenture.com</a:t>
            </a:r>
            <a:r>
              <a:rPr kumimoji="0" lang="en-GB" sz="1600" b="0" i="0" u="none" strike="noStrike" kern="1200" cap="none" spc="0" normalizeH="0" baseline="0" noProof="0" dirty="0">
                <a:ln>
                  <a:noFill/>
                </a:ln>
                <a:solidFill>
                  <a:srgbClr val="A100FF"/>
                </a:solidFill>
                <a:effectLst/>
                <a:uLnTx/>
                <a:uFillTx/>
                <a:latin typeface="Graphik"/>
                <a:ea typeface="+mn-ea"/>
                <a:cs typeface="+mn-cs"/>
              </a:rPr>
              <a:t> </a:t>
            </a:r>
            <a:r>
              <a:rPr lang="en-GB" sz="1600" dirty="0"/>
              <a:t>for further information. Access the icons below through </a:t>
            </a:r>
            <a:r>
              <a:rPr lang="en-GB" sz="1600" b="1" dirty="0">
                <a:solidFill>
                  <a:schemeClr val="accent1"/>
                </a:solidFill>
              </a:rPr>
              <a:t>View &gt; Slide Master</a:t>
            </a:r>
            <a:r>
              <a:rPr lang="en-GB" sz="1600" dirty="0"/>
              <a:t>.</a:t>
            </a:r>
          </a:p>
        </p:txBody>
      </p:sp>
      <p:sp>
        <p:nvSpPr>
          <p:cNvPr id="4" name="Freeform 127">
            <a:extLst>
              <a:ext uri="{FF2B5EF4-FFF2-40B4-BE49-F238E27FC236}">
                <a16:creationId xmlns:a16="http://schemas.microsoft.com/office/drawing/2014/main" id="{80F51A57-4DBA-FA4F-916F-88328E5E0137}"/>
              </a:ext>
            </a:extLst>
          </p:cNvPr>
          <p:cNvSpPr>
            <a:spLocks noEditPoints="1"/>
          </p:cNvSpPr>
          <p:nvPr userDrawn="1"/>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32" name="Group 31">
            <a:extLst>
              <a:ext uri="{FF2B5EF4-FFF2-40B4-BE49-F238E27FC236}">
                <a16:creationId xmlns:a16="http://schemas.microsoft.com/office/drawing/2014/main" id="{DE8D8CA6-2132-3B4A-BC60-9F91E4B1458B}"/>
              </a:ext>
            </a:extLst>
          </p:cNvPr>
          <p:cNvGrpSpPr/>
          <p:nvPr userDrawn="1"/>
        </p:nvGrpSpPr>
        <p:grpSpPr>
          <a:xfrm>
            <a:off x="380999" y="1577830"/>
            <a:ext cx="11429980" cy="4734070"/>
            <a:chOff x="380999" y="1577845"/>
            <a:chExt cx="11520823" cy="5122866"/>
          </a:xfrm>
          <a:noFill/>
        </p:grpSpPr>
        <p:sp>
          <p:nvSpPr>
            <p:cNvPr id="3" name="Rectangle 2">
              <a:extLst>
                <a:ext uri="{FF2B5EF4-FFF2-40B4-BE49-F238E27FC236}">
                  <a16:creationId xmlns:a16="http://schemas.microsoft.com/office/drawing/2014/main" id="{6AE293C8-14C3-874B-8890-DD874D9F5187}"/>
                </a:ext>
              </a:extLst>
            </p:cNvPr>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1" name="Rectangle 10">
              <a:extLst>
                <a:ext uri="{FF2B5EF4-FFF2-40B4-BE49-F238E27FC236}">
                  <a16:creationId xmlns:a16="http://schemas.microsoft.com/office/drawing/2014/main" id="{5956D8B7-72A3-4147-AD60-AFE0126E0C59}"/>
                </a:ext>
              </a:extLst>
            </p:cNvPr>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2" name="Rectangle 11">
              <a:extLst>
                <a:ext uri="{FF2B5EF4-FFF2-40B4-BE49-F238E27FC236}">
                  <a16:creationId xmlns:a16="http://schemas.microsoft.com/office/drawing/2014/main" id="{088FFDCF-08AC-A745-A14B-1FB83D20EF87}"/>
                </a:ext>
              </a:extLst>
            </p:cNvPr>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3" name="Rectangle 12">
              <a:extLst>
                <a:ext uri="{FF2B5EF4-FFF2-40B4-BE49-F238E27FC236}">
                  <a16:creationId xmlns:a16="http://schemas.microsoft.com/office/drawing/2014/main" id="{02B6DE6F-DAF8-E246-AB81-6B639342348F}"/>
                </a:ext>
              </a:extLst>
            </p:cNvPr>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14" name="Rectangle 13">
              <a:extLst>
                <a:ext uri="{FF2B5EF4-FFF2-40B4-BE49-F238E27FC236}">
                  <a16:creationId xmlns:a16="http://schemas.microsoft.com/office/drawing/2014/main" id="{23841CF2-263C-B04E-9960-36397C49999B}"/>
                </a:ext>
              </a:extLst>
            </p:cNvPr>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2" name="Rectangle 21">
              <a:extLst>
                <a:ext uri="{FF2B5EF4-FFF2-40B4-BE49-F238E27FC236}">
                  <a16:creationId xmlns:a16="http://schemas.microsoft.com/office/drawing/2014/main" id="{82987178-6410-AF4D-A95C-0F3F1BDEE23D}"/>
                </a:ext>
              </a:extLst>
            </p:cNvPr>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3" name="Rectangle 22">
              <a:extLst>
                <a:ext uri="{FF2B5EF4-FFF2-40B4-BE49-F238E27FC236}">
                  <a16:creationId xmlns:a16="http://schemas.microsoft.com/office/drawing/2014/main" id="{2970435B-0CE9-444F-B4A6-D7E0FE1E8098}"/>
                </a:ext>
              </a:extLst>
            </p:cNvPr>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4" name="Rectangle 23">
              <a:extLst>
                <a:ext uri="{FF2B5EF4-FFF2-40B4-BE49-F238E27FC236}">
                  <a16:creationId xmlns:a16="http://schemas.microsoft.com/office/drawing/2014/main" id="{D637EA29-2A06-9242-B2F2-EA7F43329956}"/>
                </a:ext>
              </a:extLst>
            </p:cNvPr>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5" name="Rectangle 24">
              <a:extLst>
                <a:ext uri="{FF2B5EF4-FFF2-40B4-BE49-F238E27FC236}">
                  <a16:creationId xmlns:a16="http://schemas.microsoft.com/office/drawing/2014/main" id="{EA48AEFC-712D-D044-81E5-6C1E41110759}"/>
                </a:ext>
              </a:extLst>
            </p:cNvPr>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6" name="Rectangle 25">
              <a:extLst>
                <a:ext uri="{FF2B5EF4-FFF2-40B4-BE49-F238E27FC236}">
                  <a16:creationId xmlns:a16="http://schemas.microsoft.com/office/drawing/2014/main" id="{A7CBE003-D5E8-864C-98FA-9796248CE2AC}"/>
                </a:ext>
              </a:extLst>
            </p:cNvPr>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7" name="Rectangle 26">
              <a:extLst>
                <a:ext uri="{FF2B5EF4-FFF2-40B4-BE49-F238E27FC236}">
                  <a16:creationId xmlns:a16="http://schemas.microsoft.com/office/drawing/2014/main" id="{BADE82A5-95E4-6C4B-B11D-D53B6705F30D}"/>
                </a:ext>
              </a:extLst>
            </p:cNvPr>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8" name="Rectangle 27">
              <a:extLst>
                <a:ext uri="{FF2B5EF4-FFF2-40B4-BE49-F238E27FC236}">
                  <a16:creationId xmlns:a16="http://schemas.microsoft.com/office/drawing/2014/main" id="{6D3153DA-7E96-5A48-85FB-7AA1D84749D2}"/>
                </a:ext>
              </a:extLst>
            </p:cNvPr>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29" name="Rectangle 28">
              <a:extLst>
                <a:ext uri="{FF2B5EF4-FFF2-40B4-BE49-F238E27FC236}">
                  <a16:creationId xmlns:a16="http://schemas.microsoft.com/office/drawing/2014/main" id="{784E1B72-B1CA-DE40-964D-0211741FA050}"/>
                </a:ext>
              </a:extLst>
            </p:cNvPr>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0" name="Rectangle 29">
              <a:extLst>
                <a:ext uri="{FF2B5EF4-FFF2-40B4-BE49-F238E27FC236}">
                  <a16:creationId xmlns:a16="http://schemas.microsoft.com/office/drawing/2014/main" id="{0EDEA1F2-0336-5941-9F8D-A8F560A28115}"/>
                </a:ext>
              </a:extLst>
            </p:cNvPr>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31" name="Rectangle 30">
              <a:extLst>
                <a:ext uri="{FF2B5EF4-FFF2-40B4-BE49-F238E27FC236}">
                  <a16:creationId xmlns:a16="http://schemas.microsoft.com/office/drawing/2014/main" id="{C57AB087-9AA7-2D4E-A82A-605B50372D51}"/>
                </a:ext>
              </a:extLst>
            </p:cNvPr>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2" name="Rectangle 41">
              <a:extLst>
                <a:ext uri="{FF2B5EF4-FFF2-40B4-BE49-F238E27FC236}">
                  <a16:creationId xmlns:a16="http://schemas.microsoft.com/office/drawing/2014/main" id="{0F447629-D1B9-0546-851F-E0D5ED605B7A}"/>
                </a:ext>
              </a:extLst>
            </p:cNvPr>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3" name="Rectangle 42">
              <a:extLst>
                <a:ext uri="{FF2B5EF4-FFF2-40B4-BE49-F238E27FC236}">
                  <a16:creationId xmlns:a16="http://schemas.microsoft.com/office/drawing/2014/main" id="{FE9B1291-33A4-EE48-806C-B5D7A1613345}"/>
                </a:ext>
              </a:extLst>
            </p:cNvPr>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4" name="Rectangle 43">
              <a:extLst>
                <a:ext uri="{FF2B5EF4-FFF2-40B4-BE49-F238E27FC236}">
                  <a16:creationId xmlns:a16="http://schemas.microsoft.com/office/drawing/2014/main" id="{69CEBC75-F9B2-DF40-8FAB-B56A760AED4B}"/>
                </a:ext>
              </a:extLst>
            </p:cNvPr>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5" name="Rectangle 44">
              <a:extLst>
                <a:ext uri="{FF2B5EF4-FFF2-40B4-BE49-F238E27FC236}">
                  <a16:creationId xmlns:a16="http://schemas.microsoft.com/office/drawing/2014/main" id="{EE5FF759-951A-054F-9F4A-482FE7225052}"/>
                </a:ext>
              </a:extLst>
            </p:cNvPr>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6" name="Rectangle 45">
              <a:extLst>
                <a:ext uri="{FF2B5EF4-FFF2-40B4-BE49-F238E27FC236}">
                  <a16:creationId xmlns:a16="http://schemas.microsoft.com/office/drawing/2014/main" id="{90EB0590-F226-6748-B645-71C913F9B674}"/>
                </a:ext>
              </a:extLst>
            </p:cNvPr>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7" name="Rectangle 46">
              <a:extLst>
                <a:ext uri="{FF2B5EF4-FFF2-40B4-BE49-F238E27FC236}">
                  <a16:creationId xmlns:a16="http://schemas.microsoft.com/office/drawing/2014/main" id="{5D31B860-B762-A94B-B4E7-355AC4826289}"/>
                </a:ext>
              </a:extLst>
            </p:cNvPr>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8" name="Rectangle 47">
              <a:extLst>
                <a:ext uri="{FF2B5EF4-FFF2-40B4-BE49-F238E27FC236}">
                  <a16:creationId xmlns:a16="http://schemas.microsoft.com/office/drawing/2014/main" id="{982F9D60-F80B-2F4A-9903-3996F96A22C1}"/>
                </a:ext>
              </a:extLst>
            </p:cNvPr>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49" name="Rectangle 48">
              <a:extLst>
                <a:ext uri="{FF2B5EF4-FFF2-40B4-BE49-F238E27FC236}">
                  <a16:creationId xmlns:a16="http://schemas.microsoft.com/office/drawing/2014/main" id="{69C6B9A7-FBBB-F541-A935-BD7AF34D2A23}"/>
                </a:ext>
              </a:extLst>
            </p:cNvPr>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0" name="Rectangle 49">
              <a:extLst>
                <a:ext uri="{FF2B5EF4-FFF2-40B4-BE49-F238E27FC236}">
                  <a16:creationId xmlns:a16="http://schemas.microsoft.com/office/drawing/2014/main" id="{D53EEC05-B7DA-1540-9D32-177152835D78}"/>
                </a:ext>
              </a:extLst>
            </p:cNvPr>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1" name="Rectangle 50">
              <a:extLst>
                <a:ext uri="{FF2B5EF4-FFF2-40B4-BE49-F238E27FC236}">
                  <a16:creationId xmlns:a16="http://schemas.microsoft.com/office/drawing/2014/main" id="{4FF87792-0038-E245-A756-AFA193BEC33C}"/>
                </a:ext>
              </a:extLst>
            </p:cNvPr>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2" name="Rectangle 51">
              <a:extLst>
                <a:ext uri="{FF2B5EF4-FFF2-40B4-BE49-F238E27FC236}">
                  <a16:creationId xmlns:a16="http://schemas.microsoft.com/office/drawing/2014/main" id="{563EA47D-7036-6149-BFDD-AE64B4F0440E}"/>
                </a:ext>
              </a:extLst>
            </p:cNvPr>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3" name="Rectangle 52">
              <a:extLst>
                <a:ext uri="{FF2B5EF4-FFF2-40B4-BE49-F238E27FC236}">
                  <a16:creationId xmlns:a16="http://schemas.microsoft.com/office/drawing/2014/main" id="{04CBC1BB-E618-4143-8102-0EE9DB6F72F6}"/>
                </a:ext>
              </a:extLst>
            </p:cNvPr>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4" name="Rectangle 53">
              <a:extLst>
                <a:ext uri="{FF2B5EF4-FFF2-40B4-BE49-F238E27FC236}">
                  <a16:creationId xmlns:a16="http://schemas.microsoft.com/office/drawing/2014/main" id="{16302F22-33DC-404D-B9F7-4999125BE1C0}"/>
                </a:ext>
              </a:extLst>
            </p:cNvPr>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5" name="Rectangle 54">
              <a:extLst>
                <a:ext uri="{FF2B5EF4-FFF2-40B4-BE49-F238E27FC236}">
                  <a16:creationId xmlns:a16="http://schemas.microsoft.com/office/drawing/2014/main" id="{63913E2F-D6C7-6E4C-AF84-F30990D1C5F1}"/>
                </a:ext>
              </a:extLst>
            </p:cNvPr>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6" name="Rectangle 55">
              <a:extLst>
                <a:ext uri="{FF2B5EF4-FFF2-40B4-BE49-F238E27FC236}">
                  <a16:creationId xmlns:a16="http://schemas.microsoft.com/office/drawing/2014/main" id="{98F6AD2D-9784-F642-A106-04B3A189A305}"/>
                </a:ext>
              </a:extLst>
            </p:cNvPr>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7" name="Rectangle 56">
              <a:extLst>
                <a:ext uri="{FF2B5EF4-FFF2-40B4-BE49-F238E27FC236}">
                  <a16:creationId xmlns:a16="http://schemas.microsoft.com/office/drawing/2014/main" id="{15BAA71B-3977-2C45-BFCD-DD42EE282F3A}"/>
                </a:ext>
              </a:extLst>
            </p:cNvPr>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8" name="Rectangle 57">
              <a:extLst>
                <a:ext uri="{FF2B5EF4-FFF2-40B4-BE49-F238E27FC236}">
                  <a16:creationId xmlns:a16="http://schemas.microsoft.com/office/drawing/2014/main" id="{009A6B8D-0BC6-844C-98BC-26714B74B89C}"/>
                </a:ext>
              </a:extLst>
            </p:cNvPr>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59" name="Rectangle 58">
              <a:extLst>
                <a:ext uri="{FF2B5EF4-FFF2-40B4-BE49-F238E27FC236}">
                  <a16:creationId xmlns:a16="http://schemas.microsoft.com/office/drawing/2014/main" id="{D8F3FD9C-200A-6341-94B3-0C1EB6DACAB0}"/>
                </a:ext>
              </a:extLst>
            </p:cNvPr>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0" name="Rectangle 59">
              <a:extLst>
                <a:ext uri="{FF2B5EF4-FFF2-40B4-BE49-F238E27FC236}">
                  <a16:creationId xmlns:a16="http://schemas.microsoft.com/office/drawing/2014/main" id="{138373EE-C7AD-A948-BF2D-EFDCBD86A63D}"/>
                </a:ext>
              </a:extLst>
            </p:cNvPr>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1" name="Rectangle 60">
              <a:extLst>
                <a:ext uri="{FF2B5EF4-FFF2-40B4-BE49-F238E27FC236}">
                  <a16:creationId xmlns:a16="http://schemas.microsoft.com/office/drawing/2014/main" id="{1D9BF3B8-1553-CB43-861A-0C55AC833BFD}"/>
                </a:ext>
              </a:extLst>
            </p:cNvPr>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sp>
          <p:nvSpPr>
            <p:cNvPr id="62" name="Rectangle 61">
              <a:extLst>
                <a:ext uri="{FF2B5EF4-FFF2-40B4-BE49-F238E27FC236}">
                  <a16:creationId xmlns:a16="http://schemas.microsoft.com/office/drawing/2014/main" id="{A6D0F4D3-BA10-E141-99A5-7B49C20DF11A}"/>
                </a:ext>
              </a:extLst>
            </p:cNvPr>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dirty="0" err="1"/>
            </a:p>
          </p:txBody>
        </p:sp>
      </p:grpSp>
      <p:sp>
        <p:nvSpPr>
          <p:cNvPr id="37" name="Freeform 69">
            <a:extLst>
              <a:ext uri="{FF2B5EF4-FFF2-40B4-BE49-F238E27FC236}">
                <a16:creationId xmlns:a16="http://schemas.microsoft.com/office/drawing/2014/main" id="{3634B592-2BB6-5C4B-A72F-5EE93BA6F81A}"/>
              </a:ext>
            </a:extLst>
          </p:cNvPr>
          <p:cNvSpPr>
            <a:spLocks noEditPoints="1"/>
          </p:cNvSpPr>
          <p:nvPr userDrawn="1"/>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bg2"/>
              </a:solidFill>
              <a:latin typeface="+mj-lt"/>
            </a:endParaRPr>
          </a:p>
        </p:txBody>
      </p:sp>
      <p:grpSp>
        <p:nvGrpSpPr>
          <p:cNvPr id="91" name="Group 98">
            <a:extLst>
              <a:ext uri="{FF2B5EF4-FFF2-40B4-BE49-F238E27FC236}">
                <a16:creationId xmlns:a16="http://schemas.microsoft.com/office/drawing/2014/main" id="{9AC922D9-7CEE-B448-86D3-66DA557B7FF2}"/>
              </a:ext>
            </a:extLst>
          </p:cNvPr>
          <p:cNvGrpSpPr>
            <a:grpSpLocks noChangeAspect="1"/>
          </p:cNvGrpSpPr>
          <p:nvPr userDrawn="1"/>
        </p:nvGrpSpPr>
        <p:grpSpPr bwMode="auto">
          <a:xfrm>
            <a:off x="2084826" y="5548256"/>
            <a:ext cx="448560" cy="372925"/>
            <a:chOff x="1371" y="1755"/>
            <a:chExt cx="427" cy="355"/>
          </a:xfrm>
          <a:solidFill>
            <a:schemeClr val="accent1"/>
          </a:solidFill>
        </p:grpSpPr>
        <p:sp>
          <p:nvSpPr>
            <p:cNvPr id="92" name="Freeform 99">
              <a:extLst>
                <a:ext uri="{FF2B5EF4-FFF2-40B4-BE49-F238E27FC236}">
                  <a16:creationId xmlns:a16="http://schemas.microsoft.com/office/drawing/2014/main" id="{6DD3FF56-53E8-3945-A690-6D0C81F64008}"/>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3" name="Freeform 100">
              <a:extLst>
                <a:ext uri="{FF2B5EF4-FFF2-40B4-BE49-F238E27FC236}">
                  <a16:creationId xmlns:a16="http://schemas.microsoft.com/office/drawing/2014/main" id="{B9DD30D6-7FC5-4E4B-AA29-A488CEB79813}"/>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4" name="Freeform 101">
              <a:extLst>
                <a:ext uri="{FF2B5EF4-FFF2-40B4-BE49-F238E27FC236}">
                  <a16:creationId xmlns:a16="http://schemas.microsoft.com/office/drawing/2014/main" id="{B598F935-A581-034B-89D4-127294ECEFE4}"/>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5" name="Freeform 102">
              <a:extLst>
                <a:ext uri="{FF2B5EF4-FFF2-40B4-BE49-F238E27FC236}">
                  <a16:creationId xmlns:a16="http://schemas.microsoft.com/office/drawing/2014/main" id="{24EC5BA8-8063-3241-A2BA-5D3F0C810EF9}"/>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6" name="Freeform 103">
              <a:extLst>
                <a:ext uri="{FF2B5EF4-FFF2-40B4-BE49-F238E27FC236}">
                  <a16:creationId xmlns:a16="http://schemas.microsoft.com/office/drawing/2014/main" id="{CF8C2DB6-381F-254A-B48E-15AFF4C7C781}"/>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7" name="Freeform 104">
              <a:extLst>
                <a:ext uri="{FF2B5EF4-FFF2-40B4-BE49-F238E27FC236}">
                  <a16:creationId xmlns:a16="http://schemas.microsoft.com/office/drawing/2014/main" id="{0667E557-C3C5-454F-BFFD-0892A85D1147}"/>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8" name="Freeform 105">
              <a:extLst>
                <a:ext uri="{FF2B5EF4-FFF2-40B4-BE49-F238E27FC236}">
                  <a16:creationId xmlns:a16="http://schemas.microsoft.com/office/drawing/2014/main" id="{3BB22AA7-DF3C-C443-90C8-1FB2B5423AB0}"/>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99" name="Oval 106">
              <a:extLst>
                <a:ext uri="{FF2B5EF4-FFF2-40B4-BE49-F238E27FC236}">
                  <a16:creationId xmlns:a16="http://schemas.microsoft.com/office/drawing/2014/main" id="{840F5257-5088-364D-878D-3C2254FB2EC8}"/>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11" name="Group 41">
            <a:extLst>
              <a:ext uri="{FF2B5EF4-FFF2-40B4-BE49-F238E27FC236}">
                <a16:creationId xmlns:a16="http://schemas.microsoft.com/office/drawing/2014/main" id="{CAE15CC3-F3B0-4346-93C0-B55CF2674050}"/>
              </a:ext>
            </a:extLst>
          </p:cNvPr>
          <p:cNvGrpSpPr>
            <a:grpSpLocks noChangeAspect="1"/>
          </p:cNvGrpSpPr>
          <p:nvPr userDrawn="1"/>
        </p:nvGrpSpPr>
        <p:grpSpPr bwMode="auto">
          <a:xfrm>
            <a:off x="9695631" y="5524348"/>
            <a:ext cx="459581" cy="420743"/>
            <a:chOff x="3439" y="460"/>
            <a:chExt cx="426" cy="390"/>
          </a:xfrm>
          <a:solidFill>
            <a:schemeClr val="accent1"/>
          </a:solidFill>
        </p:grpSpPr>
        <p:sp>
          <p:nvSpPr>
            <p:cNvPr id="112" name="Freeform 42">
              <a:extLst>
                <a:ext uri="{FF2B5EF4-FFF2-40B4-BE49-F238E27FC236}">
                  <a16:creationId xmlns:a16="http://schemas.microsoft.com/office/drawing/2014/main" id="{FC866253-99F8-F940-8BD2-B8A0B5BABFB5}"/>
                </a:ext>
              </a:extLst>
            </p:cNvPr>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3" name="Freeform 43">
              <a:extLst>
                <a:ext uri="{FF2B5EF4-FFF2-40B4-BE49-F238E27FC236}">
                  <a16:creationId xmlns:a16="http://schemas.microsoft.com/office/drawing/2014/main" id="{DAD71534-CAEB-4342-9B3B-ACB93687E4EC}"/>
                </a:ext>
              </a:extLst>
            </p:cNvPr>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4" name="Freeform 44">
              <a:extLst>
                <a:ext uri="{FF2B5EF4-FFF2-40B4-BE49-F238E27FC236}">
                  <a16:creationId xmlns:a16="http://schemas.microsoft.com/office/drawing/2014/main" id="{69604E24-F016-194E-9E2B-1ACF8EBA526D}"/>
                </a:ext>
              </a:extLst>
            </p:cNvPr>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5" name="Freeform 45">
              <a:extLst>
                <a:ext uri="{FF2B5EF4-FFF2-40B4-BE49-F238E27FC236}">
                  <a16:creationId xmlns:a16="http://schemas.microsoft.com/office/drawing/2014/main" id="{0272F795-CB5C-EC40-AB73-8271C831B7E3}"/>
                </a:ext>
              </a:extLst>
            </p:cNvPr>
            <p:cNvSpPr>
              <a:spLocks/>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6" name="Freeform 46">
              <a:extLst>
                <a:ext uri="{FF2B5EF4-FFF2-40B4-BE49-F238E27FC236}">
                  <a16:creationId xmlns:a16="http://schemas.microsoft.com/office/drawing/2014/main" id="{58894E59-5B8C-E746-BE36-282800DC218E}"/>
                </a:ext>
              </a:extLst>
            </p:cNvPr>
            <p:cNvSpPr>
              <a:spLocks/>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7" name="Freeform 47">
              <a:extLst>
                <a:ext uri="{FF2B5EF4-FFF2-40B4-BE49-F238E27FC236}">
                  <a16:creationId xmlns:a16="http://schemas.microsoft.com/office/drawing/2014/main" id="{89C3B5C2-0698-134A-8C5B-F8C984B3D30A}"/>
                </a:ext>
              </a:extLst>
            </p:cNvPr>
            <p:cNvSpPr>
              <a:spLocks/>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8" name="Freeform 48">
              <a:extLst>
                <a:ext uri="{FF2B5EF4-FFF2-40B4-BE49-F238E27FC236}">
                  <a16:creationId xmlns:a16="http://schemas.microsoft.com/office/drawing/2014/main" id="{98ED0FAF-2170-CC4B-893D-B4DFEB1E987B}"/>
                </a:ext>
              </a:extLst>
            </p:cNvPr>
            <p:cNvSpPr>
              <a:spLocks/>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19" name="Freeform 49">
              <a:extLst>
                <a:ext uri="{FF2B5EF4-FFF2-40B4-BE49-F238E27FC236}">
                  <a16:creationId xmlns:a16="http://schemas.microsoft.com/office/drawing/2014/main" id="{E93B3885-01CD-824B-9BBD-D9A7BC873F3E}"/>
                </a:ext>
              </a:extLst>
            </p:cNvPr>
            <p:cNvSpPr>
              <a:spLocks/>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20" name="Freeform 50">
              <a:extLst>
                <a:ext uri="{FF2B5EF4-FFF2-40B4-BE49-F238E27FC236}">
                  <a16:creationId xmlns:a16="http://schemas.microsoft.com/office/drawing/2014/main" id="{4B94C46B-FB83-4F43-83C7-AC36E95C6A04}"/>
                </a:ext>
              </a:extLst>
            </p:cNvPr>
            <p:cNvSpPr>
              <a:spLocks/>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21" name="Group 10">
            <a:extLst>
              <a:ext uri="{FF2B5EF4-FFF2-40B4-BE49-F238E27FC236}">
                <a16:creationId xmlns:a16="http://schemas.microsoft.com/office/drawing/2014/main" id="{EDE454D0-8C87-B549-B592-7DDDDDA65FAD}"/>
              </a:ext>
            </a:extLst>
          </p:cNvPr>
          <p:cNvGrpSpPr>
            <a:grpSpLocks noChangeAspect="1"/>
          </p:cNvGrpSpPr>
          <p:nvPr userDrawn="1"/>
        </p:nvGrpSpPr>
        <p:grpSpPr bwMode="auto">
          <a:xfrm>
            <a:off x="10965185" y="5500310"/>
            <a:ext cx="467720" cy="468818"/>
            <a:chOff x="1374" y="442"/>
            <a:chExt cx="425" cy="426"/>
          </a:xfrm>
          <a:solidFill>
            <a:schemeClr val="accent1"/>
          </a:solidFill>
        </p:grpSpPr>
        <p:sp>
          <p:nvSpPr>
            <p:cNvPr id="122" name="Freeform 11">
              <a:extLst>
                <a:ext uri="{FF2B5EF4-FFF2-40B4-BE49-F238E27FC236}">
                  <a16:creationId xmlns:a16="http://schemas.microsoft.com/office/drawing/2014/main" id="{81B4BA5C-5D57-5243-95A0-B0939E103188}"/>
                </a:ext>
              </a:extLst>
            </p:cNvPr>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3" name="Freeform 12">
              <a:extLst>
                <a:ext uri="{FF2B5EF4-FFF2-40B4-BE49-F238E27FC236}">
                  <a16:creationId xmlns:a16="http://schemas.microsoft.com/office/drawing/2014/main" id="{DBE386C7-E758-5C4A-95CF-157D349ABDEC}"/>
                </a:ext>
              </a:extLst>
            </p:cNvPr>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24" name="Group 87">
            <a:extLst>
              <a:ext uri="{FF2B5EF4-FFF2-40B4-BE49-F238E27FC236}">
                <a16:creationId xmlns:a16="http://schemas.microsoft.com/office/drawing/2014/main" id="{6BDE5202-854C-CC41-965A-533F32430AEE}"/>
              </a:ext>
            </a:extLst>
          </p:cNvPr>
          <p:cNvGrpSpPr>
            <a:grpSpLocks noChangeAspect="1"/>
          </p:cNvGrpSpPr>
          <p:nvPr userDrawn="1"/>
        </p:nvGrpSpPr>
        <p:grpSpPr bwMode="auto">
          <a:xfrm>
            <a:off x="4599644" y="1930124"/>
            <a:ext cx="499666" cy="499666"/>
            <a:chOff x="5510" y="1717"/>
            <a:chExt cx="428" cy="428"/>
          </a:xfrm>
          <a:solidFill>
            <a:schemeClr val="accent1"/>
          </a:solidFill>
        </p:grpSpPr>
        <p:sp>
          <p:nvSpPr>
            <p:cNvPr id="125" name="Freeform 88">
              <a:extLst>
                <a:ext uri="{FF2B5EF4-FFF2-40B4-BE49-F238E27FC236}">
                  <a16:creationId xmlns:a16="http://schemas.microsoft.com/office/drawing/2014/main" id="{5B0A10F8-A96B-5844-8703-D5883AC797AC}"/>
                </a:ext>
              </a:extLst>
            </p:cNvPr>
            <p:cNvSpPr>
              <a:spLocks/>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sp>
          <p:nvSpPr>
            <p:cNvPr id="126" name="Freeform 89">
              <a:extLst>
                <a:ext uri="{FF2B5EF4-FFF2-40B4-BE49-F238E27FC236}">
                  <a16:creationId xmlns:a16="http://schemas.microsoft.com/office/drawing/2014/main" id="{04185316-B34F-294A-A34C-BE4AAF5B7697}"/>
                </a:ext>
              </a:extLst>
            </p:cNvPr>
            <p:cNvSpPr>
              <a:spLocks/>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latin typeface="+mj-lt"/>
              </a:endParaRPr>
            </a:p>
          </p:txBody>
        </p:sp>
      </p:grpSp>
      <p:grpSp>
        <p:nvGrpSpPr>
          <p:cNvPr id="127" name="Group 78">
            <a:extLst>
              <a:ext uri="{FF2B5EF4-FFF2-40B4-BE49-F238E27FC236}">
                <a16:creationId xmlns:a16="http://schemas.microsoft.com/office/drawing/2014/main" id="{11722946-2303-184D-8463-D62F3154D89B}"/>
              </a:ext>
            </a:extLst>
          </p:cNvPr>
          <p:cNvGrpSpPr>
            <a:grpSpLocks noChangeAspect="1"/>
          </p:cNvGrpSpPr>
          <p:nvPr userDrawn="1"/>
        </p:nvGrpSpPr>
        <p:grpSpPr bwMode="auto">
          <a:xfrm>
            <a:off x="5953323" y="1958607"/>
            <a:ext cx="332545" cy="442701"/>
            <a:chOff x="5561" y="440"/>
            <a:chExt cx="320" cy="426"/>
          </a:xfrm>
          <a:solidFill>
            <a:schemeClr val="accent1"/>
          </a:solidFill>
        </p:grpSpPr>
        <p:sp>
          <p:nvSpPr>
            <p:cNvPr id="128" name="Freeform 79">
              <a:extLst>
                <a:ext uri="{FF2B5EF4-FFF2-40B4-BE49-F238E27FC236}">
                  <a16:creationId xmlns:a16="http://schemas.microsoft.com/office/drawing/2014/main" id="{B5E1DA5A-F0CE-4447-9220-974C2855E08C}"/>
                </a:ext>
              </a:extLst>
            </p:cNvPr>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29" name="Freeform 80">
              <a:extLst>
                <a:ext uri="{FF2B5EF4-FFF2-40B4-BE49-F238E27FC236}">
                  <a16:creationId xmlns:a16="http://schemas.microsoft.com/office/drawing/2014/main" id="{ABA3B36B-BE79-3540-89D8-3AD859FC58BF}"/>
                </a:ext>
              </a:extLst>
            </p:cNvPr>
            <p:cNvSpPr>
              <a:spLocks/>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0" name="Freeform 81">
              <a:extLst>
                <a:ext uri="{FF2B5EF4-FFF2-40B4-BE49-F238E27FC236}">
                  <a16:creationId xmlns:a16="http://schemas.microsoft.com/office/drawing/2014/main" id="{25C5AFD0-4C23-1A40-A6D1-BE0869FC7639}"/>
                </a:ext>
              </a:extLst>
            </p:cNvPr>
            <p:cNvSpPr>
              <a:spLocks/>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1" name="Freeform 82">
              <a:extLst>
                <a:ext uri="{FF2B5EF4-FFF2-40B4-BE49-F238E27FC236}">
                  <a16:creationId xmlns:a16="http://schemas.microsoft.com/office/drawing/2014/main" id="{D412E5BA-BAFD-7249-9FD7-E1C872BDFC99}"/>
                </a:ext>
              </a:extLst>
            </p:cNvPr>
            <p:cNvSpPr>
              <a:spLocks/>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2" name="Freeform 83">
              <a:extLst>
                <a:ext uri="{FF2B5EF4-FFF2-40B4-BE49-F238E27FC236}">
                  <a16:creationId xmlns:a16="http://schemas.microsoft.com/office/drawing/2014/main" id="{427BAFDA-991B-DF4F-A7FE-4061E7986915}"/>
                </a:ext>
              </a:extLst>
            </p:cNvPr>
            <p:cNvSpPr>
              <a:spLocks/>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3" name="Freeform 84">
              <a:extLst>
                <a:ext uri="{FF2B5EF4-FFF2-40B4-BE49-F238E27FC236}">
                  <a16:creationId xmlns:a16="http://schemas.microsoft.com/office/drawing/2014/main" id="{B4508F28-8BDC-9245-9C66-6834A3DEBB70}"/>
                </a:ext>
              </a:extLst>
            </p:cNvPr>
            <p:cNvSpPr>
              <a:spLocks/>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4" name="Freeform 85">
              <a:extLst>
                <a:ext uri="{FF2B5EF4-FFF2-40B4-BE49-F238E27FC236}">
                  <a16:creationId xmlns:a16="http://schemas.microsoft.com/office/drawing/2014/main" id="{4B821B86-B791-D441-90DA-D286CAEB5607}"/>
                </a:ext>
              </a:extLst>
            </p:cNvPr>
            <p:cNvSpPr>
              <a:spLocks/>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5" name="Freeform 86">
              <a:extLst>
                <a:ext uri="{FF2B5EF4-FFF2-40B4-BE49-F238E27FC236}">
                  <a16:creationId xmlns:a16="http://schemas.microsoft.com/office/drawing/2014/main" id="{0961530D-62F0-7F40-BD08-0D4F17005F35}"/>
                </a:ext>
              </a:extLst>
            </p:cNvPr>
            <p:cNvSpPr>
              <a:spLocks/>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36" name="Group 45">
            <a:extLst>
              <a:ext uri="{FF2B5EF4-FFF2-40B4-BE49-F238E27FC236}">
                <a16:creationId xmlns:a16="http://schemas.microsoft.com/office/drawing/2014/main" id="{516FF822-0AC6-8F49-982F-1D1D7300DD43}"/>
              </a:ext>
            </a:extLst>
          </p:cNvPr>
          <p:cNvGrpSpPr>
            <a:grpSpLocks noChangeAspect="1"/>
          </p:cNvGrpSpPr>
          <p:nvPr userDrawn="1"/>
        </p:nvGrpSpPr>
        <p:grpSpPr bwMode="auto">
          <a:xfrm>
            <a:off x="783204" y="3116889"/>
            <a:ext cx="481666" cy="481666"/>
            <a:chOff x="5507" y="439"/>
            <a:chExt cx="426" cy="426"/>
          </a:xfrm>
          <a:solidFill>
            <a:schemeClr val="accent1"/>
          </a:solidFill>
        </p:grpSpPr>
        <p:sp>
          <p:nvSpPr>
            <p:cNvPr id="137" name="Freeform 46">
              <a:extLst>
                <a:ext uri="{FF2B5EF4-FFF2-40B4-BE49-F238E27FC236}">
                  <a16:creationId xmlns:a16="http://schemas.microsoft.com/office/drawing/2014/main" id="{F4B73D59-02E7-6541-B93C-C6650620AAF5}"/>
                </a:ext>
              </a:extLst>
            </p:cNvPr>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8" name="Freeform 47">
              <a:extLst>
                <a:ext uri="{FF2B5EF4-FFF2-40B4-BE49-F238E27FC236}">
                  <a16:creationId xmlns:a16="http://schemas.microsoft.com/office/drawing/2014/main" id="{A069EDB2-D1F1-4B46-9633-D4A833BD8A7A}"/>
                </a:ext>
              </a:extLst>
            </p:cNvPr>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39" name="Freeform 48">
              <a:extLst>
                <a:ext uri="{FF2B5EF4-FFF2-40B4-BE49-F238E27FC236}">
                  <a16:creationId xmlns:a16="http://schemas.microsoft.com/office/drawing/2014/main" id="{28E39315-063A-D84B-9973-3C71C544EA25}"/>
                </a:ext>
              </a:extLst>
            </p:cNvPr>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140" name="Freeform 49">
              <a:extLst>
                <a:ext uri="{FF2B5EF4-FFF2-40B4-BE49-F238E27FC236}">
                  <a16:creationId xmlns:a16="http://schemas.microsoft.com/office/drawing/2014/main" id="{25703F0B-4AFB-1142-AB77-64647188DC7B}"/>
                </a:ext>
              </a:extLst>
            </p:cNvPr>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141" name="Group 79">
            <a:extLst>
              <a:ext uri="{FF2B5EF4-FFF2-40B4-BE49-F238E27FC236}">
                <a16:creationId xmlns:a16="http://schemas.microsoft.com/office/drawing/2014/main" id="{F01FD265-4EA3-E648-9E9F-F7ED57259CE5}"/>
              </a:ext>
            </a:extLst>
          </p:cNvPr>
          <p:cNvGrpSpPr>
            <a:grpSpLocks noChangeAspect="1"/>
          </p:cNvGrpSpPr>
          <p:nvPr userDrawn="1"/>
        </p:nvGrpSpPr>
        <p:grpSpPr bwMode="auto">
          <a:xfrm>
            <a:off x="4608644" y="3186991"/>
            <a:ext cx="481666" cy="341462"/>
            <a:chOff x="3437" y="1784"/>
            <a:chExt cx="426" cy="302"/>
          </a:xfrm>
          <a:solidFill>
            <a:schemeClr val="accent1"/>
          </a:solidFill>
        </p:grpSpPr>
        <p:sp>
          <p:nvSpPr>
            <p:cNvPr id="142" name="Freeform 80">
              <a:extLst>
                <a:ext uri="{FF2B5EF4-FFF2-40B4-BE49-F238E27FC236}">
                  <a16:creationId xmlns:a16="http://schemas.microsoft.com/office/drawing/2014/main" id="{AD563135-6D41-B34F-8DBF-9789C1D2FC7D}"/>
                </a:ext>
              </a:extLst>
            </p:cNvPr>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3" name="Freeform 81">
              <a:extLst>
                <a:ext uri="{FF2B5EF4-FFF2-40B4-BE49-F238E27FC236}">
                  <a16:creationId xmlns:a16="http://schemas.microsoft.com/office/drawing/2014/main" id="{8E14FF8C-207B-F447-B912-AC19E0458359}"/>
                </a:ext>
              </a:extLst>
            </p:cNvPr>
            <p:cNvSpPr>
              <a:spLocks/>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4" name="Freeform 82">
              <a:extLst>
                <a:ext uri="{FF2B5EF4-FFF2-40B4-BE49-F238E27FC236}">
                  <a16:creationId xmlns:a16="http://schemas.microsoft.com/office/drawing/2014/main" id="{D89E874B-0787-064A-B6EE-771B86487C5E}"/>
                </a:ext>
              </a:extLst>
            </p:cNvPr>
            <p:cNvSpPr>
              <a:spLocks/>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5" name="Freeform 83">
              <a:extLst>
                <a:ext uri="{FF2B5EF4-FFF2-40B4-BE49-F238E27FC236}">
                  <a16:creationId xmlns:a16="http://schemas.microsoft.com/office/drawing/2014/main" id="{B0BBC9BB-9478-DD40-9544-993DEB7E0F10}"/>
                </a:ext>
              </a:extLst>
            </p:cNvPr>
            <p:cNvSpPr>
              <a:spLocks/>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6" name="Freeform 84">
              <a:extLst>
                <a:ext uri="{FF2B5EF4-FFF2-40B4-BE49-F238E27FC236}">
                  <a16:creationId xmlns:a16="http://schemas.microsoft.com/office/drawing/2014/main" id="{52E27719-BDA4-694D-83C1-C827D694BDD0}"/>
                </a:ext>
              </a:extLst>
            </p:cNvPr>
            <p:cNvSpPr>
              <a:spLocks/>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7" name="Freeform 85">
              <a:extLst>
                <a:ext uri="{FF2B5EF4-FFF2-40B4-BE49-F238E27FC236}">
                  <a16:creationId xmlns:a16="http://schemas.microsoft.com/office/drawing/2014/main" id="{FF113834-5F02-6A41-9F8F-FFF2D91F562A}"/>
                </a:ext>
              </a:extLst>
            </p:cNvPr>
            <p:cNvSpPr>
              <a:spLocks/>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8" name="Freeform 86">
              <a:extLst>
                <a:ext uri="{FF2B5EF4-FFF2-40B4-BE49-F238E27FC236}">
                  <a16:creationId xmlns:a16="http://schemas.microsoft.com/office/drawing/2014/main" id="{1F6BA6DB-8682-D240-BADC-571C01985129}"/>
                </a:ext>
              </a:extLst>
            </p:cNvPr>
            <p:cNvSpPr>
              <a:spLocks/>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49" name="Freeform 87">
              <a:extLst>
                <a:ext uri="{FF2B5EF4-FFF2-40B4-BE49-F238E27FC236}">
                  <a16:creationId xmlns:a16="http://schemas.microsoft.com/office/drawing/2014/main" id="{FE697EC8-E5DA-6C49-A676-2F10E8AEA48A}"/>
                </a:ext>
              </a:extLst>
            </p:cNvPr>
            <p:cNvSpPr>
              <a:spLocks/>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0" name="Freeform 88">
              <a:extLst>
                <a:ext uri="{FF2B5EF4-FFF2-40B4-BE49-F238E27FC236}">
                  <a16:creationId xmlns:a16="http://schemas.microsoft.com/office/drawing/2014/main" id="{12D6C954-2EF3-BD42-BFB7-359D0D4F6A5C}"/>
                </a:ext>
              </a:extLst>
            </p:cNvPr>
            <p:cNvSpPr>
              <a:spLocks/>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1" name="Freeform 89">
              <a:extLst>
                <a:ext uri="{FF2B5EF4-FFF2-40B4-BE49-F238E27FC236}">
                  <a16:creationId xmlns:a16="http://schemas.microsoft.com/office/drawing/2014/main" id="{A35B7786-D1F2-4549-A514-FD155D87A266}"/>
                </a:ext>
              </a:extLst>
            </p:cNvPr>
            <p:cNvSpPr>
              <a:spLocks/>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152" name="Freeform 90">
              <a:extLst>
                <a:ext uri="{FF2B5EF4-FFF2-40B4-BE49-F238E27FC236}">
                  <a16:creationId xmlns:a16="http://schemas.microsoft.com/office/drawing/2014/main" id="{184AEB09-EB08-604B-AC9C-43039EE91DFE}"/>
                </a:ext>
              </a:extLst>
            </p:cNvPr>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153" name="Group 59">
            <a:extLst>
              <a:ext uri="{FF2B5EF4-FFF2-40B4-BE49-F238E27FC236}">
                <a16:creationId xmlns:a16="http://schemas.microsoft.com/office/drawing/2014/main" id="{892D387B-5AA1-8044-8D45-614FDCB30B66}"/>
              </a:ext>
            </a:extLst>
          </p:cNvPr>
          <p:cNvGrpSpPr>
            <a:grpSpLocks noChangeAspect="1"/>
          </p:cNvGrpSpPr>
          <p:nvPr userDrawn="1"/>
        </p:nvGrpSpPr>
        <p:grpSpPr bwMode="auto">
          <a:xfrm>
            <a:off x="2075617" y="3217044"/>
            <a:ext cx="466978" cy="281356"/>
            <a:chOff x="6554" y="532"/>
            <a:chExt cx="400" cy="241"/>
          </a:xfrm>
          <a:solidFill>
            <a:schemeClr val="accent1"/>
          </a:solidFill>
        </p:grpSpPr>
        <p:sp>
          <p:nvSpPr>
            <p:cNvPr id="154" name="Freeform 60">
              <a:extLst>
                <a:ext uri="{FF2B5EF4-FFF2-40B4-BE49-F238E27FC236}">
                  <a16:creationId xmlns:a16="http://schemas.microsoft.com/office/drawing/2014/main" id="{CA82DAE1-B4D6-1142-8988-789C66AB55DB}"/>
                </a:ext>
              </a:extLst>
            </p:cNvPr>
            <p:cNvSpPr>
              <a:spLocks/>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sp>
          <p:nvSpPr>
            <p:cNvPr id="155" name="Freeform 61">
              <a:extLst>
                <a:ext uri="{FF2B5EF4-FFF2-40B4-BE49-F238E27FC236}">
                  <a16:creationId xmlns:a16="http://schemas.microsoft.com/office/drawing/2014/main" id="{F6DD371E-5D02-AF4E-8FE8-2BC519C3177C}"/>
                </a:ext>
              </a:extLst>
            </p:cNvPr>
            <p:cNvSpPr>
              <a:spLocks/>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solidFill>
                  <a:schemeClr val="bg2"/>
                </a:solidFill>
              </a:endParaRPr>
            </a:p>
          </p:txBody>
        </p:sp>
      </p:grpSp>
      <p:grpSp>
        <p:nvGrpSpPr>
          <p:cNvPr id="156" name="Group 60">
            <a:extLst>
              <a:ext uri="{FF2B5EF4-FFF2-40B4-BE49-F238E27FC236}">
                <a16:creationId xmlns:a16="http://schemas.microsoft.com/office/drawing/2014/main" id="{909B4C50-0B6B-F940-B96B-0F025E25749D}"/>
              </a:ext>
            </a:extLst>
          </p:cNvPr>
          <p:cNvGrpSpPr>
            <a:grpSpLocks noChangeAspect="1"/>
          </p:cNvGrpSpPr>
          <p:nvPr userDrawn="1"/>
        </p:nvGrpSpPr>
        <p:grpSpPr bwMode="auto">
          <a:xfrm>
            <a:off x="3329567" y="3117577"/>
            <a:ext cx="491836" cy="480291"/>
            <a:chOff x="6726" y="600"/>
            <a:chExt cx="426" cy="416"/>
          </a:xfrm>
          <a:solidFill>
            <a:schemeClr val="accent1"/>
          </a:solidFill>
        </p:grpSpPr>
        <p:sp>
          <p:nvSpPr>
            <p:cNvPr id="157" name="Freeform 61">
              <a:extLst>
                <a:ext uri="{FF2B5EF4-FFF2-40B4-BE49-F238E27FC236}">
                  <a16:creationId xmlns:a16="http://schemas.microsoft.com/office/drawing/2014/main" id="{9C3A8E24-140A-A045-9B50-E9B468100282}"/>
                </a:ext>
              </a:extLst>
            </p:cNvPr>
            <p:cNvSpPr>
              <a:spLocks/>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8" name="Freeform 62">
              <a:extLst>
                <a:ext uri="{FF2B5EF4-FFF2-40B4-BE49-F238E27FC236}">
                  <a16:creationId xmlns:a16="http://schemas.microsoft.com/office/drawing/2014/main" id="{7B95F1FD-5650-BC4B-808D-C3715C5F40BE}"/>
                </a:ext>
              </a:extLst>
            </p:cNvPr>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63">
              <a:extLst>
                <a:ext uri="{FF2B5EF4-FFF2-40B4-BE49-F238E27FC236}">
                  <a16:creationId xmlns:a16="http://schemas.microsoft.com/office/drawing/2014/main" id="{0ACA05DC-D168-ED4A-8F9D-48683873D78A}"/>
                </a:ext>
              </a:extLst>
            </p:cNvPr>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64">
              <a:extLst>
                <a:ext uri="{FF2B5EF4-FFF2-40B4-BE49-F238E27FC236}">
                  <a16:creationId xmlns:a16="http://schemas.microsoft.com/office/drawing/2014/main" id="{DEACE061-660B-B846-81F5-5CAC95D88ABD}"/>
                </a:ext>
              </a:extLst>
            </p:cNvPr>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65">
              <a:extLst>
                <a:ext uri="{FF2B5EF4-FFF2-40B4-BE49-F238E27FC236}">
                  <a16:creationId xmlns:a16="http://schemas.microsoft.com/office/drawing/2014/main" id="{6C1EFCFD-1918-4C4B-9CE7-E8EFB1D43AEC}"/>
                </a:ext>
              </a:extLst>
            </p:cNvPr>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66">
              <a:extLst>
                <a:ext uri="{FF2B5EF4-FFF2-40B4-BE49-F238E27FC236}">
                  <a16:creationId xmlns:a16="http://schemas.microsoft.com/office/drawing/2014/main" id="{E3276A80-6E12-C248-A63A-BDDBCB6DC276}"/>
                </a:ext>
              </a:extLst>
            </p:cNvPr>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67">
              <a:extLst>
                <a:ext uri="{FF2B5EF4-FFF2-40B4-BE49-F238E27FC236}">
                  <a16:creationId xmlns:a16="http://schemas.microsoft.com/office/drawing/2014/main" id="{FA66DBB2-838B-4C4A-BA40-168FEF07086F}"/>
                </a:ext>
              </a:extLst>
            </p:cNvPr>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8">
              <a:extLst>
                <a:ext uri="{FF2B5EF4-FFF2-40B4-BE49-F238E27FC236}">
                  <a16:creationId xmlns:a16="http://schemas.microsoft.com/office/drawing/2014/main" id="{93019F76-8284-AF42-815A-EE8C56616EEB}"/>
                </a:ext>
              </a:extLst>
            </p:cNvPr>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5" name="Freeform 69">
              <a:extLst>
                <a:ext uri="{FF2B5EF4-FFF2-40B4-BE49-F238E27FC236}">
                  <a16:creationId xmlns:a16="http://schemas.microsoft.com/office/drawing/2014/main" id="{994737E9-AB00-4844-A2D9-029280879396}"/>
                </a:ext>
              </a:extLst>
            </p:cNvPr>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6" name="Freeform 70">
              <a:extLst>
                <a:ext uri="{FF2B5EF4-FFF2-40B4-BE49-F238E27FC236}">
                  <a16:creationId xmlns:a16="http://schemas.microsoft.com/office/drawing/2014/main" id="{31011639-86D2-1945-816C-1890494209C3}"/>
                </a:ext>
              </a:extLst>
            </p:cNvPr>
            <p:cNvSpPr>
              <a:spLocks/>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7" name="Freeform 71">
              <a:extLst>
                <a:ext uri="{FF2B5EF4-FFF2-40B4-BE49-F238E27FC236}">
                  <a16:creationId xmlns:a16="http://schemas.microsoft.com/office/drawing/2014/main" id="{351419A5-CCB8-0F4A-A9D8-85EBBC43D894}"/>
                </a:ext>
              </a:extLst>
            </p:cNvPr>
            <p:cNvSpPr>
              <a:spLocks/>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72">
              <a:extLst>
                <a:ext uri="{FF2B5EF4-FFF2-40B4-BE49-F238E27FC236}">
                  <a16:creationId xmlns:a16="http://schemas.microsoft.com/office/drawing/2014/main" id="{E9D27936-5D5D-614F-8C1C-7B1D6C8F53BC}"/>
                </a:ext>
              </a:extLst>
            </p:cNvPr>
            <p:cNvSpPr>
              <a:spLocks/>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47">
            <a:extLst>
              <a:ext uri="{FF2B5EF4-FFF2-40B4-BE49-F238E27FC236}">
                <a16:creationId xmlns:a16="http://schemas.microsoft.com/office/drawing/2014/main" id="{1A45C7C7-247A-8046-A96E-AD1F982C8EF8}"/>
              </a:ext>
            </a:extLst>
          </p:cNvPr>
          <p:cNvGrpSpPr>
            <a:grpSpLocks noChangeAspect="1"/>
          </p:cNvGrpSpPr>
          <p:nvPr userDrawn="1"/>
        </p:nvGrpSpPr>
        <p:grpSpPr bwMode="auto">
          <a:xfrm>
            <a:off x="4602982" y="4317934"/>
            <a:ext cx="492991" cy="480291"/>
            <a:chOff x="4660" y="3155"/>
            <a:chExt cx="427" cy="416"/>
          </a:xfrm>
          <a:solidFill>
            <a:schemeClr val="accent1"/>
          </a:solidFill>
        </p:grpSpPr>
        <p:sp>
          <p:nvSpPr>
            <p:cNvPr id="170" name="Freeform 148">
              <a:extLst>
                <a:ext uri="{FF2B5EF4-FFF2-40B4-BE49-F238E27FC236}">
                  <a16:creationId xmlns:a16="http://schemas.microsoft.com/office/drawing/2014/main" id="{8E8C409B-9E97-C84A-B9D3-A35AAE508CE2}"/>
                </a:ext>
              </a:extLst>
            </p:cNvPr>
            <p:cNvSpPr>
              <a:spLocks/>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1" name="Freeform 149">
              <a:extLst>
                <a:ext uri="{FF2B5EF4-FFF2-40B4-BE49-F238E27FC236}">
                  <a16:creationId xmlns:a16="http://schemas.microsoft.com/office/drawing/2014/main" id="{DA0B5ECD-870E-4848-9CD3-F2A48AAED96F}"/>
                </a:ext>
              </a:extLst>
            </p:cNvPr>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2" name="Freeform 150">
              <a:extLst>
                <a:ext uri="{FF2B5EF4-FFF2-40B4-BE49-F238E27FC236}">
                  <a16:creationId xmlns:a16="http://schemas.microsoft.com/office/drawing/2014/main" id="{F35591AC-ECAA-6A44-8F99-819ED52E6DAB}"/>
                </a:ext>
              </a:extLst>
            </p:cNvPr>
            <p:cNvSpPr>
              <a:spLocks/>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3" name="Freeform 151">
              <a:extLst>
                <a:ext uri="{FF2B5EF4-FFF2-40B4-BE49-F238E27FC236}">
                  <a16:creationId xmlns:a16="http://schemas.microsoft.com/office/drawing/2014/main" id="{7C40EEF9-FCC2-A541-B120-A45140879919}"/>
                </a:ext>
              </a:extLst>
            </p:cNvPr>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4" name="Freeform 152">
              <a:extLst>
                <a:ext uri="{FF2B5EF4-FFF2-40B4-BE49-F238E27FC236}">
                  <a16:creationId xmlns:a16="http://schemas.microsoft.com/office/drawing/2014/main" id="{A9892F93-4546-3D4E-B74D-759D573B708D}"/>
                </a:ext>
              </a:extLst>
            </p:cNvPr>
            <p:cNvSpPr>
              <a:spLocks/>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5" name="Freeform 153">
              <a:extLst>
                <a:ext uri="{FF2B5EF4-FFF2-40B4-BE49-F238E27FC236}">
                  <a16:creationId xmlns:a16="http://schemas.microsoft.com/office/drawing/2014/main" id="{FC0B3E8E-2558-BE41-ADEB-7D5023F6BD96}"/>
                </a:ext>
              </a:extLst>
            </p:cNvPr>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6" name="Freeform 154">
              <a:extLst>
                <a:ext uri="{FF2B5EF4-FFF2-40B4-BE49-F238E27FC236}">
                  <a16:creationId xmlns:a16="http://schemas.microsoft.com/office/drawing/2014/main" id="{AF5CD9F4-8D4C-B94E-A070-7BA0E2494A4C}"/>
                </a:ext>
              </a:extLst>
            </p:cNvPr>
            <p:cNvSpPr>
              <a:spLocks/>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7" name="Freeform 155">
              <a:extLst>
                <a:ext uri="{FF2B5EF4-FFF2-40B4-BE49-F238E27FC236}">
                  <a16:creationId xmlns:a16="http://schemas.microsoft.com/office/drawing/2014/main" id="{B1B15CB0-A7E5-BC4F-A0BC-F0DE234CCD0C}"/>
                </a:ext>
              </a:extLst>
            </p:cNvPr>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8" name="Freeform 156">
              <a:extLst>
                <a:ext uri="{FF2B5EF4-FFF2-40B4-BE49-F238E27FC236}">
                  <a16:creationId xmlns:a16="http://schemas.microsoft.com/office/drawing/2014/main" id="{67AB54EA-1D00-BA41-A554-14265C9BADB6}"/>
                </a:ext>
              </a:extLst>
            </p:cNvPr>
            <p:cNvSpPr>
              <a:spLocks/>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79" name="Freeform 157">
              <a:extLst>
                <a:ext uri="{FF2B5EF4-FFF2-40B4-BE49-F238E27FC236}">
                  <a16:creationId xmlns:a16="http://schemas.microsoft.com/office/drawing/2014/main" id="{7CFDB85D-494A-024F-86F2-B6983F221C93}"/>
                </a:ext>
              </a:extLst>
            </p:cNvPr>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0" name="Freeform 158">
              <a:extLst>
                <a:ext uri="{FF2B5EF4-FFF2-40B4-BE49-F238E27FC236}">
                  <a16:creationId xmlns:a16="http://schemas.microsoft.com/office/drawing/2014/main" id="{29B1044C-E2D2-6641-83C4-F6039E8C3EAB}"/>
                </a:ext>
              </a:extLst>
            </p:cNvPr>
            <p:cNvSpPr>
              <a:spLocks/>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1" name="Freeform 159">
              <a:extLst>
                <a:ext uri="{FF2B5EF4-FFF2-40B4-BE49-F238E27FC236}">
                  <a16:creationId xmlns:a16="http://schemas.microsoft.com/office/drawing/2014/main" id="{D04495BF-6265-7A4F-9624-AF37EE9A7BE3}"/>
                </a:ext>
              </a:extLst>
            </p:cNvPr>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2" name="Oval 160">
              <a:extLst>
                <a:ext uri="{FF2B5EF4-FFF2-40B4-BE49-F238E27FC236}">
                  <a16:creationId xmlns:a16="http://schemas.microsoft.com/office/drawing/2014/main" id="{0DCD1D92-34C0-2940-9188-97E05488F343}"/>
                </a:ext>
              </a:extLst>
            </p:cNvPr>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83" name="Freeform 161">
              <a:extLst>
                <a:ext uri="{FF2B5EF4-FFF2-40B4-BE49-F238E27FC236}">
                  <a16:creationId xmlns:a16="http://schemas.microsoft.com/office/drawing/2014/main" id="{7619177A-DB0B-F247-9FF6-F0476A03D96B}"/>
                </a:ext>
              </a:extLst>
            </p:cNvPr>
            <p:cNvSpPr>
              <a:spLocks/>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185" name="Group 98">
            <a:extLst>
              <a:ext uri="{FF2B5EF4-FFF2-40B4-BE49-F238E27FC236}">
                <a16:creationId xmlns:a16="http://schemas.microsoft.com/office/drawing/2014/main" id="{7C33E39D-1B8D-8E4E-9D4F-DA8DD65CA1F9}"/>
              </a:ext>
            </a:extLst>
          </p:cNvPr>
          <p:cNvGrpSpPr>
            <a:grpSpLocks noChangeAspect="1"/>
          </p:cNvGrpSpPr>
          <p:nvPr userDrawn="1"/>
        </p:nvGrpSpPr>
        <p:grpSpPr bwMode="auto">
          <a:xfrm>
            <a:off x="3323794" y="4324704"/>
            <a:ext cx="503382" cy="466750"/>
            <a:chOff x="348" y="3011"/>
            <a:chExt cx="426" cy="395"/>
          </a:xfrm>
          <a:solidFill>
            <a:schemeClr val="accent1"/>
          </a:solidFill>
        </p:grpSpPr>
        <p:sp>
          <p:nvSpPr>
            <p:cNvPr id="186" name="Freeform 99">
              <a:extLst>
                <a:ext uri="{FF2B5EF4-FFF2-40B4-BE49-F238E27FC236}">
                  <a16:creationId xmlns:a16="http://schemas.microsoft.com/office/drawing/2014/main" id="{AD8832E6-74B8-124A-AD34-263F9478BAD9}"/>
                </a:ext>
              </a:extLst>
            </p:cNvPr>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7" name="Freeform 100">
              <a:extLst>
                <a:ext uri="{FF2B5EF4-FFF2-40B4-BE49-F238E27FC236}">
                  <a16:creationId xmlns:a16="http://schemas.microsoft.com/office/drawing/2014/main" id="{8A44DBE0-E9B2-D848-B6E3-CCE472D440A2}"/>
                </a:ext>
              </a:extLst>
            </p:cNvPr>
            <p:cNvSpPr>
              <a:spLocks/>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88" name="Oval 101">
              <a:extLst>
                <a:ext uri="{FF2B5EF4-FFF2-40B4-BE49-F238E27FC236}">
                  <a16:creationId xmlns:a16="http://schemas.microsoft.com/office/drawing/2014/main" id="{AC4C9687-F04A-6D47-9FC0-46BA1393FC91}"/>
                </a:ext>
              </a:extLst>
            </p:cNvPr>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189" name="Group 133">
            <a:extLst>
              <a:ext uri="{FF2B5EF4-FFF2-40B4-BE49-F238E27FC236}">
                <a16:creationId xmlns:a16="http://schemas.microsoft.com/office/drawing/2014/main" id="{E59F227F-CDAA-2645-BBA5-7162A1A03A93}"/>
              </a:ext>
            </a:extLst>
          </p:cNvPr>
          <p:cNvGrpSpPr>
            <a:grpSpLocks noChangeAspect="1"/>
          </p:cNvGrpSpPr>
          <p:nvPr userDrawn="1"/>
        </p:nvGrpSpPr>
        <p:grpSpPr bwMode="auto">
          <a:xfrm>
            <a:off x="769996" y="4304038"/>
            <a:ext cx="508082" cy="508082"/>
            <a:chOff x="5508" y="2995"/>
            <a:chExt cx="427" cy="427"/>
          </a:xfrm>
          <a:solidFill>
            <a:schemeClr val="accent1"/>
          </a:solidFill>
        </p:grpSpPr>
        <p:sp>
          <p:nvSpPr>
            <p:cNvPr id="190" name="Freeform 134">
              <a:extLst>
                <a:ext uri="{FF2B5EF4-FFF2-40B4-BE49-F238E27FC236}">
                  <a16:creationId xmlns:a16="http://schemas.microsoft.com/office/drawing/2014/main" id="{B7172BEF-887A-9048-B469-007E20F8BE58}"/>
                </a:ext>
              </a:extLst>
            </p:cNvPr>
            <p:cNvSpPr>
              <a:spLocks/>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1" name="Rectangle 135">
              <a:extLst>
                <a:ext uri="{FF2B5EF4-FFF2-40B4-BE49-F238E27FC236}">
                  <a16:creationId xmlns:a16="http://schemas.microsoft.com/office/drawing/2014/main" id="{1FB3B654-0FC6-174C-A116-B31706E9D7D9}"/>
                </a:ext>
              </a:extLst>
            </p:cNvPr>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2" name="Rectangle 136">
              <a:extLst>
                <a:ext uri="{FF2B5EF4-FFF2-40B4-BE49-F238E27FC236}">
                  <a16:creationId xmlns:a16="http://schemas.microsoft.com/office/drawing/2014/main" id="{9946ABE7-23E6-9B4E-B0D7-4ECCCED32AED}"/>
                </a:ext>
              </a:extLst>
            </p:cNvPr>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3" name="Rectangle 137">
              <a:extLst>
                <a:ext uri="{FF2B5EF4-FFF2-40B4-BE49-F238E27FC236}">
                  <a16:creationId xmlns:a16="http://schemas.microsoft.com/office/drawing/2014/main" id="{39F0F16D-8FEF-344E-AADA-A92E5B937DBD}"/>
                </a:ext>
              </a:extLst>
            </p:cNvPr>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194" name="Freeform 138">
              <a:extLst>
                <a:ext uri="{FF2B5EF4-FFF2-40B4-BE49-F238E27FC236}">
                  <a16:creationId xmlns:a16="http://schemas.microsoft.com/office/drawing/2014/main" id="{FDA36911-8FD6-754B-8C4F-BF81FB3448D3}"/>
                </a:ext>
              </a:extLst>
            </p:cNvPr>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0" name="Group 128">
            <a:extLst>
              <a:ext uri="{FF2B5EF4-FFF2-40B4-BE49-F238E27FC236}">
                <a16:creationId xmlns:a16="http://schemas.microsoft.com/office/drawing/2014/main" id="{22F35C7D-7426-D643-BA01-1D590EC15894}"/>
              </a:ext>
            </a:extLst>
          </p:cNvPr>
          <p:cNvGrpSpPr>
            <a:grpSpLocks noChangeAspect="1"/>
          </p:cNvGrpSpPr>
          <p:nvPr userDrawn="1"/>
        </p:nvGrpSpPr>
        <p:grpSpPr bwMode="auto">
          <a:xfrm>
            <a:off x="2055661" y="4309988"/>
            <a:ext cx="506890" cy="496182"/>
            <a:chOff x="4478" y="2999"/>
            <a:chExt cx="426" cy="417"/>
          </a:xfrm>
          <a:solidFill>
            <a:schemeClr val="accent1"/>
          </a:solidFill>
        </p:grpSpPr>
        <p:sp>
          <p:nvSpPr>
            <p:cNvPr id="211" name="Freeform 129">
              <a:extLst>
                <a:ext uri="{FF2B5EF4-FFF2-40B4-BE49-F238E27FC236}">
                  <a16:creationId xmlns:a16="http://schemas.microsoft.com/office/drawing/2014/main" id="{EB8F390E-DD96-5545-9F4B-5D56F498E4C2}"/>
                </a:ext>
              </a:extLst>
            </p:cNvPr>
            <p:cNvSpPr>
              <a:spLocks/>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12" name="Freeform 130">
              <a:extLst>
                <a:ext uri="{FF2B5EF4-FFF2-40B4-BE49-F238E27FC236}">
                  <a16:creationId xmlns:a16="http://schemas.microsoft.com/office/drawing/2014/main" id="{7E54516C-265B-F84F-9AC7-C2472BCC10ED}"/>
                </a:ext>
              </a:extLst>
            </p:cNvPr>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18" name="Group 4">
            <a:extLst>
              <a:ext uri="{FF2B5EF4-FFF2-40B4-BE49-F238E27FC236}">
                <a16:creationId xmlns:a16="http://schemas.microsoft.com/office/drawing/2014/main" id="{6624F93D-A5D3-9049-9233-B5F6165978B5}"/>
              </a:ext>
            </a:extLst>
          </p:cNvPr>
          <p:cNvGrpSpPr>
            <a:grpSpLocks noChangeAspect="1"/>
          </p:cNvGrpSpPr>
          <p:nvPr userDrawn="1"/>
        </p:nvGrpSpPr>
        <p:grpSpPr bwMode="auto">
          <a:xfrm>
            <a:off x="5871933" y="3163253"/>
            <a:ext cx="495324" cy="388938"/>
            <a:chOff x="526" y="708"/>
            <a:chExt cx="433" cy="340"/>
          </a:xfrm>
          <a:solidFill>
            <a:schemeClr val="accent1"/>
          </a:solidFill>
        </p:grpSpPr>
        <p:sp>
          <p:nvSpPr>
            <p:cNvPr id="219" name="Freeform 5">
              <a:extLst>
                <a:ext uri="{FF2B5EF4-FFF2-40B4-BE49-F238E27FC236}">
                  <a16:creationId xmlns:a16="http://schemas.microsoft.com/office/drawing/2014/main" id="{2E8CDAC4-7731-2447-B17D-B9E13B8CEA82}"/>
                </a:ext>
              </a:extLst>
            </p:cNvPr>
            <p:cNvSpPr>
              <a:spLocks/>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0" name="Freeform 6">
              <a:extLst>
                <a:ext uri="{FF2B5EF4-FFF2-40B4-BE49-F238E27FC236}">
                  <a16:creationId xmlns:a16="http://schemas.microsoft.com/office/drawing/2014/main" id="{A2C94C49-2544-FA47-B321-D1783FB63860}"/>
                </a:ext>
              </a:extLst>
            </p:cNvPr>
            <p:cNvSpPr>
              <a:spLocks/>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7">
              <a:extLst>
                <a:ext uri="{FF2B5EF4-FFF2-40B4-BE49-F238E27FC236}">
                  <a16:creationId xmlns:a16="http://schemas.microsoft.com/office/drawing/2014/main" id="{781D715F-F7E0-F543-B710-788014F086A9}"/>
                </a:ext>
              </a:extLst>
            </p:cNvPr>
            <p:cNvSpPr>
              <a:spLocks/>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8">
              <a:extLst>
                <a:ext uri="{FF2B5EF4-FFF2-40B4-BE49-F238E27FC236}">
                  <a16:creationId xmlns:a16="http://schemas.microsoft.com/office/drawing/2014/main" id="{0449EDE6-204A-E142-A345-649467F3CCF8}"/>
                </a:ext>
              </a:extLst>
            </p:cNvPr>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9">
              <a:extLst>
                <a:ext uri="{FF2B5EF4-FFF2-40B4-BE49-F238E27FC236}">
                  <a16:creationId xmlns:a16="http://schemas.microsoft.com/office/drawing/2014/main" id="{E4CF1E8A-68D5-C344-B526-2ACB3B2BED2F}"/>
                </a:ext>
              </a:extLst>
            </p:cNvPr>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4" name="Freeform 10">
              <a:extLst>
                <a:ext uri="{FF2B5EF4-FFF2-40B4-BE49-F238E27FC236}">
                  <a16:creationId xmlns:a16="http://schemas.microsoft.com/office/drawing/2014/main" id="{58AF212D-5CEA-A842-96AF-38B282583057}"/>
                </a:ext>
              </a:extLst>
            </p:cNvPr>
            <p:cNvSpPr>
              <a:spLocks/>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11">
              <a:extLst>
                <a:ext uri="{FF2B5EF4-FFF2-40B4-BE49-F238E27FC236}">
                  <a16:creationId xmlns:a16="http://schemas.microsoft.com/office/drawing/2014/main" id="{9067C848-4E37-864F-8284-E48FC9AB4158}"/>
                </a:ext>
              </a:extLst>
            </p:cNvPr>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6" name="Freeform 12">
              <a:extLst>
                <a:ext uri="{FF2B5EF4-FFF2-40B4-BE49-F238E27FC236}">
                  <a16:creationId xmlns:a16="http://schemas.microsoft.com/office/drawing/2014/main" id="{9A7B4980-F4B3-A149-A900-28415FEB81F6}"/>
                </a:ext>
              </a:extLst>
            </p:cNvPr>
            <p:cNvSpPr>
              <a:spLocks/>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13">
              <a:extLst>
                <a:ext uri="{FF2B5EF4-FFF2-40B4-BE49-F238E27FC236}">
                  <a16:creationId xmlns:a16="http://schemas.microsoft.com/office/drawing/2014/main" id="{CD6B0A6B-597F-4E4C-A0FC-EFC38B204DD0}"/>
                </a:ext>
              </a:extLst>
            </p:cNvPr>
            <p:cNvSpPr>
              <a:spLocks/>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4" name="Group 127">
            <a:extLst>
              <a:ext uri="{FF2B5EF4-FFF2-40B4-BE49-F238E27FC236}">
                <a16:creationId xmlns:a16="http://schemas.microsoft.com/office/drawing/2014/main" id="{26DA099A-68DD-4F43-8FC7-141CAF6D1F91}"/>
              </a:ext>
            </a:extLst>
          </p:cNvPr>
          <p:cNvGrpSpPr>
            <a:grpSpLocks noChangeAspect="1"/>
          </p:cNvGrpSpPr>
          <p:nvPr userDrawn="1"/>
        </p:nvGrpSpPr>
        <p:grpSpPr bwMode="auto">
          <a:xfrm>
            <a:off x="7145733" y="3130536"/>
            <a:ext cx="464916" cy="454373"/>
            <a:chOff x="4656" y="1821"/>
            <a:chExt cx="441" cy="431"/>
          </a:xfrm>
          <a:solidFill>
            <a:schemeClr val="accent1"/>
          </a:solidFill>
        </p:grpSpPr>
        <p:sp>
          <p:nvSpPr>
            <p:cNvPr id="235" name="Freeform 128">
              <a:extLst>
                <a:ext uri="{FF2B5EF4-FFF2-40B4-BE49-F238E27FC236}">
                  <a16:creationId xmlns:a16="http://schemas.microsoft.com/office/drawing/2014/main" id="{78927280-4152-A345-AA5D-215134AE8360}"/>
                </a:ext>
              </a:extLst>
            </p:cNvPr>
            <p:cNvSpPr>
              <a:spLocks/>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6" name="Freeform 129">
              <a:extLst>
                <a:ext uri="{FF2B5EF4-FFF2-40B4-BE49-F238E27FC236}">
                  <a16:creationId xmlns:a16="http://schemas.microsoft.com/office/drawing/2014/main" id="{7096CC96-16F5-7E42-AA31-AC96F5CDDF98}"/>
                </a:ext>
              </a:extLst>
            </p:cNvPr>
            <p:cNvSpPr>
              <a:spLocks/>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7" name="Freeform 130">
              <a:extLst>
                <a:ext uri="{FF2B5EF4-FFF2-40B4-BE49-F238E27FC236}">
                  <a16:creationId xmlns:a16="http://schemas.microsoft.com/office/drawing/2014/main" id="{8C889260-9971-2F40-8AA7-F1A4FF7B8A74}"/>
                </a:ext>
              </a:extLst>
            </p:cNvPr>
            <p:cNvSpPr>
              <a:spLocks/>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8" name="Freeform 131">
              <a:extLst>
                <a:ext uri="{FF2B5EF4-FFF2-40B4-BE49-F238E27FC236}">
                  <a16:creationId xmlns:a16="http://schemas.microsoft.com/office/drawing/2014/main" id="{A5D47A1B-2141-4945-9F0E-589BB8088B6D}"/>
                </a:ext>
              </a:extLst>
            </p:cNvPr>
            <p:cNvSpPr>
              <a:spLocks/>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39" name="Freeform 132">
              <a:extLst>
                <a:ext uri="{FF2B5EF4-FFF2-40B4-BE49-F238E27FC236}">
                  <a16:creationId xmlns:a16="http://schemas.microsoft.com/office/drawing/2014/main" id="{C5C6BBAC-F34B-7C43-9879-1B7567B25FFB}"/>
                </a:ext>
              </a:extLst>
            </p:cNvPr>
            <p:cNvSpPr>
              <a:spLocks/>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40" name="Freeform 133">
              <a:extLst>
                <a:ext uri="{FF2B5EF4-FFF2-40B4-BE49-F238E27FC236}">
                  <a16:creationId xmlns:a16="http://schemas.microsoft.com/office/drawing/2014/main" id="{0E22282C-227B-014F-891F-C55AF7AEC82D}"/>
                </a:ext>
              </a:extLst>
            </p:cNvPr>
            <p:cNvSpPr>
              <a:spLocks/>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41" name="Group 21">
            <a:extLst>
              <a:ext uri="{FF2B5EF4-FFF2-40B4-BE49-F238E27FC236}">
                <a16:creationId xmlns:a16="http://schemas.microsoft.com/office/drawing/2014/main" id="{DF8633A8-0907-CE44-BEF9-83365247F289}"/>
              </a:ext>
            </a:extLst>
          </p:cNvPr>
          <p:cNvGrpSpPr>
            <a:grpSpLocks noChangeAspect="1"/>
          </p:cNvGrpSpPr>
          <p:nvPr userDrawn="1"/>
        </p:nvGrpSpPr>
        <p:grpSpPr bwMode="auto">
          <a:xfrm>
            <a:off x="8420433" y="3170602"/>
            <a:ext cx="473118" cy="374241"/>
            <a:chOff x="526" y="695"/>
            <a:chExt cx="445" cy="352"/>
          </a:xfrm>
          <a:solidFill>
            <a:schemeClr val="accent1"/>
          </a:solidFill>
        </p:grpSpPr>
        <p:sp>
          <p:nvSpPr>
            <p:cNvPr id="242" name="Freeform 241">
              <a:extLst>
                <a:ext uri="{FF2B5EF4-FFF2-40B4-BE49-F238E27FC236}">
                  <a16:creationId xmlns:a16="http://schemas.microsoft.com/office/drawing/2014/main" id="{0AA12124-D907-9A4D-80E8-82D0A9B109B0}"/>
                </a:ext>
              </a:extLst>
            </p:cNvPr>
            <p:cNvSpPr>
              <a:spLocks/>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242">
              <a:extLst>
                <a:ext uri="{FF2B5EF4-FFF2-40B4-BE49-F238E27FC236}">
                  <a16:creationId xmlns:a16="http://schemas.microsoft.com/office/drawing/2014/main" id="{F4562066-1535-0A41-9AF3-02D89DD896A2}"/>
                </a:ext>
              </a:extLst>
            </p:cNvPr>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243">
              <a:extLst>
                <a:ext uri="{FF2B5EF4-FFF2-40B4-BE49-F238E27FC236}">
                  <a16:creationId xmlns:a16="http://schemas.microsoft.com/office/drawing/2014/main" id="{B9353C7F-D73E-B741-B879-7A160E097286}"/>
                </a:ext>
              </a:extLst>
            </p:cNvPr>
            <p:cNvSpPr>
              <a:spLocks/>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244">
              <a:extLst>
                <a:ext uri="{FF2B5EF4-FFF2-40B4-BE49-F238E27FC236}">
                  <a16:creationId xmlns:a16="http://schemas.microsoft.com/office/drawing/2014/main" id="{6486A7B7-4FAD-3449-8DAB-F23DCD605F83}"/>
                </a:ext>
              </a:extLst>
            </p:cNvPr>
            <p:cNvSpPr>
              <a:spLocks/>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6" name="Group 71">
            <a:extLst>
              <a:ext uri="{FF2B5EF4-FFF2-40B4-BE49-F238E27FC236}">
                <a16:creationId xmlns:a16="http://schemas.microsoft.com/office/drawing/2014/main" id="{812AA5DC-A4DD-534D-91AC-87DD09713D05}"/>
              </a:ext>
            </a:extLst>
          </p:cNvPr>
          <p:cNvGrpSpPr>
            <a:grpSpLocks noChangeAspect="1"/>
          </p:cNvGrpSpPr>
          <p:nvPr userDrawn="1"/>
        </p:nvGrpSpPr>
        <p:grpSpPr bwMode="auto">
          <a:xfrm>
            <a:off x="9667337" y="3111955"/>
            <a:ext cx="516168" cy="491534"/>
            <a:chOff x="6721" y="1874"/>
            <a:chExt cx="440" cy="419"/>
          </a:xfrm>
          <a:solidFill>
            <a:schemeClr val="accent1"/>
          </a:solidFill>
        </p:grpSpPr>
        <p:sp>
          <p:nvSpPr>
            <p:cNvPr id="247" name="Freeform 72">
              <a:extLst>
                <a:ext uri="{FF2B5EF4-FFF2-40B4-BE49-F238E27FC236}">
                  <a16:creationId xmlns:a16="http://schemas.microsoft.com/office/drawing/2014/main" id="{1D7E026E-1643-2347-9166-545F7A08B43D}"/>
                </a:ext>
              </a:extLst>
            </p:cNvPr>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8" name="Freeform 73">
              <a:extLst>
                <a:ext uri="{FF2B5EF4-FFF2-40B4-BE49-F238E27FC236}">
                  <a16:creationId xmlns:a16="http://schemas.microsoft.com/office/drawing/2014/main" id="{5351C73B-0BA7-0241-A5BE-40597F228322}"/>
                </a:ext>
              </a:extLst>
            </p:cNvPr>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49" name="Freeform 74">
              <a:extLst>
                <a:ext uri="{FF2B5EF4-FFF2-40B4-BE49-F238E27FC236}">
                  <a16:creationId xmlns:a16="http://schemas.microsoft.com/office/drawing/2014/main" id="{D0E469F3-B678-D945-AFB3-6BFFD229CAFC}"/>
                </a:ext>
              </a:extLst>
            </p:cNvPr>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0" name="Freeform 75">
              <a:extLst>
                <a:ext uri="{FF2B5EF4-FFF2-40B4-BE49-F238E27FC236}">
                  <a16:creationId xmlns:a16="http://schemas.microsoft.com/office/drawing/2014/main" id="{B77FEEF7-7A7C-6643-BD56-5BEB58280FD6}"/>
                </a:ext>
              </a:extLst>
            </p:cNvPr>
            <p:cNvSpPr>
              <a:spLocks/>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1" name="Freeform 76">
              <a:extLst>
                <a:ext uri="{FF2B5EF4-FFF2-40B4-BE49-F238E27FC236}">
                  <a16:creationId xmlns:a16="http://schemas.microsoft.com/office/drawing/2014/main" id="{3B035025-AC90-7E49-BF74-FB46A87DC5B1}"/>
                </a:ext>
              </a:extLst>
            </p:cNvPr>
            <p:cNvSpPr>
              <a:spLocks/>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2" name="Freeform 77">
              <a:extLst>
                <a:ext uri="{FF2B5EF4-FFF2-40B4-BE49-F238E27FC236}">
                  <a16:creationId xmlns:a16="http://schemas.microsoft.com/office/drawing/2014/main" id="{4B9EEDFD-B5F6-5942-AA55-8425057F8DD4}"/>
                </a:ext>
              </a:extLst>
            </p:cNvPr>
            <p:cNvSpPr>
              <a:spLocks/>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3" name="Freeform 78">
              <a:extLst>
                <a:ext uri="{FF2B5EF4-FFF2-40B4-BE49-F238E27FC236}">
                  <a16:creationId xmlns:a16="http://schemas.microsoft.com/office/drawing/2014/main" id="{8B50B4AE-2180-ED47-B4DC-A8F6FCB2FDBB}"/>
                </a:ext>
              </a:extLst>
            </p:cNvPr>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254" name="Freeform 79">
              <a:extLst>
                <a:ext uri="{FF2B5EF4-FFF2-40B4-BE49-F238E27FC236}">
                  <a16:creationId xmlns:a16="http://schemas.microsoft.com/office/drawing/2014/main" id="{3D3213DB-D615-0D43-8639-180B31371C41}"/>
                </a:ext>
              </a:extLst>
            </p:cNvPr>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grpSp>
        <p:nvGrpSpPr>
          <p:cNvPr id="255" name="Group 83">
            <a:extLst>
              <a:ext uri="{FF2B5EF4-FFF2-40B4-BE49-F238E27FC236}">
                <a16:creationId xmlns:a16="http://schemas.microsoft.com/office/drawing/2014/main" id="{55833B4A-F17D-B241-A9BA-CAA65D15AF3C}"/>
              </a:ext>
            </a:extLst>
          </p:cNvPr>
          <p:cNvGrpSpPr>
            <a:grpSpLocks noChangeAspect="1"/>
          </p:cNvGrpSpPr>
          <p:nvPr userDrawn="1"/>
        </p:nvGrpSpPr>
        <p:grpSpPr bwMode="auto">
          <a:xfrm>
            <a:off x="5862737" y="4307059"/>
            <a:ext cx="513716" cy="502040"/>
            <a:chOff x="2584" y="1926"/>
            <a:chExt cx="440" cy="430"/>
          </a:xfrm>
          <a:solidFill>
            <a:schemeClr val="accent1"/>
          </a:solidFill>
        </p:grpSpPr>
        <p:sp>
          <p:nvSpPr>
            <p:cNvPr id="256" name="Freeform 84">
              <a:extLst>
                <a:ext uri="{FF2B5EF4-FFF2-40B4-BE49-F238E27FC236}">
                  <a16:creationId xmlns:a16="http://schemas.microsoft.com/office/drawing/2014/main" id="{62D09E4A-E7E8-5A4A-85DE-1B4599C0D0C4}"/>
                </a:ext>
              </a:extLst>
            </p:cNvPr>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7" name="Freeform 85">
              <a:extLst>
                <a:ext uri="{FF2B5EF4-FFF2-40B4-BE49-F238E27FC236}">
                  <a16:creationId xmlns:a16="http://schemas.microsoft.com/office/drawing/2014/main" id="{B59559F8-B7D8-E64A-9FF8-99BE86B67197}"/>
                </a:ext>
              </a:extLst>
            </p:cNvPr>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8" name="Freeform 86">
              <a:extLst>
                <a:ext uri="{FF2B5EF4-FFF2-40B4-BE49-F238E27FC236}">
                  <a16:creationId xmlns:a16="http://schemas.microsoft.com/office/drawing/2014/main" id="{CB47EC8D-F2B8-9F4C-B06A-5E3E2F46DBEF}"/>
                </a:ext>
              </a:extLst>
            </p:cNvPr>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59" name="Freeform 87">
              <a:extLst>
                <a:ext uri="{FF2B5EF4-FFF2-40B4-BE49-F238E27FC236}">
                  <a16:creationId xmlns:a16="http://schemas.microsoft.com/office/drawing/2014/main" id="{DFF5E73F-F4A1-184B-8EF1-E99450FD4003}"/>
                </a:ext>
              </a:extLst>
            </p:cNvPr>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0" name="Freeform 88">
              <a:extLst>
                <a:ext uri="{FF2B5EF4-FFF2-40B4-BE49-F238E27FC236}">
                  <a16:creationId xmlns:a16="http://schemas.microsoft.com/office/drawing/2014/main" id="{4315EC7A-FDF7-B047-92A8-C59FD41F2ACE}"/>
                </a:ext>
              </a:extLst>
            </p:cNvPr>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1" name="Freeform 89">
              <a:extLst>
                <a:ext uri="{FF2B5EF4-FFF2-40B4-BE49-F238E27FC236}">
                  <a16:creationId xmlns:a16="http://schemas.microsoft.com/office/drawing/2014/main" id="{5CFD3D7D-9ADA-AA40-8FB5-1D7E3F968532}"/>
                </a:ext>
              </a:extLst>
            </p:cNvPr>
            <p:cNvSpPr>
              <a:spLocks/>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2" name="Freeform 90">
              <a:extLst>
                <a:ext uri="{FF2B5EF4-FFF2-40B4-BE49-F238E27FC236}">
                  <a16:creationId xmlns:a16="http://schemas.microsoft.com/office/drawing/2014/main" id="{BC3144C7-6411-9D4D-B367-CCFF229DB9B8}"/>
                </a:ext>
              </a:extLst>
            </p:cNvPr>
            <p:cNvSpPr>
              <a:spLocks/>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3" name="Freeform 91">
              <a:extLst>
                <a:ext uri="{FF2B5EF4-FFF2-40B4-BE49-F238E27FC236}">
                  <a16:creationId xmlns:a16="http://schemas.microsoft.com/office/drawing/2014/main" id="{6E2C42D8-3319-674B-8133-E01915A2D52A}"/>
                </a:ext>
              </a:extLst>
            </p:cNvPr>
            <p:cNvSpPr>
              <a:spLocks/>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4" name="Freeform 92">
              <a:extLst>
                <a:ext uri="{FF2B5EF4-FFF2-40B4-BE49-F238E27FC236}">
                  <a16:creationId xmlns:a16="http://schemas.microsoft.com/office/drawing/2014/main" id="{8081C512-E672-CD44-BBE3-358BA6E0D14A}"/>
                </a:ext>
              </a:extLst>
            </p:cNvPr>
            <p:cNvSpPr>
              <a:spLocks/>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5" name="Rectangle 93">
              <a:extLst>
                <a:ext uri="{FF2B5EF4-FFF2-40B4-BE49-F238E27FC236}">
                  <a16:creationId xmlns:a16="http://schemas.microsoft.com/office/drawing/2014/main" id="{55AC4F32-9438-A14E-8D3B-30633B19540D}"/>
                </a:ext>
              </a:extLst>
            </p:cNvPr>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66" name="Freeform 94">
              <a:extLst>
                <a:ext uri="{FF2B5EF4-FFF2-40B4-BE49-F238E27FC236}">
                  <a16:creationId xmlns:a16="http://schemas.microsoft.com/office/drawing/2014/main" id="{B353D0A6-EF38-0447-A7B3-679682F67888}"/>
                </a:ext>
              </a:extLst>
            </p:cNvPr>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67" name="Group 59">
            <a:extLst>
              <a:ext uri="{FF2B5EF4-FFF2-40B4-BE49-F238E27FC236}">
                <a16:creationId xmlns:a16="http://schemas.microsoft.com/office/drawing/2014/main" id="{EF54C6A6-4BD1-DD43-B133-D4D226C9EE9F}"/>
              </a:ext>
            </a:extLst>
          </p:cNvPr>
          <p:cNvGrpSpPr>
            <a:grpSpLocks noChangeAspect="1"/>
          </p:cNvGrpSpPr>
          <p:nvPr userDrawn="1"/>
        </p:nvGrpSpPr>
        <p:grpSpPr bwMode="auto">
          <a:xfrm>
            <a:off x="7131257" y="4307059"/>
            <a:ext cx="493868" cy="502040"/>
            <a:chOff x="5696" y="644"/>
            <a:chExt cx="423" cy="430"/>
          </a:xfrm>
          <a:solidFill>
            <a:schemeClr val="accent1"/>
          </a:solidFill>
        </p:grpSpPr>
        <p:sp>
          <p:nvSpPr>
            <p:cNvPr id="268" name="Freeform 60">
              <a:extLst>
                <a:ext uri="{FF2B5EF4-FFF2-40B4-BE49-F238E27FC236}">
                  <a16:creationId xmlns:a16="http://schemas.microsoft.com/office/drawing/2014/main" id="{2DF46A1E-62FB-7842-A1DF-1D64EE7FCC0F}"/>
                </a:ext>
              </a:extLst>
            </p:cNvPr>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61">
              <a:extLst>
                <a:ext uri="{FF2B5EF4-FFF2-40B4-BE49-F238E27FC236}">
                  <a16:creationId xmlns:a16="http://schemas.microsoft.com/office/drawing/2014/main" id="{BCA1753F-E6EB-1940-8BE6-7A70C8DF218E}"/>
                </a:ext>
              </a:extLst>
            </p:cNvPr>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62">
              <a:extLst>
                <a:ext uri="{FF2B5EF4-FFF2-40B4-BE49-F238E27FC236}">
                  <a16:creationId xmlns:a16="http://schemas.microsoft.com/office/drawing/2014/main" id="{FF51CD50-D176-8646-A186-FB4270CF1C91}"/>
                </a:ext>
              </a:extLst>
            </p:cNvPr>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63">
              <a:extLst>
                <a:ext uri="{FF2B5EF4-FFF2-40B4-BE49-F238E27FC236}">
                  <a16:creationId xmlns:a16="http://schemas.microsoft.com/office/drawing/2014/main" id="{1DC2FFD3-7641-234A-B73A-9039B77A4C14}"/>
                </a:ext>
              </a:extLst>
            </p:cNvPr>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4">
              <a:extLst>
                <a:ext uri="{FF2B5EF4-FFF2-40B4-BE49-F238E27FC236}">
                  <a16:creationId xmlns:a16="http://schemas.microsoft.com/office/drawing/2014/main" id="{3900C2DB-FA6B-D741-97DE-59BAC7FFBDBD}"/>
                </a:ext>
              </a:extLst>
            </p:cNvPr>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65">
              <a:extLst>
                <a:ext uri="{FF2B5EF4-FFF2-40B4-BE49-F238E27FC236}">
                  <a16:creationId xmlns:a16="http://schemas.microsoft.com/office/drawing/2014/main" id="{3C85F200-5885-C74D-8D1C-4D9CD9852A78}"/>
                </a:ext>
              </a:extLst>
            </p:cNvPr>
            <p:cNvSpPr>
              <a:spLocks/>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4" name="Group 40">
            <a:extLst>
              <a:ext uri="{FF2B5EF4-FFF2-40B4-BE49-F238E27FC236}">
                <a16:creationId xmlns:a16="http://schemas.microsoft.com/office/drawing/2014/main" id="{AF2CB69D-CBB7-0741-B4F3-6F052ABCDA2C}"/>
              </a:ext>
            </a:extLst>
          </p:cNvPr>
          <p:cNvGrpSpPr>
            <a:grpSpLocks noChangeAspect="1"/>
          </p:cNvGrpSpPr>
          <p:nvPr userDrawn="1"/>
        </p:nvGrpSpPr>
        <p:grpSpPr bwMode="auto">
          <a:xfrm>
            <a:off x="8413589" y="4350552"/>
            <a:ext cx="486806" cy="415054"/>
            <a:chOff x="4653" y="690"/>
            <a:chExt cx="441" cy="376"/>
          </a:xfrm>
          <a:solidFill>
            <a:schemeClr val="accent1"/>
          </a:solidFill>
        </p:grpSpPr>
        <p:sp>
          <p:nvSpPr>
            <p:cNvPr id="275" name="Freeform 41">
              <a:extLst>
                <a:ext uri="{FF2B5EF4-FFF2-40B4-BE49-F238E27FC236}">
                  <a16:creationId xmlns:a16="http://schemas.microsoft.com/office/drawing/2014/main" id="{FDCBE251-79E8-114A-B376-CEEF3221D205}"/>
                </a:ext>
              </a:extLst>
            </p:cNvPr>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6" name="Freeform 42">
              <a:extLst>
                <a:ext uri="{FF2B5EF4-FFF2-40B4-BE49-F238E27FC236}">
                  <a16:creationId xmlns:a16="http://schemas.microsoft.com/office/drawing/2014/main" id="{33EAB03F-1708-934A-9326-DCEC1E3BE1BF}"/>
                </a:ext>
              </a:extLst>
            </p:cNvPr>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7" name="Freeform 43">
              <a:extLst>
                <a:ext uri="{FF2B5EF4-FFF2-40B4-BE49-F238E27FC236}">
                  <a16:creationId xmlns:a16="http://schemas.microsoft.com/office/drawing/2014/main" id="{0B22C036-1BF3-914B-849D-BDC1213AB0A1}"/>
                </a:ext>
              </a:extLst>
            </p:cNvPr>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8" name="Freeform 44">
              <a:extLst>
                <a:ext uri="{FF2B5EF4-FFF2-40B4-BE49-F238E27FC236}">
                  <a16:creationId xmlns:a16="http://schemas.microsoft.com/office/drawing/2014/main" id="{E8B7DC9C-B6E3-214C-96AB-8281516F4326}"/>
                </a:ext>
              </a:extLst>
            </p:cNvPr>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79" name="Freeform 45">
              <a:extLst>
                <a:ext uri="{FF2B5EF4-FFF2-40B4-BE49-F238E27FC236}">
                  <a16:creationId xmlns:a16="http://schemas.microsoft.com/office/drawing/2014/main" id="{397E29E0-4660-AC44-AA91-82129C1E3367}"/>
                </a:ext>
              </a:extLst>
            </p:cNvPr>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0" name="Freeform 46">
              <a:extLst>
                <a:ext uri="{FF2B5EF4-FFF2-40B4-BE49-F238E27FC236}">
                  <a16:creationId xmlns:a16="http://schemas.microsoft.com/office/drawing/2014/main" id="{30250504-C013-FB41-8C0E-CC245995DB46}"/>
                </a:ext>
              </a:extLst>
            </p:cNvPr>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81" name="Group 122">
            <a:extLst>
              <a:ext uri="{FF2B5EF4-FFF2-40B4-BE49-F238E27FC236}">
                <a16:creationId xmlns:a16="http://schemas.microsoft.com/office/drawing/2014/main" id="{67283CD5-0255-B34C-BF7E-E084473C74C8}"/>
              </a:ext>
            </a:extLst>
          </p:cNvPr>
          <p:cNvGrpSpPr>
            <a:grpSpLocks noChangeAspect="1"/>
          </p:cNvGrpSpPr>
          <p:nvPr userDrawn="1"/>
        </p:nvGrpSpPr>
        <p:grpSpPr bwMode="auto">
          <a:xfrm>
            <a:off x="9677138" y="4315989"/>
            <a:ext cx="496566" cy="484180"/>
            <a:chOff x="487" y="3214"/>
            <a:chExt cx="441" cy="430"/>
          </a:xfrm>
          <a:solidFill>
            <a:schemeClr val="accent1"/>
          </a:solidFill>
        </p:grpSpPr>
        <p:sp>
          <p:nvSpPr>
            <p:cNvPr id="282" name="Freeform 123">
              <a:extLst>
                <a:ext uri="{FF2B5EF4-FFF2-40B4-BE49-F238E27FC236}">
                  <a16:creationId xmlns:a16="http://schemas.microsoft.com/office/drawing/2014/main" id="{72773FE5-CE95-0F4A-A086-070B43C2F3E0}"/>
                </a:ext>
              </a:extLst>
            </p:cNvPr>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3" name="Freeform 124">
              <a:extLst>
                <a:ext uri="{FF2B5EF4-FFF2-40B4-BE49-F238E27FC236}">
                  <a16:creationId xmlns:a16="http://schemas.microsoft.com/office/drawing/2014/main" id="{6CDD5E0D-6567-8F41-ADDA-4873270097A1}"/>
                </a:ext>
              </a:extLst>
            </p:cNvPr>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4" name="Freeform 125">
              <a:extLst>
                <a:ext uri="{FF2B5EF4-FFF2-40B4-BE49-F238E27FC236}">
                  <a16:creationId xmlns:a16="http://schemas.microsoft.com/office/drawing/2014/main" id="{5E033DBE-D634-B34B-A4D9-A3AB7C0A517D}"/>
                </a:ext>
              </a:extLst>
            </p:cNvPr>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5" name="Freeform 126">
              <a:extLst>
                <a:ext uri="{FF2B5EF4-FFF2-40B4-BE49-F238E27FC236}">
                  <a16:creationId xmlns:a16="http://schemas.microsoft.com/office/drawing/2014/main" id="{88700ED7-B9BA-B04A-9A1A-F877F79FB300}"/>
                </a:ext>
              </a:extLst>
            </p:cNvPr>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6" name="Freeform 127">
              <a:extLst>
                <a:ext uri="{FF2B5EF4-FFF2-40B4-BE49-F238E27FC236}">
                  <a16:creationId xmlns:a16="http://schemas.microsoft.com/office/drawing/2014/main" id="{BD63F862-ED81-B442-A78A-FA6F5D451E40}"/>
                </a:ext>
              </a:extLst>
            </p:cNvPr>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7" name="Freeform 128">
              <a:extLst>
                <a:ext uri="{FF2B5EF4-FFF2-40B4-BE49-F238E27FC236}">
                  <a16:creationId xmlns:a16="http://schemas.microsoft.com/office/drawing/2014/main" id="{52268FC6-A33C-ED46-9336-05D86CD13697}"/>
                </a:ext>
              </a:extLst>
            </p:cNvPr>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8" name="Freeform 129">
              <a:extLst>
                <a:ext uri="{FF2B5EF4-FFF2-40B4-BE49-F238E27FC236}">
                  <a16:creationId xmlns:a16="http://schemas.microsoft.com/office/drawing/2014/main" id="{56D30168-2DF4-C24E-A79D-080A99416751}"/>
                </a:ext>
              </a:extLst>
            </p:cNvPr>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89" name="Freeform 130">
              <a:extLst>
                <a:ext uri="{FF2B5EF4-FFF2-40B4-BE49-F238E27FC236}">
                  <a16:creationId xmlns:a16="http://schemas.microsoft.com/office/drawing/2014/main" id="{A4CCAC9E-9F1D-7349-BC9A-B1EF22D519BF}"/>
                </a:ext>
              </a:extLst>
            </p:cNvPr>
            <p:cNvSpPr>
              <a:spLocks/>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0" name="Freeform 131">
              <a:extLst>
                <a:ext uri="{FF2B5EF4-FFF2-40B4-BE49-F238E27FC236}">
                  <a16:creationId xmlns:a16="http://schemas.microsoft.com/office/drawing/2014/main" id="{747CB487-9672-EB4E-BF7A-C18B01144E97}"/>
                </a:ext>
              </a:extLst>
            </p:cNvPr>
            <p:cNvSpPr>
              <a:spLocks/>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291" name="Freeform 132">
              <a:extLst>
                <a:ext uri="{FF2B5EF4-FFF2-40B4-BE49-F238E27FC236}">
                  <a16:creationId xmlns:a16="http://schemas.microsoft.com/office/drawing/2014/main" id="{5B3A23BE-3A97-9841-A871-547EA51CCD45}"/>
                </a:ext>
              </a:extLst>
            </p:cNvPr>
            <p:cNvSpPr>
              <a:spLocks/>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292" name="Group 140">
            <a:extLst>
              <a:ext uri="{FF2B5EF4-FFF2-40B4-BE49-F238E27FC236}">
                <a16:creationId xmlns:a16="http://schemas.microsoft.com/office/drawing/2014/main" id="{AA388C1F-8ED0-A044-89DE-83D0EEEFC80D}"/>
              </a:ext>
            </a:extLst>
          </p:cNvPr>
          <p:cNvGrpSpPr>
            <a:grpSpLocks noChangeAspect="1"/>
          </p:cNvGrpSpPr>
          <p:nvPr userDrawn="1"/>
        </p:nvGrpSpPr>
        <p:grpSpPr bwMode="auto">
          <a:xfrm>
            <a:off x="10942164" y="1923077"/>
            <a:ext cx="513762" cy="513760"/>
            <a:chOff x="1560" y="3157"/>
            <a:chExt cx="426" cy="426"/>
          </a:xfrm>
          <a:solidFill>
            <a:schemeClr val="accent1"/>
          </a:solidFill>
        </p:grpSpPr>
        <p:sp>
          <p:nvSpPr>
            <p:cNvPr id="293" name="Freeform 141">
              <a:extLst>
                <a:ext uri="{FF2B5EF4-FFF2-40B4-BE49-F238E27FC236}">
                  <a16:creationId xmlns:a16="http://schemas.microsoft.com/office/drawing/2014/main" id="{6DC37675-C2E9-FC4D-97FC-14D1439C69D6}"/>
                </a:ext>
              </a:extLst>
            </p:cNvPr>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4" name="Freeform 142">
              <a:extLst>
                <a:ext uri="{FF2B5EF4-FFF2-40B4-BE49-F238E27FC236}">
                  <a16:creationId xmlns:a16="http://schemas.microsoft.com/office/drawing/2014/main" id="{4F2931D0-0ECD-044F-B8D7-5EE83E53FC2A}"/>
                </a:ext>
              </a:extLst>
            </p:cNvPr>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5" name="Freeform 143">
              <a:extLst>
                <a:ext uri="{FF2B5EF4-FFF2-40B4-BE49-F238E27FC236}">
                  <a16:creationId xmlns:a16="http://schemas.microsoft.com/office/drawing/2014/main" id="{2A0F5EEC-4050-F048-8AF4-786AD6520BE2}"/>
                </a:ext>
              </a:extLst>
            </p:cNvPr>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296" name="Group 265">
            <a:extLst>
              <a:ext uri="{FF2B5EF4-FFF2-40B4-BE49-F238E27FC236}">
                <a16:creationId xmlns:a16="http://schemas.microsoft.com/office/drawing/2014/main" id="{DB574722-631E-164E-AF27-0911A2FEC321}"/>
              </a:ext>
            </a:extLst>
          </p:cNvPr>
          <p:cNvGrpSpPr>
            <a:grpSpLocks noChangeAspect="1"/>
          </p:cNvGrpSpPr>
          <p:nvPr userDrawn="1"/>
        </p:nvGrpSpPr>
        <p:grpSpPr bwMode="auto">
          <a:xfrm>
            <a:off x="9686502" y="1940477"/>
            <a:ext cx="477838" cy="478960"/>
            <a:chOff x="4480" y="2998"/>
            <a:chExt cx="426" cy="427"/>
          </a:xfrm>
          <a:solidFill>
            <a:schemeClr val="accent1"/>
          </a:solidFill>
        </p:grpSpPr>
        <p:sp>
          <p:nvSpPr>
            <p:cNvPr id="297" name="Freeform 266">
              <a:extLst>
                <a:ext uri="{FF2B5EF4-FFF2-40B4-BE49-F238E27FC236}">
                  <a16:creationId xmlns:a16="http://schemas.microsoft.com/office/drawing/2014/main" id="{B9360F8F-35A5-2948-A337-3FA5820849CE}"/>
                </a:ext>
              </a:extLst>
            </p:cNvPr>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8" name="Freeform 267">
              <a:extLst>
                <a:ext uri="{FF2B5EF4-FFF2-40B4-BE49-F238E27FC236}">
                  <a16:creationId xmlns:a16="http://schemas.microsoft.com/office/drawing/2014/main" id="{D12E7AA0-6D6F-1C44-A651-D3A086359C5B}"/>
                </a:ext>
              </a:extLst>
            </p:cNvPr>
            <p:cNvSpPr>
              <a:spLocks/>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299" name="Freeform 268">
              <a:extLst>
                <a:ext uri="{FF2B5EF4-FFF2-40B4-BE49-F238E27FC236}">
                  <a16:creationId xmlns:a16="http://schemas.microsoft.com/office/drawing/2014/main" id="{106A933E-5559-2E41-A345-731A2E0F8E12}"/>
                </a:ext>
              </a:extLst>
            </p:cNvPr>
            <p:cNvSpPr>
              <a:spLocks/>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0" name="Rectangle 269">
              <a:extLst>
                <a:ext uri="{FF2B5EF4-FFF2-40B4-BE49-F238E27FC236}">
                  <a16:creationId xmlns:a16="http://schemas.microsoft.com/office/drawing/2014/main" id="{9C2B5A47-940D-EA48-BAA9-4D26EB1A3E33}"/>
                </a:ext>
              </a:extLst>
            </p:cNvPr>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1" name="Rectangle 270">
              <a:extLst>
                <a:ext uri="{FF2B5EF4-FFF2-40B4-BE49-F238E27FC236}">
                  <a16:creationId xmlns:a16="http://schemas.microsoft.com/office/drawing/2014/main" id="{C426CD1A-3E99-F54E-9271-6DE70CA75D4B}"/>
                </a:ext>
              </a:extLst>
            </p:cNvPr>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sp>
          <p:nvSpPr>
            <p:cNvPr id="302" name="Rectangle 271">
              <a:extLst>
                <a:ext uri="{FF2B5EF4-FFF2-40B4-BE49-F238E27FC236}">
                  <a16:creationId xmlns:a16="http://schemas.microsoft.com/office/drawing/2014/main" id="{B3811124-B17C-D94B-8AD1-A4CCDE5EA500}"/>
                </a:ext>
              </a:extLst>
            </p:cNvPr>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mn-lt"/>
              </a:endParaRPr>
            </a:p>
          </p:txBody>
        </p:sp>
      </p:grpSp>
      <p:grpSp>
        <p:nvGrpSpPr>
          <p:cNvPr id="303" name="Group 92">
            <a:extLst>
              <a:ext uri="{FF2B5EF4-FFF2-40B4-BE49-F238E27FC236}">
                <a16:creationId xmlns:a16="http://schemas.microsoft.com/office/drawing/2014/main" id="{31B23D09-8735-2E48-9CB2-8770D647F10C}"/>
              </a:ext>
            </a:extLst>
          </p:cNvPr>
          <p:cNvGrpSpPr>
            <a:grpSpLocks noChangeAspect="1"/>
          </p:cNvGrpSpPr>
          <p:nvPr userDrawn="1"/>
        </p:nvGrpSpPr>
        <p:grpSpPr bwMode="auto">
          <a:xfrm>
            <a:off x="4560155" y="5528336"/>
            <a:ext cx="578644" cy="412766"/>
            <a:chOff x="341" y="1769"/>
            <a:chExt cx="450" cy="321"/>
          </a:xfrm>
          <a:solidFill>
            <a:schemeClr val="accent1"/>
          </a:solidFill>
        </p:grpSpPr>
        <p:sp>
          <p:nvSpPr>
            <p:cNvPr id="304" name="Freeform 93">
              <a:extLst>
                <a:ext uri="{FF2B5EF4-FFF2-40B4-BE49-F238E27FC236}">
                  <a16:creationId xmlns:a16="http://schemas.microsoft.com/office/drawing/2014/main" id="{D6BFE993-EF88-464D-8FCD-289EC0330F6D}"/>
                </a:ext>
              </a:extLst>
            </p:cNvPr>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5" name="Freeform 94">
              <a:extLst>
                <a:ext uri="{FF2B5EF4-FFF2-40B4-BE49-F238E27FC236}">
                  <a16:creationId xmlns:a16="http://schemas.microsoft.com/office/drawing/2014/main" id="{37409101-31C8-E04F-8744-C456BF4053A3}"/>
                </a:ext>
              </a:extLst>
            </p:cNvPr>
            <p:cNvSpPr>
              <a:spLocks/>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6" name="Freeform 95">
              <a:extLst>
                <a:ext uri="{FF2B5EF4-FFF2-40B4-BE49-F238E27FC236}">
                  <a16:creationId xmlns:a16="http://schemas.microsoft.com/office/drawing/2014/main" id="{844F5876-66F7-7740-8476-CDBA4D0E8A4C}"/>
                </a:ext>
              </a:extLst>
            </p:cNvPr>
            <p:cNvSpPr>
              <a:spLocks/>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7" name="Freeform 96">
              <a:extLst>
                <a:ext uri="{FF2B5EF4-FFF2-40B4-BE49-F238E27FC236}">
                  <a16:creationId xmlns:a16="http://schemas.microsoft.com/office/drawing/2014/main" id="{A289E8F4-C028-6148-B109-3D339897DCB7}"/>
                </a:ext>
              </a:extLst>
            </p:cNvPr>
            <p:cNvSpPr>
              <a:spLocks/>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8" name="Freeform 97">
              <a:extLst>
                <a:ext uri="{FF2B5EF4-FFF2-40B4-BE49-F238E27FC236}">
                  <a16:creationId xmlns:a16="http://schemas.microsoft.com/office/drawing/2014/main" id="{30B1422A-1FC0-E644-86CF-3A9C1C0E7009}"/>
                </a:ext>
              </a:extLst>
            </p:cNvPr>
            <p:cNvSpPr>
              <a:spLocks/>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09" name="Oval 98">
              <a:extLst>
                <a:ext uri="{FF2B5EF4-FFF2-40B4-BE49-F238E27FC236}">
                  <a16:creationId xmlns:a16="http://schemas.microsoft.com/office/drawing/2014/main" id="{A4B792FB-71CE-1145-960B-B90FBEB0B650}"/>
                </a:ext>
              </a:extLst>
            </p:cNvPr>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0" name="Oval 99">
              <a:extLst>
                <a:ext uri="{FF2B5EF4-FFF2-40B4-BE49-F238E27FC236}">
                  <a16:creationId xmlns:a16="http://schemas.microsoft.com/office/drawing/2014/main" id="{5EF5F9D8-CCE3-2343-807F-0CF85E03EAF0}"/>
                </a:ext>
              </a:extLst>
            </p:cNvPr>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11" name="Oval 100">
              <a:extLst>
                <a:ext uri="{FF2B5EF4-FFF2-40B4-BE49-F238E27FC236}">
                  <a16:creationId xmlns:a16="http://schemas.microsoft.com/office/drawing/2014/main" id="{3D380F82-1897-C145-8D61-C6B842E53DF3}"/>
                </a:ext>
              </a:extLst>
            </p:cNvPr>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12" name="Group 4">
            <a:extLst>
              <a:ext uri="{FF2B5EF4-FFF2-40B4-BE49-F238E27FC236}">
                <a16:creationId xmlns:a16="http://schemas.microsoft.com/office/drawing/2014/main" id="{84C17A15-152C-A348-853A-B692B4282DA1}"/>
              </a:ext>
            </a:extLst>
          </p:cNvPr>
          <p:cNvGrpSpPr>
            <a:grpSpLocks noChangeAspect="1"/>
          </p:cNvGrpSpPr>
          <p:nvPr userDrawn="1"/>
        </p:nvGrpSpPr>
        <p:grpSpPr bwMode="auto">
          <a:xfrm>
            <a:off x="5877270" y="5532782"/>
            <a:ext cx="484650" cy="403874"/>
            <a:chOff x="348" y="472"/>
            <a:chExt cx="426" cy="355"/>
          </a:xfrm>
          <a:solidFill>
            <a:schemeClr val="accent1"/>
          </a:solidFill>
        </p:grpSpPr>
        <p:sp>
          <p:nvSpPr>
            <p:cNvPr id="313" name="Freeform 5">
              <a:extLst>
                <a:ext uri="{FF2B5EF4-FFF2-40B4-BE49-F238E27FC236}">
                  <a16:creationId xmlns:a16="http://schemas.microsoft.com/office/drawing/2014/main" id="{719C8B8C-D094-D74C-AF4C-E723A3C19C5E}"/>
                </a:ext>
              </a:extLst>
            </p:cNvPr>
            <p:cNvSpPr>
              <a:spLocks/>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4" name="Oval 6">
              <a:extLst>
                <a:ext uri="{FF2B5EF4-FFF2-40B4-BE49-F238E27FC236}">
                  <a16:creationId xmlns:a16="http://schemas.microsoft.com/office/drawing/2014/main" id="{0E3079FA-EBC0-1C4F-BF6F-4EF1A488E97C}"/>
                </a:ext>
              </a:extLst>
            </p:cNvPr>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5" name="Oval 7">
              <a:extLst>
                <a:ext uri="{FF2B5EF4-FFF2-40B4-BE49-F238E27FC236}">
                  <a16:creationId xmlns:a16="http://schemas.microsoft.com/office/drawing/2014/main" id="{1020AE0A-3CB9-274A-B949-2F4B93C8FE61}"/>
                </a:ext>
              </a:extLst>
            </p:cNvPr>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6" name="Oval 8">
              <a:extLst>
                <a:ext uri="{FF2B5EF4-FFF2-40B4-BE49-F238E27FC236}">
                  <a16:creationId xmlns:a16="http://schemas.microsoft.com/office/drawing/2014/main" id="{98F34F8F-ABB7-4848-A76F-9F6C562D9670}"/>
                </a:ext>
              </a:extLst>
            </p:cNvPr>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7" name="Freeform 9">
              <a:extLst>
                <a:ext uri="{FF2B5EF4-FFF2-40B4-BE49-F238E27FC236}">
                  <a16:creationId xmlns:a16="http://schemas.microsoft.com/office/drawing/2014/main" id="{AA090CA5-2F52-AF46-BB3E-337567489E55}"/>
                </a:ext>
              </a:extLst>
            </p:cNvPr>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8" name="Freeform 10">
              <a:extLst>
                <a:ext uri="{FF2B5EF4-FFF2-40B4-BE49-F238E27FC236}">
                  <a16:creationId xmlns:a16="http://schemas.microsoft.com/office/drawing/2014/main" id="{8894367A-92E9-164E-BC86-5B276995A8E7}"/>
                </a:ext>
              </a:extLst>
            </p:cNvPr>
            <p:cNvSpPr>
              <a:spLocks/>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19" name="Freeform 11">
              <a:extLst>
                <a:ext uri="{FF2B5EF4-FFF2-40B4-BE49-F238E27FC236}">
                  <a16:creationId xmlns:a16="http://schemas.microsoft.com/office/drawing/2014/main" id="{8C879DF6-8A8C-D14C-9B9C-E0EB824DC79F}"/>
                </a:ext>
              </a:extLst>
            </p:cNvPr>
            <p:cNvSpPr>
              <a:spLocks/>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sp>
        <p:nvSpPr>
          <p:cNvPr id="320" name="Freeform 132">
            <a:extLst>
              <a:ext uri="{FF2B5EF4-FFF2-40B4-BE49-F238E27FC236}">
                <a16:creationId xmlns:a16="http://schemas.microsoft.com/office/drawing/2014/main" id="{45BDCAD5-FFA8-D94A-91ED-271D762E1EF5}"/>
              </a:ext>
            </a:extLst>
          </p:cNvPr>
          <p:cNvSpPr>
            <a:spLocks noEditPoints="1"/>
          </p:cNvSpPr>
          <p:nvPr userDrawn="1"/>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AU">
              <a:latin typeface="+mj-lt"/>
            </a:endParaRPr>
          </a:p>
        </p:txBody>
      </p:sp>
      <p:grpSp>
        <p:nvGrpSpPr>
          <p:cNvPr id="325" name="Group 104">
            <a:extLst>
              <a:ext uri="{FF2B5EF4-FFF2-40B4-BE49-F238E27FC236}">
                <a16:creationId xmlns:a16="http://schemas.microsoft.com/office/drawing/2014/main" id="{C933286F-FB2B-2B48-B689-90FB1B740D79}"/>
              </a:ext>
            </a:extLst>
          </p:cNvPr>
          <p:cNvGrpSpPr>
            <a:grpSpLocks noChangeAspect="1"/>
          </p:cNvGrpSpPr>
          <p:nvPr userDrawn="1"/>
        </p:nvGrpSpPr>
        <p:grpSpPr bwMode="auto">
          <a:xfrm>
            <a:off x="7207268" y="5477733"/>
            <a:ext cx="341846" cy="513972"/>
            <a:chOff x="1443" y="2997"/>
            <a:chExt cx="284" cy="427"/>
          </a:xfrm>
          <a:solidFill>
            <a:schemeClr val="accent1"/>
          </a:solidFill>
        </p:grpSpPr>
        <p:sp>
          <p:nvSpPr>
            <p:cNvPr id="326" name="Freeform 105">
              <a:extLst>
                <a:ext uri="{FF2B5EF4-FFF2-40B4-BE49-F238E27FC236}">
                  <a16:creationId xmlns:a16="http://schemas.microsoft.com/office/drawing/2014/main" id="{EBD25FD2-6E1F-C448-BE38-E904E3A2FB73}"/>
                </a:ext>
              </a:extLst>
            </p:cNvPr>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7" name="Freeform 106">
              <a:extLst>
                <a:ext uri="{FF2B5EF4-FFF2-40B4-BE49-F238E27FC236}">
                  <a16:creationId xmlns:a16="http://schemas.microsoft.com/office/drawing/2014/main" id="{BD9B7B3C-0689-BA4C-ABBF-BCE7E3B46DB5}"/>
                </a:ext>
              </a:extLst>
            </p:cNvPr>
            <p:cNvSpPr>
              <a:spLocks/>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8" name="Freeform 107">
              <a:extLst>
                <a:ext uri="{FF2B5EF4-FFF2-40B4-BE49-F238E27FC236}">
                  <a16:creationId xmlns:a16="http://schemas.microsoft.com/office/drawing/2014/main" id="{C9272C8E-5CB2-4643-AEA6-BE716984C944}"/>
                </a:ext>
              </a:extLst>
            </p:cNvPr>
            <p:cNvSpPr>
              <a:spLocks/>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29" name="Freeform 108">
              <a:extLst>
                <a:ext uri="{FF2B5EF4-FFF2-40B4-BE49-F238E27FC236}">
                  <a16:creationId xmlns:a16="http://schemas.microsoft.com/office/drawing/2014/main" id="{CA4C5504-30D4-1D40-B292-CD5DA723192D}"/>
                </a:ext>
              </a:extLst>
            </p:cNvPr>
            <p:cNvSpPr>
              <a:spLocks/>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0" name="Freeform 109">
              <a:extLst>
                <a:ext uri="{FF2B5EF4-FFF2-40B4-BE49-F238E27FC236}">
                  <a16:creationId xmlns:a16="http://schemas.microsoft.com/office/drawing/2014/main" id="{7B5112E2-4CA4-294E-BC9B-DD315AEE8935}"/>
                </a:ext>
              </a:extLst>
            </p:cNvPr>
            <p:cNvSpPr>
              <a:spLocks/>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31" name="Freeform 110">
              <a:extLst>
                <a:ext uri="{FF2B5EF4-FFF2-40B4-BE49-F238E27FC236}">
                  <a16:creationId xmlns:a16="http://schemas.microsoft.com/office/drawing/2014/main" id="{B8173CE6-5D1A-A846-84AC-EC2E79F0576F}"/>
                </a:ext>
              </a:extLst>
            </p:cNvPr>
            <p:cNvSpPr>
              <a:spLocks/>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32" name="Group 48">
            <a:extLst>
              <a:ext uri="{FF2B5EF4-FFF2-40B4-BE49-F238E27FC236}">
                <a16:creationId xmlns:a16="http://schemas.microsoft.com/office/drawing/2014/main" id="{845CA248-13D3-B844-9F40-7BA5E1132E69}"/>
              </a:ext>
            </a:extLst>
          </p:cNvPr>
          <p:cNvGrpSpPr>
            <a:grpSpLocks noChangeAspect="1"/>
          </p:cNvGrpSpPr>
          <p:nvPr userDrawn="1"/>
        </p:nvGrpSpPr>
        <p:grpSpPr bwMode="auto">
          <a:xfrm>
            <a:off x="10941132" y="3109340"/>
            <a:ext cx="515826" cy="496764"/>
            <a:chOff x="6532" y="451"/>
            <a:chExt cx="433" cy="417"/>
          </a:xfrm>
          <a:solidFill>
            <a:schemeClr val="accent1"/>
          </a:solidFill>
        </p:grpSpPr>
        <p:sp>
          <p:nvSpPr>
            <p:cNvPr id="333" name="Freeform 49">
              <a:extLst>
                <a:ext uri="{FF2B5EF4-FFF2-40B4-BE49-F238E27FC236}">
                  <a16:creationId xmlns:a16="http://schemas.microsoft.com/office/drawing/2014/main" id="{17E6D66F-E2A5-7445-867C-00B311AB2CDF}"/>
                </a:ext>
              </a:extLst>
            </p:cNvPr>
            <p:cNvSpPr>
              <a:spLocks/>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4" name="Freeform 50">
              <a:extLst>
                <a:ext uri="{FF2B5EF4-FFF2-40B4-BE49-F238E27FC236}">
                  <a16:creationId xmlns:a16="http://schemas.microsoft.com/office/drawing/2014/main" id="{A947C942-EA82-4B48-9330-14A742F71BE2}"/>
                </a:ext>
              </a:extLst>
            </p:cNvPr>
            <p:cNvSpPr>
              <a:spLocks/>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5" name="Freeform 51">
              <a:extLst>
                <a:ext uri="{FF2B5EF4-FFF2-40B4-BE49-F238E27FC236}">
                  <a16:creationId xmlns:a16="http://schemas.microsoft.com/office/drawing/2014/main" id="{F6FECDDB-A3E0-AB42-AE11-B42BD5D93CE1}"/>
                </a:ext>
              </a:extLst>
            </p:cNvPr>
            <p:cNvSpPr>
              <a:spLocks/>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6" name="Freeform 52">
              <a:extLst>
                <a:ext uri="{FF2B5EF4-FFF2-40B4-BE49-F238E27FC236}">
                  <a16:creationId xmlns:a16="http://schemas.microsoft.com/office/drawing/2014/main" id="{368296E1-91C7-0142-92A5-9FC30718B4EF}"/>
                </a:ext>
              </a:extLst>
            </p:cNvPr>
            <p:cNvSpPr>
              <a:spLocks/>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7" name="Freeform 53">
              <a:extLst>
                <a:ext uri="{FF2B5EF4-FFF2-40B4-BE49-F238E27FC236}">
                  <a16:creationId xmlns:a16="http://schemas.microsoft.com/office/drawing/2014/main" id="{58A5879A-4845-1A4E-AD7C-5245A79764CB}"/>
                </a:ext>
              </a:extLst>
            </p:cNvPr>
            <p:cNvSpPr>
              <a:spLocks/>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38" name="Freeform 54">
              <a:extLst>
                <a:ext uri="{FF2B5EF4-FFF2-40B4-BE49-F238E27FC236}">
                  <a16:creationId xmlns:a16="http://schemas.microsoft.com/office/drawing/2014/main" id="{B1F284B8-040C-EA40-B415-8A9522FE867B}"/>
                </a:ext>
              </a:extLst>
            </p:cNvPr>
            <p:cNvSpPr>
              <a:spLocks/>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39" name="Group 81">
            <a:extLst>
              <a:ext uri="{FF2B5EF4-FFF2-40B4-BE49-F238E27FC236}">
                <a16:creationId xmlns:a16="http://schemas.microsoft.com/office/drawing/2014/main" id="{6F0CCB4D-675F-F14F-99D5-2DD46749B800}"/>
              </a:ext>
            </a:extLst>
          </p:cNvPr>
          <p:cNvGrpSpPr>
            <a:grpSpLocks noChangeAspect="1"/>
          </p:cNvGrpSpPr>
          <p:nvPr userDrawn="1"/>
        </p:nvGrpSpPr>
        <p:grpSpPr bwMode="auto">
          <a:xfrm>
            <a:off x="798612" y="5509828"/>
            <a:ext cx="450851" cy="449782"/>
            <a:chOff x="1370" y="1720"/>
            <a:chExt cx="426" cy="425"/>
          </a:xfrm>
          <a:solidFill>
            <a:schemeClr val="accent1"/>
          </a:solidFill>
        </p:grpSpPr>
        <p:sp>
          <p:nvSpPr>
            <p:cNvPr id="340" name="Freeform 82">
              <a:extLst>
                <a:ext uri="{FF2B5EF4-FFF2-40B4-BE49-F238E27FC236}">
                  <a16:creationId xmlns:a16="http://schemas.microsoft.com/office/drawing/2014/main" id="{AFD37094-822A-F447-8CE7-9F103F960375}"/>
                </a:ext>
              </a:extLst>
            </p:cNvPr>
            <p:cNvSpPr>
              <a:spLocks/>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1" name="Freeform 83">
              <a:extLst>
                <a:ext uri="{FF2B5EF4-FFF2-40B4-BE49-F238E27FC236}">
                  <a16:creationId xmlns:a16="http://schemas.microsoft.com/office/drawing/2014/main" id="{3422F472-FD2E-E146-B0EE-B299A1CAE080}"/>
                </a:ext>
              </a:extLst>
            </p:cNvPr>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2" name="Freeform 84">
              <a:extLst>
                <a:ext uri="{FF2B5EF4-FFF2-40B4-BE49-F238E27FC236}">
                  <a16:creationId xmlns:a16="http://schemas.microsoft.com/office/drawing/2014/main" id="{A5C0B545-2E7A-5941-9C66-99945E3792ED}"/>
                </a:ext>
              </a:extLst>
            </p:cNvPr>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3" name="Freeform 85">
              <a:extLst>
                <a:ext uri="{FF2B5EF4-FFF2-40B4-BE49-F238E27FC236}">
                  <a16:creationId xmlns:a16="http://schemas.microsoft.com/office/drawing/2014/main" id="{374CD6E2-C0BA-8E40-A449-820C4406F10F}"/>
                </a:ext>
              </a:extLst>
            </p:cNvPr>
            <p:cNvSpPr>
              <a:spLocks/>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4" name="Freeform 86">
              <a:extLst>
                <a:ext uri="{FF2B5EF4-FFF2-40B4-BE49-F238E27FC236}">
                  <a16:creationId xmlns:a16="http://schemas.microsoft.com/office/drawing/2014/main" id="{5650B1E9-10A3-734D-9AC1-8B333A356749}"/>
                </a:ext>
              </a:extLst>
            </p:cNvPr>
            <p:cNvSpPr>
              <a:spLocks/>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5" name="Freeform 87">
              <a:extLst>
                <a:ext uri="{FF2B5EF4-FFF2-40B4-BE49-F238E27FC236}">
                  <a16:creationId xmlns:a16="http://schemas.microsoft.com/office/drawing/2014/main" id="{4B7887F8-0B63-E948-966D-617614E80C9B}"/>
                </a:ext>
              </a:extLst>
            </p:cNvPr>
            <p:cNvSpPr>
              <a:spLocks/>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6" name="Freeform 88">
              <a:extLst>
                <a:ext uri="{FF2B5EF4-FFF2-40B4-BE49-F238E27FC236}">
                  <a16:creationId xmlns:a16="http://schemas.microsoft.com/office/drawing/2014/main" id="{ABE6E62F-E613-A74D-B3A8-299734AD81E5}"/>
                </a:ext>
              </a:extLst>
            </p:cNvPr>
            <p:cNvSpPr>
              <a:spLocks/>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7" name="Freeform 89">
              <a:extLst>
                <a:ext uri="{FF2B5EF4-FFF2-40B4-BE49-F238E27FC236}">
                  <a16:creationId xmlns:a16="http://schemas.microsoft.com/office/drawing/2014/main" id="{695E4311-FAD6-9945-AF11-C24EB5180752}"/>
                </a:ext>
              </a:extLst>
            </p:cNvPr>
            <p:cNvSpPr>
              <a:spLocks/>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8" name="Freeform 90">
              <a:extLst>
                <a:ext uri="{FF2B5EF4-FFF2-40B4-BE49-F238E27FC236}">
                  <a16:creationId xmlns:a16="http://schemas.microsoft.com/office/drawing/2014/main" id="{F6332ED2-95E6-314D-B133-3718ED39BF6D}"/>
                </a:ext>
              </a:extLst>
            </p:cNvPr>
            <p:cNvSpPr>
              <a:spLocks/>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49" name="Freeform 91">
              <a:extLst>
                <a:ext uri="{FF2B5EF4-FFF2-40B4-BE49-F238E27FC236}">
                  <a16:creationId xmlns:a16="http://schemas.microsoft.com/office/drawing/2014/main" id="{6A20710A-A127-3045-90AC-4BEF3E718D67}"/>
                </a:ext>
              </a:extLst>
            </p:cNvPr>
            <p:cNvSpPr>
              <a:spLocks/>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350" name="Freeform 92">
              <a:extLst>
                <a:ext uri="{FF2B5EF4-FFF2-40B4-BE49-F238E27FC236}">
                  <a16:creationId xmlns:a16="http://schemas.microsoft.com/office/drawing/2014/main" id="{D7659633-77CA-5343-AA5A-F95F88663879}"/>
                </a:ext>
              </a:extLst>
            </p:cNvPr>
            <p:cNvSpPr>
              <a:spLocks/>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sp>
        <p:nvSpPr>
          <p:cNvPr id="351" name="Freeform 144">
            <a:extLst>
              <a:ext uri="{FF2B5EF4-FFF2-40B4-BE49-F238E27FC236}">
                <a16:creationId xmlns:a16="http://schemas.microsoft.com/office/drawing/2014/main" id="{887C956D-5C6A-EF41-B68E-293B826857D7}"/>
              </a:ext>
            </a:extLst>
          </p:cNvPr>
          <p:cNvSpPr>
            <a:spLocks/>
          </p:cNvSpPr>
          <p:nvPr userDrawn="1"/>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352" name="Group 351">
            <a:extLst>
              <a:ext uri="{FF2B5EF4-FFF2-40B4-BE49-F238E27FC236}">
                <a16:creationId xmlns:a16="http://schemas.microsoft.com/office/drawing/2014/main" id="{93CF84E6-DB80-C040-8D2B-6B117435B35D}"/>
              </a:ext>
            </a:extLst>
          </p:cNvPr>
          <p:cNvGrpSpPr>
            <a:grpSpLocks noChangeAspect="1"/>
          </p:cNvGrpSpPr>
          <p:nvPr userDrawn="1"/>
        </p:nvGrpSpPr>
        <p:grpSpPr bwMode="auto">
          <a:xfrm>
            <a:off x="7132640" y="1933804"/>
            <a:ext cx="491102" cy="492306"/>
            <a:chOff x="1378" y="455"/>
            <a:chExt cx="408" cy="409"/>
          </a:xfrm>
          <a:solidFill>
            <a:schemeClr val="accent1"/>
          </a:solidFill>
        </p:grpSpPr>
        <p:sp>
          <p:nvSpPr>
            <p:cNvPr id="353" name="Freeform 10">
              <a:extLst>
                <a:ext uri="{FF2B5EF4-FFF2-40B4-BE49-F238E27FC236}">
                  <a16:creationId xmlns:a16="http://schemas.microsoft.com/office/drawing/2014/main" id="{19E0843A-545A-5E44-8AF6-E92D9679B4AC}"/>
                </a:ext>
              </a:extLst>
            </p:cNvPr>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4" name="Freeform 11">
              <a:extLst>
                <a:ext uri="{FF2B5EF4-FFF2-40B4-BE49-F238E27FC236}">
                  <a16:creationId xmlns:a16="http://schemas.microsoft.com/office/drawing/2014/main" id="{E215F30D-61AD-A146-85D1-7B02FC0B2576}"/>
                </a:ext>
              </a:extLst>
            </p:cNvPr>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5" name="Freeform 12">
              <a:extLst>
                <a:ext uri="{FF2B5EF4-FFF2-40B4-BE49-F238E27FC236}">
                  <a16:creationId xmlns:a16="http://schemas.microsoft.com/office/drawing/2014/main" id="{B99AB6FD-96E3-0141-8570-EF1AD6989162}"/>
                </a:ext>
              </a:extLst>
            </p:cNvPr>
            <p:cNvSpPr>
              <a:spLocks/>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356" name="Freeform 13">
              <a:extLst>
                <a:ext uri="{FF2B5EF4-FFF2-40B4-BE49-F238E27FC236}">
                  <a16:creationId xmlns:a16="http://schemas.microsoft.com/office/drawing/2014/main" id="{B8756B43-11EC-4C44-B2BA-7B15246B220E}"/>
                </a:ext>
              </a:extLst>
            </p:cNvPr>
            <p:cNvSpPr>
              <a:spLocks/>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grpSp>
      <p:grpSp>
        <p:nvGrpSpPr>
          <p:cNvPr id="357" name="Group 60">
            <a:extLst>
              <a:ext uri="{FF2B5EF4-FFF2-40B4-BE49-F238E27FC236}">
                <a16:creationId xmlns:a16="http://schemas.microsoft.com/office/drawing/2014/main" id="{3B66017D-AE30-3842-A30B-430AD751F9D3}"/>
              </a:ext>
            </a:extLst>
          </p:cNvPr>
          <p:cNvGrpSpPr>
            <a:grpSpLocks noChangeAspect="1"/>
          </p:cNvGrpSpPr>
          <p:nvPr userDrawn="1"/>
        </p:nvGrpSpPr>
        <p:grpSpPr bwMode="auto">
          <a:xfrm>
            <a:off x="3334652" y="5494451"/>
            <a:ext cx="481666" cy="480536"/>
            <a:chOff x="348" y="1721"/>
            <a:chExt cx="426" cy="425"/>
          </a:xfrm>
          <a:solidFill>
            <a:schemeClr val="accent1"/>
          </a:solidFill>
        </p:grpSpPr>
        <p:sp>
          <p:nvSpPr>
            <p:cNvPr id="358" name="Freeform 61">
              <a:extLst>
                <a:ext uri="{FF2B5EF4-FFF2-40B4-BE49-F238E27FC236}">
                  <a16:creationId xmlns:a16="http://schemas.microsoft.com/office/drawing/2014/main" id="{2C5B2D4E-1F4D-CB46-A341-2B749AC7F16E}"/>
                </a:ext>
              </a:extLst>
            </p:cNvPr>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59" name="Freeform 62">
              <a:extLst>
                <a:ext uri="{FF2B5EF4-FFF2-40B4-BE49-F238E27FC236}">
                  <a16:creationId xmlns:a16="http://schemas.microsoft.com/office/drawing/2014/main" id="{DD515909-F712-6D4B-BF72-2C4B8885D1C9}"/>
                </a:ext>
              </a:extLst>
            </p:cNvPr>
            <p:cNvSpPr>
              <a:spLocks/>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0" name="Freeform 63">
              <a:extLst>
                <a:ext uri="{FF2B5EF4-FFF2-40B4-BE49-F238E27FC236}">
                  <a16:creationId xmlns:a16="http://schemas.microsoft.com/office/drawing/2014/main" id="{CC9BE79E-AA71-604B-8FB7-CFEA0AC849D7}"/>
                </a:ext>
              </a:extLst>
            </p:cNvPr>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sp>
          <p:nvSpPr>
            <p:cNvPr id="361" name="Freeform 64">
              <a:extLst>
                <a:ext uri="{FF2B5EF4-FFF2-40B4-BE49-F238E27FC236}">
                  <a16:creationId xmlns:a16="http://schemas.microsoft.com/office/drawing/2014/main" id="{7949AA08-1950-4A44-91C1-8E34BD10E503}"/>
                </a:ext>
              </a:extLst>
            </p:cNvPr>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mj-lt"/>
              </a:endParaRPr>
            </a:p>
          </p:txBody>
        </p:sp>
      </p:grpSp>
      <p:grpSp>
        <p:nvGrpSpPr>
          <p:cNvPr id="362" name="Group 83">
            <a:extLst>
              <a:ext uri="{FF2B5EF4-FFF2-40B4-BE49-F238E27FC236}">
                <a16:creationId xmlns:a16="http://schemas.microsoft.com/office/drawing/2014/main" id="{EFF1C6C9-655D-274A-BF87-2269FFB3606F}"/>
              </a:ext>
            </a:extLst>
          </p:cNvPr>
          <p:cNvGrpSpPr>
            <a:grpSpLocks noChangeAspect="1"/>
          </p:cNvGrpSpPr>
          <p:nvPr userDrawn="1"/>
        </p:nvGrpSpPr>
        <p:grpSpPr bwMode="auto">
          <a:xfrm>
            <a:off x="10959261" y="4300132"/>
            <a:ext cx="479568" cy="490720"/>
            <a:chOff x="1580" y="1910"/>
            <a:chExt cx="387" cy="396"/>
          </a:xfrm>
          <a:solidFill>
            <a:schemeClr val="accent4"/>
          </a:solidFill>
        </p:grpSpPr>
        <p:sp>
          <p:nvSpPr>
            <p:cNvPr id="363" name="Freeform 84">
              <a:extLst>
                <a:ext uri="{FF2B5EF4-FFF2-40B4-BE49-F238E27FC236}">
                  <a16:creationId xmlns:a16="http://schemas.microsoft.com/office/drawing/2014/main" id="{A5BD3BA6-1E5D-A147-A5E7-38A35AFB2FB8}"/>
                </a:ext>
              </a:extLst>
            </p:cNvPr>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4" name="Freeform 85">
              <a:extLst>
                <a:ext uri="{FF2B5EF4-FFF2-40B4-BE49-F238E27FC236}">
                  <a16:creationId xmlns:a16="http://schemas.microsoft.com/office/drawing/2014/main" id="{16B4A2A5-EFF3-D844-8BFB-D9FC0A674E57}"/>
                </a:ext>
              </a:extLst>
            </p:cNvPr>
            <p:cNvSpPr>
              <a:spLocks/>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5" name="Freeform 86">
              <a:extLst>
                <a:ext uri="{FF2B5EF4-FFF2-40B4-BE49-F238E27FC236}">
                  <a16:creationId xmlns:a16="http://schemas.microsoft.com/office/drawing/2014/main" id="{01032911-E44E-6A44-B3AE-2C20E895BDF1}"/>
                </a:ext>
              </a:extLst>
            </p:cNvPr>
            <p:cNvSpPr>
              <a:spLocks/>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6" name="Freeform 87">
              <a:extLst>
                <a:ext uri="{FF2B5EF4-FFF2-40B4-BE49-F238E27FC236}">
                  <a16:creationId xmlns:a16="http://schemas.microsoft.com/office/drawing/2014/main" id="{329745C6-8CE0-9B43-A51F-DC7EC13E0A91}"/>
                </a:ext>
              </a:extLst>
            </p:cNvPr>
            <p:cNvSpPr>
              <a:spLocks/>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7" name="Freeform 88">
              <a:extLst>
                <a:ext uri="{FF2B5EF4-FFF2-40B4-BE49-F238E27FC236}">
                  <a16:creationId xmlns:a16="http://schemas.microsoft.com/office/drawing/2014/main" id="{8FA27E58-1649-0041-A7D0-1488B173F455}"/>
                </a:ext>
              </a:extLst>
            </p:cNvPr>
            <p:cNvSpPr>
              <a:spLocks/>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8" name="Freeform 89">
              <a:extLst>
                <a:ext uri="{FF2B5EF4-FFF2-40B4-BE49-F238E27FC236}">
                  <a16:creationId xmlns:a16="http://schemas.microsoft.com/office/drawing/2014/main" id="{09F7C906-F808-E349-BEC7-3B3085AFF7F7}"/>
                </a:ext>
              </a:extLst>
            </p:cNvPr>
            <p:cNvSpPr>
              <a:spLocks/>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9" name="Freeform 90">
              <a:extLst>
                <a:ext uri="{FF2B5EF4-FFF2-40B4-BE49-F238E27FC236}">
                  <a16:creationId xmlns:a16="http://schemas.microsoft.com/office/drawing/2014/main" id="{7A702297-D13A-8649-B1E4-169139C5B88C}"/>
                </a:ext>
              </a:extLst>
            </p:cNvPr>
            <p:cNvSpPr>
              <a:spLocks/>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0" name="Freeform 91">
              <a:extLst>
                <a:ext uri="{FF2B5EF4-FFF2-40B4-BE49-F238E27FC236}">
                  <a16:creationId xmlns:a16="http://schemas.microsoft.com/office/drawing/2014/main" id="{B529D1D4-ACB6-4044-80CA-AB16AF0C4585}"/>
                </a:ext>
              </a:extLst>
            </p:cNvPr>
            <p:cNvSpPr>
              <a:spLocks/>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grpSp>
      <p:grpSp>
        <p:nvGrpSpPr>
          <p:cNvPr id="371" name="Group 56">
            <a:extLst>
              <a:ext uri="{FF2B5EF4-FFF2-40B4-BE49-F238E27FC236}">
                <a16:creationId xmlns:a16="http://schemas.microsoft.com/office/drawing/2014/main" id="{754010E9-6578-4145-B63E-FE551FCF0B38}"/>
              </a:ext>
            </a:extLst>
          </p:cNvPr>
          <p:cNvGrpSpPr>
            <a:grpSpLocks noChangeAspect="1"/>
          </p:cNvGrpSpPr>
          <p:nvPr userDrawn="1"/>
        </p:nvGrpSpPr>
        <p:grpSpPr bwMode="auto">
          <a:xfrm>
            <a:off x="8400111" y="1923077"/>
            <a:ext cx="513762" cy="513760"/>
            <a:chOff x="6721" y="600"/>
            <a:chExt cx="426" cy="426"/>
          </a:xfrm>
          <a:solidFill>
            <a:schemeClr val="accent4"/>
          </a:solidFill>
        </p:grpSpPr>
        <p:sp>
          <p:nvSpPr>
            <p:cNvPr id="372" name="Freeform 57">
              <a:extLst>
                <a:ext uri="{FF2B5EF4-FFF2-40B4-BE49-F238E27FC236}">
                  <a16:creationId xmlns:a16="http://schemas.microsoft.com/office/drawing/2014/main" id="{E54CC8A3-2BE8-4348-8408-7A6C774ED71C}"/>
                </a:ext>
              </a:extLst>
            </p:cNvPr>
            <p:cNvSpPr>
              <a:spLocks/>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3" name="Freeform 58">
              <a:extLst>
                <a:ext uri="{FF2B5EF4-FFF2-40B4-BE49-F238E27FC236}">
                  <a16:creationId xmlns:a16="http://schemas.microsoft.com/office/drawing/2014/main" id="{468ADAAF-C6DA-A647-AC52-16E1AB8E8D5B}"/>
                </a:ext>
              </a:extLst>
            </p:cNvPr>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4" name="Freeform 59">
              <a:extLst>
                <a:ext uri="{FF2B5EF4-FFF2-40B4-BE49-F238E27FC236}">
                  <a16:creationId xmlns:a16="http://schemas.microsoft.com/office/drawing/2014/main" id="{1D2D45F1-2BA4-144E-BFD4-CF2AE4D806EF}"/>
                </a:ext>
              </a:extLst>
            </p:cNvPr>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5" name="Freeform 60">
              <a:extLst>
                <a:ext uri="{FF2B5EF4-FFF2-40B4-BE49-F238E27FC236}">
                  <a16:creationId xmlns:a16="http://schemas.microsoft.com/office/drawing/2014/main" id="{B9008D23-F674-6448-903D-C3B5D32E5D05}"/>
                </a:ext>
              </a:extLst>
            </p:cNvPr>
            <p:cNvSpPr>
              <a:spLocks/>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sp>
          <p:nvSpPr>
            <p:cNvPr id="376" name="Freeform 61">
              <a:extLst>
                <a:ext uri="{FF2B5EF4-FFF2-40B4-BE49-F238E27FC236}">
                  <a16:creationId xmlns:a16="http://schemas.microsoft.com/office/drawing/2014/main" id="{81B4FE17-16E8-1D46-A84D-C61DF767FCAD}"/>
                </a:ext>
              </a:extLst>
            </p:cNvPr>
            <p:cNvSpPr>
              <a:spLocks/>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AU" dirty="0"/>
            </a:p>
          </p:txBody>
        </p:sp>
      </p:grpSp>
      <p:sp>
        <p:nvSpPr>
          <p:cNvPr id="5" name="TextBox 4">
            <a:extLst>
              <a:ext uri="{FF2B5EF4-FFF2-40B4-BE49-F238E27FC236}">
                <a16:creationId xmlns:a16="http://schemas.microsoft.com/office/drawing/2014/main" id="{F6439B37-7E18-2D43-9C03-BCA23C9C27E0}"/>
              </a:ext>
            </a:extLst>
          </p:cNvPr>
          <p:cNvSpPr txBox="1"/>
          <p:nvPr userDrawn="1"/>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447193625"/>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Thank you</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608506801"/>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6590-900F-4AC9-AF54-DF7383EB1D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156B1D-56A8-4F08-9262-85775E86B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9005DC-EF94-4C69-B471-AF7FC1D02E1F}"/>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5" name="Footer Placeholder 4">
            <a:extLst>
              <a:ext uri="{FF2B5EF4-FFF2-40B4-BE49-F238E27FC236}">
                <a16:creationId xmlns:a16="http://schemas.microsoft.com/office/drawing/2014/main" id="{23E3DE13-A8FA-416B-B30A-37D789741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74A97-6A31-4F3E-B3E8-ED621402BA8D}"/>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2545282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2244-71A3-40FB-8FF1-BBCD3FBA1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4B1C03-01B3-4100-B2B0-DF98BDA14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E06D9-BCA2-44B9-8216-0054511C313B}"/>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5" name="Footer Placeholder 4">
            <a:extLst>
              <a:ext uri="{FF2B5EF4-FFF2-40B4-BE49-F238E27FC236}">
                <a16:creationId xmlns:a16="http://schemas.microsoft.com/office/drawing/2014/main" id="{B61B5A01-C0C1-4761-BDA9-99DB6E35D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80309-CAAF-41AF-A0A6-48C7D8489BF1}"/>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4974197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A8825-DEBE-4190-85D4-AA070F96A6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F2CF9E-0401-4878-8278-05189848F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F3073A-A294-450A-B89A-9DD5CB9325E4}"/>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5" name="Footer Placeholder 4">
            <a:extLst>
              <a:ext uri="{FF2B5EF4-FFF2-40B4-BE49-F238E27FC236}">
                <a16:creationId xmlns:a16="http://schemas.microsoft.com/office/drawing/2014/main" id="{7C0F42C7-8A0D-4BDB-8A06-3E7B0F4A3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C0631-2852-4805-8444-FA2FF532832C}"/>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7970659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5B7A-8358-4DDE-A616-AF78DBC6DB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F4494-93D2-43F4-B93B-E1C44593A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884FE7-0997-4E7F-887F-2328C2AFB6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4C4F68-6F27-4836-A7E4-7450E4F0AD42}"/>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6" name="Footer Placeholder 5">
            <a:extLst>
              <a:ext uri="{FF2B5EF4-FFF2-40B4-BE49-F238E27FC236}">
                <a16:creationId xmlns:a16="http://schemas.microsoft.com/office/drawing/2014/main" id="{0B1741C9-58A6-4983-BD7B-39DEF422C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C8BAA-83A5-422A-8637-905016CA4CB5}"/>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716787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Greetings + Greater Than S">
    <p:bg>
      <p:bgPr>
        <a:solidFill>
          <a:schemeClr val="accent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FFA725-883D-D243-B475-CEF8C282ED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Welcome</a:t>
            </a:r>
            <a:endParaRPr lang="en-US" dirty="0"/>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6" name="TextBox 5">
            <a:extLst>
              <a:ext uri="{FF2B5EF4-FFF2-40B4-BE49-F238E27FC236}">
                <a16:creationId xmlns:a16="http://schemas.microsoft.com/office/drawing/2014/main" id="{6FA1302B-6794-45FA-A428-AB50D28EF9A2}"/>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pic>
        <p:nvPicPr>
          <p:cNvPr id="5" name="Picture 4" descr="A picture containing card, drawing, crosswalk, table&#10;&#10;Description automatically generated">
            <a:extLst>
              <a:ext uri="{FF2B5EF4-FFF2-40B4-BE49-F238E27FC236}">
                <a16:creationId xmlns:a16="http://schemas.microsoft.com/office/drawing/2014/main" id="{E5FCD86B-B6A8-4016-9F0D-3FDC4C784D3F}"/>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0999" y="698213"/>
            <a:ext cx="670786" cy="710244"/>
          </a:xfrm>
          <a:prstGeom prst="rect">
            <a:avLst/>
          </a:prstGeom>
        </p:spPr>
      </p:pic>
      <p:pic>
        <p:nvPicPr>
          <p:cNvPr id="11" name="Picture 10">
            <a:extLst>
              <a:ext uri="{FF2B5EF4-FFF2-40B4-BE49-F238E27FC236}">
                <a16:creationId xmlns:a16="http://schemas.microsoft.com/office/drawing/2014/main" id="{EB216846-5726-BD4F-B2BC-CDF360B523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0999" y="5891009"/>
            <a:ext cx="2940583" cy="268778"/>
          </a:xfrm>
          <a:prstGeom prst="rect">
            <a:avLst/>
          </a:prstGeom>
        </p:spPr>
      </p:pic>
    </p:spTree>
    <p:extLst>
      <p:ext uri="{BB962C8B-B14F-4D97-AF65-F5344CB8AC3E}">
        <p14:creationId xmlns:p14="http://schemas.microsoft.com/office/powerpoint/2010/main" val="3715861355"/>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C848-7B51-4936-8C15-E3F5229976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A7316F-449A-47BE-A7FF-867A158EC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21B45-5140-433E-B755-B379C043BD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4180F0-C17C-4A57-9E68-0605A0275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27BA0F-DEC2-4081-BDBA-DC72144F9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AEFDAC-5F3F-4CF0-A399-0D8E460B08E2}"/>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8" name="Footer Placeholder 7">
            <a:extLst>
              <a:ext uri="{FF2B5EF4-FFF2-40B4-BE49-F238E27FC236}">
                <a16:creationId xmlns:a16="http://schemas.microsoft.com/office/drawing/2014/main" id="{77B39419-B0B5-4031-AFD0-9303BCA2F0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8B2773-C146-4C22-9A3E-F0DF19EC02A1}"/>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34484483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CDD4-0158-4740-A220-90F62D9473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FD9B69-3E65-4CAD-9467-B6A97B1C8235}"/>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4" name="Footer Placeholder 3">
            <a:extLst>
              <a:ext uri="{FF2B5EF4-FFF2-40B4-BE49-F238E27FC236}">
                <a16:creationId xmlns:a16="http://schemas.microsoft.com/office/drawing/2014/main" id="{48A73EDE-CFA0-4F31-AD09-266726AB71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5D71F8-F15F-4BD5-9E5D-10AA6DCADB6F}"/>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9201000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7E81F3-327E-4B83-A4DA-D42B4C615372}"/>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3" name="Footer Placeholder 2">
            <a:extLst>
              <a:ext uri="{FF2B5EF4-FFF2-40B4-BE49-F238E27FC236}">
                <a16:creationId xmlns:a16="http://schemas.microsoft.com/office/drawing/2014/main" id="{F3C381AC-5CFD-4902-B8FD-8F11085A86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D7F2EB-AD90-4D19-86BB-548A1567D7F1}"/>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41000122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D3CA-62AB-4682-92C3-8CEA46495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B1B6E8-2F41-45B6-9692-2E7E076B3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3A164-55E1-4B74-A07C-43D6C9283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EB463-261E-4E68-B3ED-DD51A0CD7497}"/>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6" name="Footer Placeholder 5">
            <a:extLst>
              <a:ext uri="{FF2B5EF4-FFF2-40B4-BE49-F238E27FC236}">
                <a16:creationId xmlns:a16="http://schemas.microsoft.com/office/drawing/2014/main" id="{1033E53A-0483-481A-A569-19F235DA1D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90E9D-601D-4FFB-997F-4C6FF29AAC1F}"/>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19235417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5F6F-2D3D-405A-BDF8-4078421F6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258628-45F0-4E6F-B01E-2CA7207EC6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DDC744-4EF6-4606-9351-8EB62124B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AA7BE-6263-487B-9F70-65335EC6F79C}"/>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6" name="Footer Placeholder 5">
            <a:extLst>
              <a:ext uri="{FF2B5EF4-FFF2-40B4-BE49-F238E27FC236}">
                <a16:creationId xmlns:a16="http://schemas.microsoft.com/office/drawing/2014/main" id="{5C64CBE2-67A9-436B-82D1-75055427ED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F894D-048D-4458-B162-8C6DFCF78C3C}"/>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1444277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ABD70-8FAB-4705-9D9B-114046BEF0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82A12E-D485-48B1-BE5D-C35B27D43A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D5EEA-7E94-4588-8F1D-CC917A6B5CA8}"/>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5" name="Footer Placeholder 4">
            <a:extLst>
              <a:ext uri="{FF2B5EF4-FFF2-40B4-BE49-F238E27FC236}">
                <a16:creationId xmlns:a16="http://schemas.microsoft.com/office/drawing/2014/main" id="{24D56866-3AA6-4619-84BA-ED370D929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BC160-0916-40B7-B81B-7E5D149FCBD5}"/>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6450063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6B26E-C944-4D51-A3F0-A1E967494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355D1D-3675-4DBD-A816-59B77BD2AE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13E06-70B8-4E1E-97A8-830FD1F44E55}"/>
              </a:ext>
            </a:extLst>
          </p:cNvPr>
          <p:cNvSpPr>
            <a:spLocks noGrp="1"/>
          </p:cNvSpPr>
          <p:nvPr>
            <p:ph type="dt" sz="half" idx="10"/>
          </p:nvPr>
        </p:nvSpPr>
        <p:spPr/>
        <p:txBody>
          <a:bodyPr/>
          <a:lstStyle/>
          <a:p>
            <a:fld id="{FB91E415-934B-4749-BA6C-DD7E2B979F9C}" type="datetimeFigureOut">
              <a:rPr lang="en-US" smtClean="0"/>
              <a:t>7/25/2022</a:t>
            </a:fld>
            <a:endParaRPr lang="en-US"/>
          </a:p>
        </p:txBody>
      </p:sp>
      <p:sp>
        <p:nvSpPr>
          <p:cNvPr id="5" name="Footer Placeholder 4">
            <a:extLst>
              <a:ext uri="{FF2B5EF4-FFF2-40B4-BE49-F238E27FC236}">
                <a16:creationId xmlns:a16="http://schemas.microsoft.com/office/drawing/2014/main" id="{37B52F3B-78BC-4953-9A8C-2BE5BCEAB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FE546-0AD6-4E0D-9D48-8E43FADC5796}"/>
              </a:ext>
            </a:extLst>
          </p:cNvPr>
          <p:cNvSpPr>
            <a:spLocks noGrp="1"/>
          </p:cNvSpPr>
          <p:nvPr>
            <p:ph type="sldNum" sz="quarter" idx="12"/>
          </p:nvPr>
        </p:nvSpPr>
        <p:spPr/>
        <p:txBody>
          <a:bodyPr/>
          <a:lstStyle/>
          <a:p>
            <a:fld id="{5F5C8129-8AF2-422C-9B8A-04E69BB70915}" type="slidenum">
              <a:rPr lang="en-US" smtClean="0"/>
              <a:t>‹#›</a:t>
            </a:fld>
            <a:endParaRPr lang="en-US"/>
          </a:p>
        </p:txBody>
      </p:sp>
    </p:spTree>
    <p:extLst>
      <p:ext uri="{BB962C8B-B14F-4D97-AF65-F5344CB8AC3E}">
        <p14:creationId xmlns:p14="http://schemas.microsoft.com/office/powerpoint/2010/main" val="219352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1EF6557B-1FAD-4B21-979D-AF32AE2ABE3A}" type="datetime2">
              <a:rPr lang="en-US" smtClean="0"/>
              <a:t>Monday, July 25,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5" name="TextBox 4">
            <a:extLst>
              <a:ext uri="{FF2B5EF4-FFF2-40B4-BE49-F238E27FC236}">
                <a16:creationId xmlns:a16="http://schemas.microsoft.com/office/drawing/2014/main" id="{B467DB53-62C4-4756-975D-61C7B1206CE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9" name="TextBox 8">
            <a:extLst>
              <a:ext uri="{FF2B5EF4-FFF2-40B4-BE49-F238E27FC236}">
                <a16:creationId xmlns:a16="http://schemas.microsoft.com/office/drawing/2014/main" id="{F9D1A883-A380-48BD-9784-E5D4EAA2714C}"/>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a:t>
            </a:r>
            <a:r>
              <a:rPr kumimoji="0" lang="lv-LV" sz="800" b="0" i="0" u="none" strike="noStrike" kern="0" cap="none" spc="0" normalizeH="0" baseline="0" noProof="0" dirty="0">
                <a:ln>
                  <a:noFill/>
                </a:ln>
                <a:solidFill>
                  <a:srgbClr val="FFFFFF">
                    <a:alpha val="75000"/>
                  </a:srgbClr>
                </a:solidFill>
                <a:effectLst/>
                <a:uLnTx/>
                <a:uFillTx/>
              </a:rPr>
              <a:t>1</a:t>
            </a:r>
            <a:r>
              <a:rPr kumimoji="0" lang="en-GB" sz="800" b="0" i="0" u="none" strike="noStrike" kern="0" cap="none" spc="0" normalizeH="0" baseline="0" noProof="0" dirty="0">
                <a:ln>
                  <a:noFill/>
                </a:ln>
                <a:solidFill>
                  <a:srgbClr val="FFFFFF">
                    <a:alpha val="75000"/>
                  </a:srgbClr>
                </a:solidFill>
                <a:effectLst/>
                <a:uLnTx/>
                <a:uFillTx/>
              </a:rPr>
              <a:t>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Tree>
    <p:extLst>
      <p:ext uri="{BB962C8B-B14F-4D97-AF65-F5344CB8AC3E}">
        <p14:creationId xmlns:p14="http://schemas.microsoft.com/office/powerpoint/2010/main" val="260609151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GTS">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9C8654-2CC9-F541-A924-257D0187B5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a:extLst>
              <a:ext uri="{FF2B5EF4-FFF2-40B4-BE49-F238E27FC236}">
                <a16:creationId xmlns:a16="http://schemas.microsoft.com/office/drawing/2014/main" id="{E9EB74AD-1B7B-4DBD-AD4A-8DA48458B4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084C2CB2-4FB2-4965-A2E7-4A3640116F06}" type="datetime2">
              <a:rPr lang="en-US" smtClean="0"/>
              <a:t>Monday, July 25,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pic>
        <p:nvPicPr>
          <p:cNvPr id="12" name="Picture 11" descr="A picture containing card, drawing, crosswalk, table&#10;&#10;Description automatically generated">
            <a:extLst>
              <a:ext uri="{FF2B5EF4-FFF2-40B4-BE49-F238E27FC236}">
                <a16:creationId xmlns:a16="http://schemas.microsoft.com/office/drawing/2014/main" id="{15DA8F74-8D2F-E745-B600-2FEBC256CBB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8" name="Picture 17">
            <a:extLst>
              <a:ext uri="{FF2B5EF4-FFF2-40B4-BE49-F238E27FC236}">
                <a16:creationId xmlns:a16="http://schemas.microsoft.com/office/drawing/2014/main" id="{448FFD46-82BA-2043-B23D-34443AB01A5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3164" y="6182556"/>
            <a:ext cx="2940583" cy="268778"/>
          </a:xfrm>
          <a:prstGeom prst="rect">
            <a:avLst/>
          </a:prstGeom>
        </p:spPr>
      </p:pic>
    </p:spTree>
    <p:extLst>
      <p:ext uri="{BB962C8B-B14F-4D97-AF65-F5344CB8AC3E}">
        <p14:creationId xmlns:p14="http://schemas.microsoft.com/office/powerpoint/2010/main" val="1772658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Image - Left-aligned, Logo">
    <p:bg>
      <p:bgPr>
        <a:solidFill>
          <a:schemeClr val="accent3"/>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62C8E55-8CAE-FC4A-BA3A-F66815D734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a:extLst>
              <a:ext uri="{FF2B5EF4-FFF2-40B4-BE49-F238E27FC236}">
                <a16:creationId xmlns:a16="http://schemas.microsoft.com/office/drawing/2014/main" id="{AD922CB3-850F-0445-AC8B-17707616DE47}"/>
              </a:ext>
            </a:extLst>
          </p:cNvPr>
          <p:cNvSpPr/>
          <p:nvPr userDrawn="1"/>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Monday, July 25,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4" name="TextBox 3">
            <a:extLst>
              <a:ext uri="{FF2B5EF4-FFF2-40B4-BE49-F238E27FC236}">
                <a16:creationId xmlns:a16="http://schemas.microsoft.com/office/drawing/2014/main" id="{8506A9A1-BB92-4DC6-893F-3C43599C724E}"/>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dirty="0">
              <a:ln>
                <a:noFill/>
              </a:ln>
              <a:solidFill>
                <a:schemeClr val="bg2"/>
              </a:solidFill>
              <a:effectLst/>
              <a:uLnTx/>
              <a:uFillTx/>
            </a:endParaRP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16" name="Picture 15">
            <a:extLst>
              <a:ext uri="{FF2B5EF4-FFF2-40B4-BE49-F238E27FC236}">
                <a16:creationId xmlns:a16="http://schemas.microsoft.com/office/drawing/2014/main" id="{F91C540F-D2F1-B841-B79D-65D7450ABFD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416050104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ver Image - Left-aligned, Logo">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395525D8-8C3D-4FEA-A4F3-A7048ED97C11}" type="datetime2">
              <a:rPr lang="en-US" smtClean="0"/>
              <a:t>Monday, July 25,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pic>
        <p:nvPicPr>
          <p:cNvPr id="12" name="Picture 11" descr="A picture containing card, drawing, crosswalk, table&#10;&#10;Description automatically generated">
            <a:extLst>
              <a:ext uri="{FF2B5EF4-FFF2-40B4-BE49-F238E27FC236}">
                <a16:creationId xmlns:a16="http://schemas.microsoft.com/office/drawing/2014/main" id="{7496C749-B3E7-664A-94B5-490B1D462E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10817" y="406666"/>
            <a:ext cx="670786" cy="710244"/>
          </a:xfrm>
          <a:prstGeom prst="rect">
            <a:avLst/>
          </a:prstGeom>
        </p:spPr>
      </p:pic>
      <p:pic>
        <p:nvPicPr>
          <p:cNvPr id="9" name="Picture 8">
            <a:extLst>
              <a:ext uri="{FF2B5EF4-FFF2-40B4-BE49-F238E27FC236}">
                <a16:creationId xmlns:a16="http://schemas.microsoft.com/office/drawing/2014/main" id="{D0FDBE8C-5114-4746-8868-5E4D6A87222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0817" y="6182556"/>
            <a:ext cx="2940583" cy="268778"/>
          </a:xfrm>
          <a:prstGeom prst="rect">
            <a:avLst/>
          </a:prstGeom>
        </p:spPr>
      </p:pic>
    </p:spTree>
    <p:extLst>
      <p:ext uri="{BB962C8B-B14F-4D97-AF65-F5344CB8AC3E}">
        <p14:creationId xmlns:p14="http://schemas.microsoft.com/office/powerpoint/2010/main" val="7578000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Cover Image - Left-aligned, Logo">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bg1"/>
                </a:solidFill>
              </a:defRPr>
            </a:lvl1pPr>
          </a:lstStyle>
          <a:p>
            <a:r>
              <a:rPr lang="en-US" dirty="0"/>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fld id="{395525D8-8C3D-4FEA-A4F3-A7048ED97C11}" type="datetime2">
              <a:rPr lang="en-US" smtClean="0"/>
              <a:pPr/>
              <a:t>Monday, July 25, 2022</a:t>
            </a:fld>
            <a:endParaRPr lang="en-US" dirty="0"/>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bg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Place subtitle here in GT Sectra Fine 24pt</a:t>
            </a:r>
          </a:p>
        </p:txBody>
      </p:sp>
      <p:pic>
        <p:nvPicPr>
          <p:cNvPr id="5" name="Picture 4">
            <a:extLst>
              <a:ext uri="{FF2B5EF4-FFF2-40B4-BE49-F238E27FC236}">
                <a16:creationId xmlns:a16="http://schemas.microsoft.com/office/drawing/2014/main" id="{E208B9F0-97C2-4E32-B747-303D00DEEA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817" y="6173039"/>
            <a:ext cx="4395557" cy="278295"/>
          </a:xfrm>
          <a:prstGeom prst="rect">
            <a:avLst/>
          </a:prstGeom>
        </p:spPr>
      </p:pic>
      <p:pic>
        <p:nvPicPr>
          <p:cNvPr id="6" name="Picture 5">
            <a:extLst>
              <a:ext uri="{FF2B5EF4-FFF2-40B4-BE49-F238E27FC236}">
                <a16:creationId xmlns:a16="http://schemas.microsoft.com/office/drawing/2014/main" id="{FC2A8E9C-042F-B642-A530-4D7EA90923E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5136" t="33566" r="34699" b="33479"/>
          <a:stretch/>
        </p:blipFill>
        <p:spPr>
          <a:xfrm>
            <a:off x="381001" y="381000"/>
            <a:ext cx="670786" cy="732823"/>
          </a:xfrm>
          <a:prstGeom prst="rect">
            <a:avLst/>
          </a:prstGeom>
        </p:spPr>
      </p:pic>
      <p:pic>
        <p:nvPicPr>
          <p:cNvPr id="12" name="Picture 11">
            <a:extLst>
              <a:ext uri="{FF2B5EF4-FFF2-40B4-BE49-F238E27FC236}">
                <a16:creationId xmlns:a16="http://schemas.microsoft.com/office/drawing/2014/main" id="{E1D7885A-0ED1-E849-B064-11F84128FCF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0817" y="6182556"/>
            <a:ext cx="2940584" cy="268646"/>
          </a:xfrm>
          <a:prstGeom prst="rect">
            <a:avLst/>
          </a:prstGeom>
        </p:spPr>
      </p:pic>
    </p:spTree>
    <p:extLst>
      <p:ext uri="{BB962C8B-B14F-4D97-AF65-F5344CB8AC3E}">
        <p14:creationId xmlns:p14="http://schemas.microsoft.com/office/powerpoint/2010/main" val="12595618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3" pos="720">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dirty="0">
                <a:solidFill>
                  <a:schemeClr val="tx1">
                    <a:alpha val="75000"/>
                  </a:schemeClr>
                </a:solidFill>
              </a:rPr>
              <a:t>Copyright © 2020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dirty="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dirty="0"/>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dirty="0"/>
              <a:t>First level (copy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Monday, July 25, 2022</a:t>
            </a:fld>
            <a:endParaRPr lang="en-US" dirty="0"/>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7" cstate="print">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Tree>
    <p:extLst>
      <p:ext uri="{BB962C8B-B14F-4D97-AF65-F5344CB8AC3E}">
        <p14:creationId xmlns:p14="http://schemas.microsoft.com/office/powerpoint/2010/main" val="1195103446"/>
      </p:ext>
    </p:extLst>
  </p:cSld>
  <p:clrMap bg1="lt1" tx1="dk1" bg2="lt2" tx2="dk2" accent1="accent1" accent2="accent2" accent3="accent3" accent4="accent4" accent5="accent5" accent6="accent6" hlink="hlink" folHlink="folHlink"/>
  <p:sldLayoutIdLst>
    <p:sldLayoutId id="2147483666" r:id="rId1"/>
    <p:sldLayoutId id="2147483729" r:id="rId2"/>
    <p:sldLayoutId id="2147483682" r:id="rId3"/>
    <p:sldLayoutId id="2147483734" r:id="rId4"/>
    <p:sldLayoutId id="2147483728" r:id="rId5"/>
    <p:sldLayoutId id="2147483732" r:id="rId6"/>
    <p:sldLayoutId id="2147483731" r:id="rId7"/>
    <p:sldLayoutId id="2147483741" r:id="rId8"/>
    <p:sldLayoutId id="2147483742" r:id="rId9"/>
    <p:sldLayoutId id="2147483737" r:id="rId10"/>
    <p:sldLayoutId id="2147483651" r:id="rId11"/>
    <p:sldLayoutId id="2147483721" r:id="rId12"/>
    <p:sldLayoutId id="2147483739" r:id="rId13"/>
    <p:sldLayoutId id="2147483724" r:id="rId14"/>
    <p:sldLayoutId id="2147483723" r:id="rId15"/>
    <p:sldLayoutId id="2147483725" r:id="rId16"/>
    <p:sldLayoutId id="2147483673" r:id="rId17"/>
    <p:sldLayoutId id="2147483653" r:id="rId18"/>
    <p:sldLayoutId id="2147483722" r:id="rId19"/>
    <p:sldLayoutId id="2147483693" r:id="rId20"/>
    <p:sldLayoutId id="2147483701" r:id="rId21"/>
    <p:sldLayoutId id="2147483668" r:id="rId22"/>
    <p:sldLayoutId id="2147483707" r:id="rId23"/>
    <p:sldLayoutId id="2147483714" r:id="rId24"/>
    <p:sldLayoutId id="2147483657" r:id="rId25"/>
    <p:sldLayoutId id="2147483679" r:id="rId26"/>
    <p:sldLayoutId id="2147483661" r:id="rId27"/>
    <p:sldLayoutId id="2147483678" r:id="rId28"/>
    <p:sldLayoutId id="2147483663" r:id="rId29"/>
    <p:sldLayoutId id="2147483667" r:id="rId30"/>
    <p:sldLayoutId id="2147483726" r:id="rId31"/>
    <p:sldLayoutId id="2147483688" r:id="rId32"/>
    <p:sldLayoutId id="2147483655" r:id="rId33"/>
    <p:sldLayoutId id="2147483727" r:id="rId34"/>
    <p:sldLayoutId id="2147483740" r:id="rId35"/>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5ACBF0"/>
          </p15:clr>
        </p15:guide>
        <p15:guide id="2" orient="horz" pos="3976" userDrawn="1">
          <p15:clr>
            <a:srgbClr val="5ACBF0"/>
          </p15:clr>
        </p15:guide>
        <p15:guide id="3" pos="240" userDrawn="1">
          <p15:clr>
            <a:srgbClr val="5ACBF0"/>
          </p15:clr>
        </p15:guide>
        <p15:guide id="4" pos="7440" userDrawn="1">
          <p15:clr>
            <a:srgbClr val="5ACBF0"/>
          </p15:clr>
        </p15:guide>
        <p15:guide id="5" orient="horz" pos="4148"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9CADD-4F72-47D6-954A-B5DDB9A04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722DBA-90DF-4070-9A8B-C4E2CC8C2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1E0D5-0C01-4AAC-84A0-996565A2F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1E415-934B-4749-BA6C-DD7E2B979F9C}" type="datetimeFigureOut">
              <a:rPr lang="en-US" smtClean="0"/>
              <a:t>7/25/2022</a:t>
            </a:fld>
            <a:endParaRPr lang="en-US"/>
          </a:p>
        </p:txBody>
      </p:sp>
      <p:sp>
        <p:nvSpPr>
          <p:cNvPr id="5" name="Footer Placeholder 4">
            <a:extLst>
              <a:ext uri="{FF2B5EF4-FFF2-40B4-BE49-F238E27FC236}">
                <a16:creationId xmlns:a16="http://schemas.microsoft.com/office/drawing/2014/main" id="{84E5ED59-4926-4CF9-AA56-9F6329507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0D8951-0B46-4075-B952-978BE1BF8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C8129-8AF2-422C-9B8A-04E69BB70915}" type="slidenum">
              <a:rPr lang="en-US" smtClean="0"/>
              <a:t>‹#›</a:t>
            </a:fld>
            <a:endParaRPr lang="en-US"/>
          </a:p>
        </p:txBody>
      </p:sp>
    </p:spTree>
    <p:extLst>
      <p:ext uri="{BB962C8B-B14F-4D97-AF65-F5344CB8AC3E}">
        <p14:creationId xmlns:p14="http://schemas.microsoft.com/office/powerpoint/2010/main" val="34313594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FCBA-102C-4E4C-9B62-539042C3F369}"/>
              </a:ext>
            </a:extLst>
          </p:cNvPr>
          <p:cNvSpPr>
            <a:spLocks noGrp="1"/>
          </p:cNvSpPr>
          <p:nvPr>
            <p:ph type="title"/>
          </p:nvPr>
        </p:nvSpPr>
        <p:spPr>
          <a:xfrm>
            <a:off x="771417" y="1801288"/>
            <a:ext cx="7040753" cy="2221454"/>
          </a:xfrm>
        </p:spPr>
        <p:txBody>
          <a:bodyPr/>
          <a:lstStyle/>
          <a:p>
            <a:r>
              <a:rPr lang="en-US" sz="2800" dirty="0"/>
              <a:t>Test Automation</a:t>
            </a:r>
            <a:br>
              <a:rPr lang="lv-LV" sz="2800" dirty="0"/>
            </a:br>
            <a:r>
              <a:rPr lang="en-US" sz="2800" dirty="0"/>
              <a:t> Engineering Fundamentals:</a:t>
            </a:r>
            <a:br>
              <a:rPr lang="lv-LV" sz="2800" dirty="0"/>
            </a:br>
            <a:r>
              <a:rPr lang="en-US" sz="2800" dirty="0"/>
              <a:t> Java </a:t>
            </a:r>
            <a:br>
              <a:rPr lang="en-US" sz="2800" dirty="0"/>
            </a:br>
            <a:endParaRPr lang="en-US" sz="2800" dirty="0"/>
          </a:p>
        </p:txBody>
      </p:sp>
      <p:sp>
        <p:nvSpPr>
          <p:cNvPr id="5" name="Subtitle 2">
            <a:extLst>
              <a:ext uri="{FF2B5EF4-FFF2-40B4-BE49-F238E27FC236}">
                <a16:creationId xmlns:a16="http://schemas.microsoft.com/office/drawing/2014/main" id="{4C7C3553-2386-434D-848D-F4E0A45DA98F}"/>
              </a:ext>
            </a:extLst>
          </p:cNvPr>
          <p:cNvSpPr txBox="1">
            <a:spLocks/>
          </p:cNvSpPr>
          <p:nvPr/>
        </p:nvSpPr>
        <p:spPr>
          <a:xfrm>
            <a:off x="771417" y="3606719"/>
            <a:ext cx="2875280" cy="1655762"/>
          </a:xfrm>
          <a:prstGeom prst="rect">
            <a:avLst/>
          </a:prstGeom>
        </p:spPr>
        <p:txBody>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r>
              <a:rPr lang="en-US"/>
              <a:t>Module 4: </a:t>
            </a:r>
            <a:r>
              <a:rPr lang="en-US" dirty="0"/>
              <a:t>Object-Oriented Design and Principles</a:t>
            </a:r>
          </a:p>
        </p:txBody>
      </p:sp>
      <p:sp>
        <p:nvSpPr>
          <p:cNvPr id="9" name="Text Box 3">
            <a:extLst>
              <a:ext uri="{FF2B5EF4-FFF2-40B4-BE49-F238E27FC236}">
                <a16:creationId xmlns:a16="http://schemas.microsoft.com/office/drawing/2014/main" id="{34B2CB24-4A11-4D13-9776-8CE4DF62ACE8}"/>
              </a:ext>
            </a:extLst>
          </p:cNvPr>
          <p:cNvSpPr txBox="1">
            <a:spLocks noChangeArrowheads="1"/>
          </p:cNvSpPr>
          <p:nvPr/>
        </p:nvSpPr>
        <p:spPr bwMode="auto">
          <a:xfrm>
            <a:off x="365334" y="4727939"/>
            <a:ext cx="656272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5pPr>
            <a:lvl6pPr marL="25146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6pPr>
            <a:lvl7pPr marL="29718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7pPr>
            <a:lvl8pPr marL="34290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8pPr>
            <a:lvl9pPr marL="3886200" indent="-228600" algn="ctr" defTabSz="449263" fontAlgn="base">
              <a:lnSpc>
                <a:spcPct val="80000"/>
              </a:lnSpc>
              <a:spcBef>
                <a:spcPts val="25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0000"/>
                </a:solidFill>
                <a:latin typeface="Arial" panose="020B0604020202020204" pitchFamily="34" charset="0"/>
                <a:ea typeface="Droid Sans Fallback" charset="0"/>
                <a:cs typeface="Droid Sans Fallback" charset="0"/>
              </a:defRPr>
            </a:lvl9pPr>
          </a:lstStyle>
          <a:p>
            <a:pPr eaLnBrk="0" hangingPunct="0">
              <a:lnSpc>
                <a:spcPct val="90000"/>
              </a:lnSpc>
              <a:spcBef>
                <a:spcPct val="0"/>
              </a:spcBef>
            </a:pPr>
            <a:r>
              <a:rPr lang="en-US" altLang="en-US" sz="2000" dirty="0">
                <a:solidFill>
                  <a:schemeClr val="tx1"/>
                </a:solidFill>
                <a:latin typeface="+mn-lt"/>
                <a:ea typeface="+mn-ea"/>
                <a:cs typeface="+mn-cs"/>
              </a:rPr>
              <a:t>Instructor Disha Mehta</a:t>
            </a:r>
            <a:endParaRPr lang="en-US" altLang="en-US" sz="2000" b="1" dirty="0">
              <a:solidFill>
                <a:srgbClr val="003300"/>
              </a:solidFill>
            </a:endParaRPr>
          </a:p>
        </p:txBody>
      </p:sp>
    </p:spTree>
    <p:extLst>
      <p:ext uri="{BB962C8B-B14F-4D97-AF65-F5344CB8AC3E}">
        <p14:creationId xmlns:p14="http://schemas.microsoft.com/office/powerpoint/2010/main" val="100980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D93D-EED2-492A-A5F9-D51F51E19EFE}"/>
              </a:ext>
            </a:extLst>
          </p:cNvPr>
          <p:cNvSpPr>
            <a:spLocks noGrp="1"/>
          </p:cNvSpPr>
          <p:nvPr>
            <p:ph type="title"/>
          </p:nvPr>
        </p:nvSpPr>
        <p:spPr>
          <a:xfrm>
            <a:off x="392016" y="2582678"/>
            <a:ext cx="7040753" cy="2221454"/>
          </a:xfrm>
        </p:spPr>
        <p:txBody>
          <a:bodyPr/>
          <a:lstStyle/>
          <a:p>
            <a:r>
              <a:rPr lang="en-US" dirty="0"/>
              <a:t>Questions and Comments</a:t>
            </a:r>
          </a:p>
        </p:txBody>
      </p:sp>
    </p:spTree>
    <p:extLst>
      <p:ext uri="{BB962C8B-B14F-4D97-AF65-F5344CB8AC3E}">
        <p14:creationId xmlns:p14="http://schemas.microsoft.com/office/powerpoint/2010/main" val="97958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E22265D-B4D0-4CDE-8D56-C5C8BE8B0C8B}"/>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CBC6B144-08A8-46BE-A5EC-F1A5CF4EB822}"/>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2</a:t>
            </a:fld>
            <a:endParaRPr lang="en-US" dirty="0"/>
          </a:p>
        </p:txBody>
      </p:sp>
      <p:sp>
        <p:nvSpPr>
          <p:cNvPr id="6" name="Slide Number Placeholder 3">
            <a:extLst>
              <a:ext uri="{FF2B5EF4-FFF2-40B4-BE49-F238E27FC236}">
                <a16:creationId xmlns:a16="http://schemas.microsoft.com/office/drawing/2014/main" id="{BFCEE790-9AE7-46DB-9E1F-75018D6CE913}"/>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9C5AED4B-1F37-46C9-A040-715D7C61F616}" type="slidenum">
              <a:rPr lang="en-US"/>
              <a:pPr algn="r" eaLnBrk="0" hangingPunct="0">
                <a:spcBef>
                  <a:spcPct val="0"/>
                </a:spcBef>
                <a:buClrTx/>
              </a:pPr>
              <a:t>2</a:t>
            </a:fld>
            <a:endParaRPr lang="en-US"/>
          </a:p>
        </p:txBody>
      </p:sp>
      <p:sp>
        <p:nvSpPr>
          <p:cNvPr id="7" name="Rectangle 2">
            <a:extLst>
              <a:ext uri="{FF2B5EF4-FFF2-40B4-BE49-F238E27FC236}">
                <a16:creationId xmlns:a16="http://schemas.microsoft.com/office/drawing/2014/main" id="{CF12E6CE-D928-43B7-8665-A41DABB6B280}"/>
              </a:ext>
            </a:extLst>
          </p:cNvPr>
          <p:cNvSpPr txBox="1">
            <a:spLocks noChangeArrowheads="1"/>
          </p:cNvSpPr>
          <p:nvPr/>
        </p:nvSpPr>
        <p:spPr>
          <a:xfrm>
            <a:off x="409584" y="377177"/>
            <a:ext cx="7608216" cy="99628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Module Objectives</a:t>
            </a:r>
          </a:p>
        </p:txBody>
      </p:sp>
      <p:sp>
        <p:nvSpPr>
          <p:cNvPr id="8" name="Rectangle 3">
            <a:extLst>
              <a:ext uri="{FF2B5EF4-FFF2-40B4-BE49-F238E27FC236}">
                <a16:creationId xmlns:a16="http://schemas.microsoft.com/office/drawing/2014/main" id="{7EA9C8B8-24F1-4834-BD0E-FF63CE58A4BA}"/>
              </a:ext>
            </a:extLst>
          </p:cNvPr>
          <p:cNvSpPr txBox="1">
            <a:spLocks noChangeArrowheads="1"/>
          </p:cNvSpPr>
          <p:nvPr/>
        </p:nvSpPr>
        <p:spPr>
          <a:xfrm>
            <a:off x="409584" y="1210491"/>
            <a:ext cx="7489090" cy="5007429"/>
          </a:xfrm>
          <a:prstGeom prst="rect">
            <a:avLst/>
          </a:prstGeom>
        </p:spPr>
        <p:txBody>
          <a:bodyPr vert="horz" lIns="90488" tIns="44450" rIns="90488" bIns="44450" rtlCol="0">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342900" indent="-342900">
              <a:buFont typeface="Arial" panose="020B0604020202020204" pitchFamily="34" charset="0"/>
              <a:buChar char="•"/>
            </a:pPr>
            <a:r>
              <a:rPr lang="en-US" sz="2200" dirty="0"/>
              <a:t>At the end of this module, participants will be able to:</a:t>
            </a:r>
          </a:p>
          <a:p>
            <a:pPr marL="800100" lvl="1" indent="-342900">
              <a:buFont typeface="Arial" panose="020B0604020202020204" pitchFamily="34" charset="0"/>
              <a:buChar char="‒"/>
            </a:pPr>
            <a:r>
              <a:rPr lang="en-US" dirty="0"/>
              <a:t>Define the concept of software abstraction in Object-Oriented languages</a:t>
            </a:r>
          </a:p>
          <a:p>
            <a:pPr marL="800100" lvl="1" indent="-342900">
              <a:buFont typeface="Arial" panose="020B0604020202020204" pitchFamily="34" charset="0"/>
              <a:buChar char="‒"/>
            </a:pPr>
            <a:r>
              <a:rPr lang="en-US" dirty="0"/>
              <a:t>Describe the benefits of an </a:t>
            </a:r>
            <a:r>
              <a:rPr lang="en-US" i="1" dirty="0"/>
              <a:t>outward-in </a:t>
            </a:r>
            <a:r>
              <a:rPr lang="en-US" dirty="0"/>
              <a:t>approach when designing classes</a:t>
            </a:r>
          </a:p>
          <a:p>
            <a:pPr marL="800100" lvl="1" indent="-342900">
              <a:buFont typeface="Arial" panose="020B0604020202020204" pitchFamily="34" charset="0"/>
              <a:buChar char="‒"/>
            </a:pPr>
            <a:r>
              <a:rPr lang="en-US" dirty="0"/>
              <a:t>Explain the principles of </a:t>
            </a:r>
            <a:r>
              <a:rPr lang="en-US" i="1" dirty="0"/>
              <a:t>high cohesion </a:t>
            </a:r>
            <a:r>
              <a:rPr lang="en-US" dirty="0"/>
              <a:t>and </a:t>
            </a:r>
            <a:r>
              <a:rPr lang="en-US" i="1" dirty="0"/>
              <a:t>loose coupling </a:t>
            </a:r>
            <a:r>
              <a:rPr lang="en-US" dirty="0"/>
              <a:t>in object design </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2935B887-4C64-419E-BBD4-857D9A8AB8F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05800" y="1219200"/>
            <a:ext cx="3840057" cy="4743450"/>
          </a:xfrm>
          <a:prstGeom prst="rect">
            <a:avLst/>
          </a:prstGeom>
        </p:spPr>
      </p:pic>
    </p:spTree>
    <p:extLst>
      <p:ext uri="{BB962C8B-B14F-4D97-AF65-F5344CB8AC3E}">
        <p14:creationId xmlns:p14="http://schemas.microsoft.com/office/powerpoint/2010/main" val="181922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C65B5EF-6E57-48FA-9426-F4A2D84F8C32}"/>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7482B167-2D0A-49AC-91AC-9D003ADA0B6A}"/>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3</a:t>
            </a:fld>
            <a:endParaRPr lang="en-US" dirty="0"/>
          </a:p>
        </p:txBody>
      </p:sp>
      <p:sp>
        <p:nvSpPr>
          <p:cNvPr id="14" name="Slide Number Placeholder 3">
            <a:extLst>
              <a:ext uri="{FF2B5EF4-FFF2-40B4-BE49-F238E27FC236}">
                <a16:creationId xmlns:a16="http://schemas.microsoft.com/office/drawing/2014/main" id="{EEF6ED1C-6C90-4D24-9C0F-A0DE5475AE66}"/>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5E46C69-2C3A-4625-96B6-C889E51A9C87}" type="slidenum">
              <a:rPr lang="en-US"/>
              <a:pPr algn="r" eaLnBrk="0" hangingPunct="0">
                <a:spcBef>
                  <a:spcPct val="0"/>
                </a:spcBef>
                <a:buClrTx/>
              </a:pPr>
              <a:t>3</a:t>
            </a:fld>
            <a:endParaRPr lang="en-US"/>
          </a:p>
        </p:txBody>
      </p:sp>
      <p:sp>
        <p:nvSpPr>
          <p:cNvPr id="15" name="Rectangle 2">
            <a:extLst>
              <a:ext uri="{FF2B5EF4-FFF2-40B4-BE49-F238E27FC236}">
                <a16:creationId xmlns:a16="http://schemas.microsoft.com/office/drawing/2014/main" id="{523B9CB9-CD3D-4284-ABCE-938510ADDE4E}"/>
              </a:ext>
            </a:extLst>
          </p:cNvPr>
          <p:cNvSpPr txBox="1">
            <a:spLocks noChangeArrowheads="1"/>
          </p:cNvSpPr>
          <p:nvPr/>
        </p:nvSpPr>
        <p:spPr>
          <a:xfrm>
            <a:off x="2162176" y="31751"/>
            <a:ext cx="8143875" cy="1095375"/>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br>
              <a:rPr lang="en-US"/>
            </a:br>
            <a:r>
              <a:rPr lang="en-US"/>
              <a:t>Software Abstraction</a:t>
            </a:r>
            <a:endParaRPr lang="en-US" dirty="0"/>
          </a:p>
        </p:txBody>
      </p:sp>
      <p:sp>
        <p:nvSpPr>
          <p:cNvPr id="16" name="Rectangle 3">
            <a:extLst>
              <a:ext uri="{FF2B5EF4-FFF2-40B4-BE49-F238E27FC236}">
                <a16:creationId xmlns:a16="http://schemas.microsoft.com/office/drawing/2014/main" id="{1DF8C0C5-B0DE-40FC-AFD8-461B35F221D0}"/>
              </a:ext>
            </a:extLst>
          </p:cNvPr>
          <p:cNvSpPr>
            <a:spLocks noChangeArrowheads="1"/>
          </p:cNvSpPr>
          <p:nvPr/>
        </p:nvSpPr>
        <p:spPr bwMode="auto">
          <a:xfrm>
            <a:off x="657227" y="994568"/>
            <a:ext cx="8502650" cy="4868863"/>
          </a:xfrm>
          <a:prstGeom prst="rect">
            <a:avLst/>
          </a:prstGeom>
          <a:noFill/>
          <a:ln w="12700">
            <a:noFill/>
            <a:miter lim="800000"/>
            <a:headEnd/>
            <a:tailEnd/>
          </a:ln>
        </p:spPr>
        <p:txBody>
          <a:bodyPr lIns="90488" tIns="44450" rIns="90488" bIns="44450"/>
          <a:lstStyle/>
          <a:p>
            <a:pPr marL="274638" indent="-342900" defTabSz="228600">
              <a:spcAft>
                <a:spcPts val="1200"/>
              </a:spcAft>
              <a:buClr>
                <a:schemeClr val="tx1"/>
              </a:buClr>
              <a:buFont typeface="Arial" panose="020B0604020202020204" pitchFamily="34" charset="0"/>
              <a:buChar char="•"/>
              <a:defRPr/>
            </a:pPr>
            <a:r>
              <a:rPr lang="en-US" sz="2200" dirty="0"/>
              <a:t>Abstraction is the process of reducing or simplifying information or a concept in order to retain content relevant to the current context</a:t>
            </a:r>
          </a:p>
          <a:p>
            <a:pPr marL="342900" indent="-342900" defTabSz="228600">
              <a:spcAft>
                <a:spcPts val="1200"/>
              </a:spcAft>
              <a:buClr>
                <a:schemeClr val="tx1"/>
              </a:buClr>
              <a:buFont typeface="Arial" panose="020B0604020202020204" pitchFamily="34" charset="0"/>
              <a:buChar char="•"/>
              <a:defRPr/>
            </a:pPr>
            <a:r>
              <a:rPr lang="en-US" sz="2200" dirty="0"/>
              <a:t>Data is abstracted by high level language constructs, such as:</a:t>
            </a:r>
          </a:p>
          <a:p>
            <a:pPr marL="550863" lvl="1" indent="-342900" defTabSz="228600">
              <a:spcAft>
                <a:spcPts val="1200"/>
              </a:spcAft>
              <a:buClr>
                <a:schemeClr val="tx1"/>
              </a:buClr>
              <a:buFont typeface="Arial" panose="020B0604020202020204" pitchFamily="34" charset="0"/>
              <a:buChar char="–"/>
              <a:defRPr/>
            </a:pPr>
            <a:r>
              <a:rPr lang="en-US" altLang="ko-KR" sz="2200" dirty="0"/>
              <a:t>Numbers</a:t>
            </a:r>
          </a:p>
          <a:p>
            <a:pPr marL="550863" lvl="1" indent="-342900" defTabSz="228600">
              <a:spcAft>
                <a:spcPts val="1200"/>
              </a:spcAft>
              <a:buClr>
                <a:schemeClr val="tx1"/>
              </a:buClr>
              <a:buFont typeface="Arial" panose="020B0604020202020204" pitchFamily="34" charset="0"/>
              <a:buChar char="–"/>
              <a:defRPr/>
            </a:pPr>
            <a:r>
              <a:rPr lang="en-US" altLang="ko-KR" sz="2200" dirty="0"/>
              <a:t>Letters</a:t>
            </a:r>
          </a:p>
          <a:p>
            <a:pPr marL="550863" lvl="1" indent="-342900" defTabSz="228600">
              <a:spcAft>
                <a:spcPts val="1200"/>
              </a:spcAft>
              <a:buClr>
                <a:schemeClr val="tx1"/>
              </a:buClr>
              <a:buFont typeface="Arial" panose="020B0604020202020204" pitchFamily="34" charset="0"/>
              <a:buChar char="–"/>
              <a:defRPr/>
            </a:pPr>
            <a:r>
              <a:rPr lang="en-US" altLang="ko-KR" sz="2200" dirty="0"/>
              <a:t>Higher level data concepts</a:t>
            </a:r>
          </a:p>
          <a:p>
            <a:pPr marL="342900" indent="-342900" defTabSz="228600">
              <a:spcAft>
                <a:spcPts val="1200"/>
              </a:spcAft>
              <a:buClr>
                <a:schemeClr val="tx1"/>
              </a:buClr>
              <a:buFont typeface="Arial" panose="020B0604020202020204" pitchFamily="34" charset="0"/>
              <a:buChar char="•"/>
              <a:defRPr/>
            </a:pPr>
            <a:r>
              <a:rPr lang="en-US" sz="2200" dirty="0"/>
              <a:t>Functionality is abstracted by presenting interfaces that hide complex logic or algorithms, such as:</a:t>
            </a:r>
          </a:p>
          <a:p>
            <a:pPr marL="550863" lvl="1" indent="-342900" defTabSz="228600">
              <a:spcAft>
                <a:spcPts val="1200"/>
              </a:spcAft>
              <a:buClr>
                <a:schemeClr val="tx1"/>
              </a:buClr>
              <a:buFont typeface="Arial" panose="020B0604020202020204" pitchFamily="34" charset="0"/>
              <a:buChar char="–"/>
              <a:defRPr/>
            </a:pPr>
            <a:r>
              <a:rPr lang="en-US" altLang="ko-KR" sz="2200" dirty="0"/>
              <a:t>Functions</a:t>
            </a:r>
          </a:p>
          <a:p>
            <a:pPr marL="550863" lvl="1" indent="-342900" defTabSz="228600">
              <a:spcAft>
                <a:spcPts val="1200"/>
              </a:spcAft>
              <a:buClr>
                <a:schemeClr val="tx1"/>
              </a:buClr>
              <a:buFont typeface="Arial" panose="020B0604020202020204" pitchFamily="34" charset="0"/>
              <a:buChar char="–"/>
              <a:defRPr/>
            </a:pPr>
            <a:r>
              <a:rPr lang="en-US" altLang="ko-KR" sz="2200" dirty="0"/>
              <a:t>Methods</a:t>
            </a:r>
          </a:p>
          <a:p>
            <a:pPr marL="342900" indent="-342900">
              <a:spcBef>
                <a:spcPct val="25000"/>
              </a:spcBef>
              <a:buFontTx/>
              <a:buChar char="•"/>
              <a:defRPr/>
            </a:pPr>
            <a:endParaRPr lang="en-US" dirty="0"/>
          </a:p>
        </p:txBody>
      </p:sp>
    </p:spTree>
    <p:extLst>
      <p:ext uri="{BB962C8B-B14F-4D97-AF65-F5344CB8AC3E}">
        <p14:creationId xmlns:p14="http://schemas.microsoft.com/office/powerpoint/2010/main" val="383432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6F20ECD-CF18-47B1-95AB-CA1BB932EB42}"/>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63E62DF0-35CB-499D-9855-58390D1E2839}"/>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4</a:t>
            </a:fld>
            <a:endParaRPr lang="en-US" dirty="0"/>
          </a:p>
        </p:txBody>
      </p:sp>
      <p:sp>
        <p:nvSpPr>
          <p:cNvPr id="24" name="Slide Number Placeholder 3">
            <a:extLst>
              <a:ext uri="{FF2B5EF4-FFF2-40B4-BE49-F238E27FC236}">
                <a16:creationId xmlns:a16="http://schemas.microsoft.com/office/drawing/2014/main" id="{7A6FAC7D-10E8-4333-B2B5-4D4FACB223D7}"/>
              </a:ext>
            </a:extLst>
          </p:cNvPr>
          <p:cNvSpPr txBox="1">
            <a:spLocks noGrp="1"/>
          </p:cNvSpPr>
          <p:nvPr/>
        </p:nvSpPr>
        <p:spPr bwMode="auto">
          <a:xfrm>
            <a:off x="8839201" y="6588125"/>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4C3B296-0546-402B-AD2A-DC44228B6288}" type="slidenum">
              <a:rPr lang="en-US"/>
              <a:pPr algn="r" eaLnBrk="0" hangingPunct="0">
                <a:spcBef>
                  <a:spcPct val="0"/>
                </a:spcBef>
                <a:buClrTx/>
              </a:pPr>
              <a:t>4</a:t>
            </a:fld>
            <a:endParaRPr lang="en-US"/>
          </a:p>
        </p:txBody>
      </p:sp>
      <p:sp>
        <p:nvSpPr>
          <p:cNvPr id="25" name="Rectangle 2">
            <a:extLst>
              <a:ext uri="{FF2B5EF4-FFF2-40B4-BE49-F238E27FC236}">
                <a16:creationId xmlns:a16="http://schemas.microsoft.com/office/drawing/2014/main" id="{6CE49F2A-E85C-4A87-AA75-3D7FD8188FEB}"/>
              </a:ext>
            </a:extLst>
          </p:cNvPr>
          <p:cNvSpPr txBox="1">
            <a:spLocks noChangeArrowheads="1"/>
          </p:cNvSpPr>
          <p:nvPr/>
        </p:nvSpPr>
        <p:spPr>
          <a:xfrm>
            <a:off x="713678" y="142875"/>
            <a:ext cx="9343135" cy="1095375"/>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br>
              <a:rPr lang="en-US"/>
            </a:br>
            <a:r>
              <a:rPr lang="en-US"/>
              <a:t>Abstraction and Object-Oriented Programming (OOP)</a:t>
            </a:r>
            <a:endParaRPr lang="en-US" dirty="0"/>
          </a:p>
        </p:txBody>
      </p:sp>
      <p:grpSp>
        <p:nvGrpSpPr>
          <p:cNvPr id="26" name="Group 25">
            <a:extLst>
              <a:ext uri="{FF2B5EF4-FFF2-40B4-BE49-F238E27FC236}">
                <a16:creationId xmlns:a16="http://schemas.microsoft.com/office/drawing/2014/main" id="{0814432C-2064-4E71-A8E3-765E437FB94D}"/>
              </a:ext>
            </a:extLst>
          </p:cNvPr>
          <p:cNvGrpSpPr/>
          <p:nvPr/>
        </p:nvGrpSpPr>
        <p:grpSpPr>
          <a:xfrm>
            <a:off x="1885123" y="1626351"/>
            <a:ext cx="8784466" cy="3899555"/>
            <a:chOff x="361123" y="1515226"/>
            <a:chExt cx="8643970" cy="3899555"/>
          </a:xfrm>
        </p:grpSpPr>
        <p:sp>
          <p:nvSpPr>
            <p:cNvPr id="27" name="Freeform 10">
              <a:extLst>
                <a:ext uri="{FF2B5EF4-FFF2-40B4-BE49-F238E27FC236}">
                  <a16:creationId xmlns:a16="http://schemas.microsoft.com/office/drawing/2014/main" id="{199B9434-ED36-498D-A9C6-AD98C7F5BEC2}"/>
                </a:ext>
              </a:extLst>
            </p:cNvPr>
            <p:cNvSpPr/>
            <p:nvPr/>
          </p:nvSpPr>
          <p:spPr>
            <a:xfrm rot="16200000">
              <a:off x="-790212" y="2666561"/>
              <a:ext cx="3899555" cy="1596886"/>
            </a:xfrm>
            <a:custGeom>
              <a:avLst/>
              <a:gdLst>
                <a:gd name="connsiteX0" fmla="*/ 0 w 1596884"/>
                <a:gd name="connsiteY0" fmla="*/ 79844 h 3899554"/>
                <a:gd name="connsiteX1" fmla="*/ 23386 w 1596884"/>
                <a:gd name="connsiteY1" fmla="*/ 23386 h 3899554"/>
                <a:gd name="connsiteX2" fmla="*/ 79844 w 1596884"/>
                <a:gd name="connsiteY2" fmla="*/ 0 h 3899554"/>
                <a:gd name="connsiteX3" fmla="*/ 1517040 w 1596884"/>
                <a:gd name="connsiteY3" fmla="*/ 0 h 3899554"/>
                <a:gd name="connsiteX4" fmla="*/ 1573498 w 1596884"/>
                <a:gd name="connsiteY4" fmla="*/ 23386 h 3899554"/>
                <a:gd name="connsiteX5" fmla="*/ 1596884 w 1596884"/>
                <a:gd name="connsiteY5" fmla="*/ 79844 h 3899554"/>
                <a:gd name="connsiteX6" fmla="*/ 1596884 w 1596884"/>
                <a:gd name="connsiteY6" fmla="*/ 3819710 h 3899554"/>
                <a:gd name="connsiteX7" fmla="*/ 1573498 w 1596884"/>
                <a:gd name="connsiteY7" fmla="*/ 3876168 h 3899554"/>
                <a:gd name="connsiteX8" fmla="*/ 1517040 w 1596884"/>
                <a:gd name="connsiteY8" fmla="*/ 3899554 h 3899554"/>
                <a:gd name="connsiteX9" fmla="*/ 79844 w 1596884"/>
                <a:gd name="connsiteY9" fmla="*/ 3899554 h 3899554"/>
                <a:gd name="connsiteX10" fmla="*/ 23386 w 1596884"/>
                <a:gd name="connsiteY10" fmla="*/ 3876168 h 3899554"/>
                <a:gd name="connsiteX11" fmla="*/ 0 w 1596884"/>
                <a:gd name="connsiteY11" fmla="*/ 3819710 h 3899554"/>
                <a:gd name="connsiteX12" fmla="*/ 0 w 1596884"/>
                <a:gd name="connsiteY12" fmla="*/ 79844 h 389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884" h="3899554">
                  <a:moveTo>
                    <a:pt x="1564187" y="2"/>
                  </a:moveTo>
                  <a:cubicBezTo>
                    <a:pt x="1572859" y="2"/>
                    <a:pt x="1581176" y="20544"/>
                    <a:pt x="1587307" y="57110"/>
                  </a:cubicBezTo>
                  <a:cubicBezTo>
                    <a:pt x="1593439" y="93677"/>
                    <a:pt x="1596884" y="143268"/>
                    <a:pt x="1596884" y="194979"/>
                  </a:cubicBezTo>
                  <a:lnTo>
                    <a:pt x="1596884" y="3704575"/>
                  </a:lnTo>
                  <a:cubicBezTo>
                    <a:pt x="1596884" y="3756286"/>
                    <a:pt x="1593439" y="3805880"/>
                    <a:pt x="1587307" y="3842444"/>
                  </a:cubicBezTo>
                  <a:cubicBezTo>
                    <a:pt x="1581175" y="3879010"/>
                    <a:pt x="1572859" y="3899552"/>
                    <a:pt x="1564187" y="3899552"/>
                  </a:cubicBezTo>
                  <a:lnTo>
                    <a:pt x="32697" y="3899552"/>
                  </a:lnTo>
                  <a:cubicBezTo>
                    <a:pt x="24025" y="3899552"/>
                    <a:pt x="15708" y="3879010"/>
                    <a:pt x="9577" y="3842444"/>
                  </a:cubicBezTo>
                  <a:cubicBezTo>
                    <a:pt x="3445" y="3805877"/>
                    <a:pt x="0" y="3756286"/>
                    <a:pt x="0" y="3704575"/>
                  </a:cubicBezTo>
                  <a:lnTo>
                    <a:pt x="0" y="194979"/>
                  </a:lnTo>
                  <a:cubicBezTo>
                    <a:pt x="0" y="143268"/>
                    <a:pt x="3445" y="93674"/>
                    <a:pt x="9577" y="57110"/>
                  </a:cubicBezTo>
                  <a:cubicBezTo>
                    <a:pt x="15709" y="20544"/>
                    <a:pt x="24025" y="2"/>
                    <a:pt x="32697" y="2"/>
                  </a:cubicBezTo>
                  <a:lnTo>
                    <a:pt x="1564187" y="2"/>
                  </a:lnTo>
                  <a:close/>
                </a:path>
              </a:pathLst>
            </a:custGeom>
            <a:solidFill>
              <a:srgbClr val="E8D1FF"/>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701920" tIns="61725" rIns="80010" bIns="1277507" numCol="1" spcCol="1270" anchor="t" anchorCtr="0">
              <a:noAutofit/>
            </a:bodyPr>
            <a:lstStyle/>
            <a:p>
              <a:pPr algn="r" defTabSz="800100">
                <a:lnSpc>
                  <a:spcPct val="90000"/>
                </a:lnSpc>
                <a:spcBef>
                  <a:spcPct val="0"/>
                </a:spcBef>
                <a:spcAft>
                  <a:spcPct val="35000"/>
                </a:spcAft>
              </a:pPr>
              <a:endParaRPr lang="en-GB" dirty="0">
                <a:solidFill>
                  <a:schemeClr val="tx1"/>
                </a:solidFill>
              </a:endParaRPr>
            </a:p>
          </p:txBody>
        </p:sp>
        <p:sp>
          <p:nvSpPr>
            <p:cNvPr id="28" name="Freeform 11">
              <a:extLst>
                <a:ext uri="{FF2B5EF4-FFF2-40B4-BE49-F238E27FC236}">
                  <a16:creationId xmlns:a16="http://schemas.microsoft.com/office/drawing/2014/main" id="{91C1E35A-C6B9-4F31-87B3-29BC56746560}"/>
                </a:ext>
              </a:extLst>
            </p:cNvPr>
            <p:cNvSpPr/>
            <p:nvPr/>
          </p:nvSpPr>
          <p:spPr>
            <a:xfrm>
              <a:off x="680501" y="1515227"/>
              <a:ext cx="1189679" cy="3899554"/>
            </a:xfrm>
            <a:custGeom>
              <a:avLst/>
              <a:gdLst>
                <a:gd name="connsiteX0" fmla="*/ 0 w 1189679"/>
                <a:gd name="connsiteY0" fmla="*/ 0 h 3899554"/>
                <a:gd name="connsiteX1" fmla="*/ 1189679 w 1189679"/>
                <a:gd name="connsiteY1" fmla="*/ 0 h 3899554"/>
                <a:gd name="connsiteX2" fmla="*/ 1189679 w 1189679"/>
                <a:gd name="connsiteY2" fmla="*/ 3899554 h 3899554"/>
                <a:gd name="connsiteX3" fmla="*/ 0 w 1189679"/>
                <a:gd name="connsiteY3" fmla="*/ 3899554 h 3899554"/>
                <a:gd name="connsiteX4" fmla="*/ 0 w 1189679"/>
                <a:gd name="connsiteY4" fmla="*/ 0 h 3899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79" h="3899554">
                  <a:moveTo>
                    <a:pt x="0" y="0"/>
                  </a:moveTo>
                  <a:lnTo>
                    <a:pt x="1189679" y="0"/>
                  </a:lnTo>
                  <a:lnTo>
                    <a:pt x="1189679" y="3899554"/>
                  </a:lnTo>
                  <a:lnTo>
                    <a:pt x="0" y="3899554"/>
                  </a:lnTo>
                  <a:lnTo>
                    <a:pt x="0" y="0"/>
                  </a:lnTo>
                  <a:close/>
                </a:path>
              </a:pathLst>
            </a:custGeom>
            <a:noFill/>
            <a:ln>
              <a:noFill/>
            </a:ln>
            <a:sp3d/>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0" tIns="61722" rIns="0" bIns="0" numCol="1" spcCol="1270" anchor="t" anchorCtr="0">
              <a:noAutofit/>
            </a:bodyPr>
            <a:lstStyle/>
            <a:p>
              <a:pPr defTabSz="800100">
                <a:lnSpc>
                  <a:spcPct val="90000"/>
                </a:lnSpc>
                <a:spcBef>
                  <a:spcPct val="0"/>
                </a:spcBef>
                <a:spcAft>
                  <a:spcPct val="35000"/>
                </a:spcAft>
              </a:pPr>
              <a:endParaRPr lang="en-GB" dirty="0">
                <a:solidFill>
                  <a:schemeClr val="tx1"/>
                </a:solidFill>
              </a:endParaRPr>
            </a:p>
          </p:txBody>
        </p:sp>
        <p:sp>
          <p:nvSpPr>
            <p:cNvPr id="29" name="Freeform 12">
              <a:extLst>
                <a:ext uri="{FF2B5EF4-FFF2-40B4-BE49-F238E27FC236}">
                  <a16:creationId xmlns:a16="http://schemas.microsoft.com/office/drawing/2014/main" id="{3D6674AD-1631-4E3D-BFF6-919BCBC298AD}"/>
                </a:ext>
              </a:extLst>
            </p:cNvPr>
            <p:cNvSpPr/>
            <p:nvPr/>
          </p:nvSpPr>
          <p:spPr>
            <a:xfrm rot="16200000">
              <a:off x="862564" y="2666561"/>
              <a:ext cx="3899555" cy="1596886"/>
            </a:xfrm>
            <a:custGeom>
              <a:avLst/>
              <a:gdLst>
                <a:gd name="connsiteX0" fmla="*/ 0 w 1596884"/>
                <a:gd name="connsiteY0" fmla="*/ 79844 h 3899554"/>
                <a:gd name="connsiteX1" fmla="*/ 23386 w 1596884"/>
                <a:gd name="connsiteY1" fmla="*/ 23386 h 3899554"/>
                <a:gd name="connsiteX2" fmla="*/ 79844 w 1596884"/>
                <a:gd name="connsiteY2" fmla="*/ 0 h 3899554"/>
                <a:gd name="connsiteX3" fmla="*/ 1517040 w 1596884"/>
                <a:gd name="connsiteY3" fmla="*/ 0 h 3899554"/>
                <a:gd name="connsiteX4" fmla="*/ 1573498 w 1596884"/>
                <a:gd name="connsiteY4" fmla="*/ 23386 h 3899554"/>
                <a:gd name="connsiteX5" fmla="*/ 1596884 w 1596884"/>
                <a:gd name="connsiteY5" fmla="*/ 79844 h 3899554"/>
                <a:gd name="connsiteX6" fmla="*/ 1596884 w 1596884"/>
                <a:gd name="connsiteY6" fmla="*/ 3819710 h 3899554"/>
                <a:gd name="connsiteX7" fmla="*/ 1573498 w 1596884"/>
                <a:gd name="connsiteY7" fmla="*/ 3876168 h 3899554"/>
                <a:gd name="connsiteX8" fmla="*/ 1517040 w 1596884"/>
                <a:gd name="connsiteY8" fmla="*/ 3899554 h 3899554"/>
                <a:gd name="connsiteX9" fmla="*/ 79844 w 1596884"/>
                <a:gd name="connsiteY9" fmla="*/ 3899554 h 3899554"/>
                <a:gd name="connsiteX10" fmla="*/ 23386 w 1596884"/>
                <a:gd name="connsiteY10" fmla="*/ 3876168 h 3899554"/>
                <a:gd name="connsiteX11" fmla="*/ 0 w 1596884"/>
                <a:gd name="connsiteY11" fmla="*/ 3819710 h 3899554"/>
                <a:gd name="connsiteX12" fmla="*/ 0 w 1596884"/>
                <a:gd name="connsiteY12" fmla="*/ 79844 h 389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884" h="3899554">
                  <a:moveTo>
                    <a:pt x="1564187" y="2"/>
                  </a:moveTo>
                  <a:cubicBezTo>
                    <a:pt x="1572859" y="2"/>
                    <a:pt x="1581176" y="20544"/>
                    <a:pt x="1587307" y="57110"/>
                  </a:cubicBezTo>
                  <a:cubicBezTo>
                    <a:pt x="1593439" y="93677"/>
                    <a:pt x="1596884" y="143268"/>
                    <a:pt x="1596884" y="194979"/>
                  </a:cubicBezTo>
                  <a:lnTo>
                    <a:pt x="1596884" y="3704575"/>
                  </a:lnTo>
                  <a:cubicBezTo>
                    <a:pt x="1596884" y="3756286"/>
                    <a:pt x="1593439" y="3805880"/>
                    <a:pt x="1587307" y="3842444"/>
                  </a:cubicBezTo>
                  <a:cubicBezTo>
                    <a:pt x="1581175" y="3879010"/>
                    <a:pt x="1572859" y="3899552"/>
                    <a:pt x="1564187" y="3899552"/>
                  </a:cubicBezTo>
                  <a:lnTo>
                    <a:pt x="32697" y="3899552"/>
                  </a:lnTo>
                  <a:cubicBezTo>
                    <a:pt x="24025" y="3899552"/>
                    <a:pt x="15708" y="3879010"/>
                    <a:pt x="9577" y="3842444"/>
                  </a:cubicBezTo>
                  <a:cubicBezTo>
                    <a:pt x="3445" y="3805877"/>
                    <a:pt x="0" y="3756286"/>
                    <a:pt x="0" y="3704575"/>
                  </a:cubicBezTo>
                  <a:lnTo>
                    <a:pt x="0" y="194979"/>
                  </a:lnTo>
                  <a:cubicBezTo>
                    <a:pt x="0" y="143268"/>
                    <a:pt x="3445" y="93674"/>
                    <a:pt x="9577" y="57110"/>
                  </a:cubicBezTo>
                  <a:cubicBezTo>
                    <a:pt x="15709" y="20544"/>
                    <a:pt x="24025" y="2"/>
                    <a:pt x="32697" y="2"/>
                  </a:cubicBezTo>
                  <a:lnTo>
                    <a:pt x="1564187" y="2"/>
                  </a:lnTo>
                  <a:close/>
                </a:path>
              </a:pathLst>
            </a:custGeom>
            <a:solidFill>
              <a:schemeClr val="accent2">
                <a:lumMod val="20000"/>
                <a:lumOff val="80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701920" tIns="61724" rIns="80010" bIns="1277507" numCol="1" spcCol="1270" anchor="t" anchorCtr="0">
              <a:noAutofit/>
            </a:bodyPr>
            <a:lstStyle/>
            <a:p>
              <a:pPr algn="r" defTabSz="800100">
                <a:lnSpc>
                  <a:spcPct val="90000"/>
                </a:lnSpc>
                <a:spcBef>
                  <a:spcPct val="0"/>
                </a:spcBef>
                <a:spcAft>
                  <a:spcPct val="35000"/>
                </a:spcAft>
              </a:pPr>
              <a:endParaRPr lang="en-US" dirty="0">
                <a:solidFill>
                  <a:schemeClr val="tx1"/>
                </a:solidFill>
              </a:endParaRPr>
            </a:p>
          </p:txBody>
        </p:sp>
        <p:sp>
          <p:nvSpPr>
            <p:cNvPr id="30" name="Freeform 14">
              <a:extLst>
                <a:ext uri="{FF2B5EF4-FFF2-40B4-BE49-F238E27FC236}">
                  <a16:creationId xmlns:a16="http://schemas.microsoft.com/office/drawing/2014/main" id="{6729E882-10FC-4381-821D-11FE12A055CA}"/>
                </a:ext>
              </a:extLst>
            </p:cNvPr>
            <p:cNvSpPr/>
            <p:nvPr/>
          </p:nvSpPr>
          <p:spPr>
            <a:xfrm>
              <a:off x="2333277" y="1515227"/>
              <a:ext cx="1189679" cy="3899554"/>
            </a:xfrm>
            <a:custGeom>
              <a:avLst/>
              <a:gdLst>
                <a:gd name="connsiteX0" fmla="*/ 0 w 1189679"/>
                <a:gd name="connsiteY0" fmla="*/ 0 h 3899554"/>
                <a:gd name="connsiteX1" fmla="*/ 1189679 w 1189679"/>
                <a:gd name="connsiteY1" fmla="*/ 0 h 3899554"/>
                <a:gd name="connsiteX2" fmla="*/ 1189679 w 1189679"/>
                <a:gd name="connsiteY2" fmla="*/ 3899554 h 3899554"/>
                <a:gd name="connsiteX3" fmla="*/ 0 w 1189679"/>
                <a:gd name="connsiteY3" fmla="*/ 3899554 h 3899554"/>
                <a:gd name="connsiteX4" fmla="*/ 0 w 1189679"/>
                <a:gd name="connsiteY4" fmla="*/ 0 h 3899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79" h="3899554">
                  <a:moveTo>
                    <a:pt x="0" y="0"/>
                  </a:moveTo>
                  <a:lnTo>
                    <a:pt x="1189679" y="0"/>
                  </a:lnTo>
                  <a:lnTo>
                    <a:pt x="1189679" y="3899554"/>
                  </a:lnTo>
                  <a:lnTo>
                    <a:pt x="0" y="3899554"/>
                  </a:lnTo>
                  <a:lnTo>
                    <a:pt x="0" y="0"/>
                  </a:lnTo>
                  <a:close/>
                </a:path>
              </a:pathLst>
            </a:custGeom>
            <a:noFill/>
            <a:ln>
              <a:noFill/>
            </a:ln>
            <a:sp3d/>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0" tIns="61722" rIns="0" bIns="0" numCol="1" spcCol="1270" anchor="t" anchorCtr="0">
              <a:noAutofit/>
            </a:bodyPr>
            <a:lstStyle/>
            <a:p>
              <a:pPr defTabSz="800100">
                <a:lnSpc>
                  <a:spcPct val="90000"/>
                </a:lnSpc>
                <a:spcBef>
                  <a:spcPct val="0"/>
                </a:spcBef>
                <a:spcAft>
                  <a:spcPct val="35000"/>
                </a:spcAft>
              </a:pPr>
              <a:endParaRPr lang="en-US" dirty="0">
                <a:solidFill>
                  <a:schemeClr val="tx1"/>
                </a:solidFill>
              </a:endParaRPr>
            </a:p>
          </p:txBody>
        </p:sp>
        <p:sp>
          <p:nvSpPr>
            <p:cNvPr id="31" name="Freeform 15">
              <a:extLst>
                <a:ext uri="{FF2B5EF4-FFF2-40B4-BE49-F238E27FC236}">
                  <a16:creationId xmlns:a16="http://schemas.microsoft.com/office/drawing/2014/main" id="{F856ECFA-0A44-41F4-8267-CD565A92084B}"/>
                </a:ext>
              </a:extLst>
            </p:cNvPr>
            <p:cNvSpPr/>
            <p:nvPr/>
          </p:nvSpPr>
          <p:spPr>
            <a:xfrm rot="16200000">
              <a:off x="2733332" y="2448570"/>
              <a:ext cx="3899554" cy="2032867"/>
            </a:xfrm>
            <a:custGeom>
              <a:avLst/>
              <a:gdLst>
                <a:gd name="connsiteX0" fmla="*/ 0 w 2032866"/>
                <a:gd name="connsiteY0" fmla="*/ 101643 h 3899554"/>
                <a:gd name="connsiteX1" fmla="*/ 29771 w 2032866"/>
                <a:gd name="connsiteY1" fmla="*/ 29771 h 3899554"/>
                <a:gd name="connsiteX2" fmla="*/ 101644 w 2032866"/>
                <a:gd name="connsiteY2" fmla="*/ 1 h 3899554"/>
                <a:gd name="connsiteX3" fmla="*/ 1931223 w 2032866"/>
                <a:gd name="connsiteY3" fmla="*/ 0 h 3899554"/>
                <a:gd name="connsiteX4" fmla="*/ 2003095 w 2032866"/>
                <a:gd name="connsiteY4" fmla="*/ 29771 h 3899554"/>
                <a:gd name="connsiteX5" fmla="*/ 2032865 w 2032866"/>
                <a:gd name="connsiteY5" fmla="*/ 101644 h 3899554"/>
                <a:gd name="connsiteX6" fmla="*/ 2032866 w 2032866"/>
                <a:gd name="connsiteY6" fmla="*/ 3797911 h 3899554"/>
                <a:gd name="connsiteX7" fmla="*/ 2003095 w 2032866"/>
                <a:gd name="connsiteY7" fmla="*/ 3869783 h 3899554"/>
                <a:gd name="connsiteX8" fmla="*/ 1931223 w 2032866"/>
                <a:gd name="connsiteY8" fmla="*/ 3899554 h 3899554"/>
                <a:gd name="connsiteX9" fmla="*/ 101643 w 2032866"/>
                <a:gd name="connsiteY9" fmla="*/ 3899554 h 3899554"/>
                <a:gd name="connsiteX10" fmla="*/ 29771 w 2032866"/>
                <a:gd name="connsiteY10" fmla="*/ 3869783 h 3899554"/>
                <a:gd name="connsiteX11" fmla="*/ 1 w 2032866"/>
                <a:gd name="connsiteY11" fmla="*/ 3797910 h 3899554"/>
                <a:gd name="connsiteX12" fmla="*/ 0 w 2032866"/>
                <a:gd name="connsiteY12" fmla="*/ 101643 h 389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2866" h="3899554">
                  <a:moveTo>
                    <a:pt x="1979879" y="2"/>
                  </a:moveTo>
                  <a:cubicBezTo>
                    <a:pt x="1993931" y="2"/>
                    <a:pt x="2007409" y="20544"/>
                    <a:pt x="2017346" y="57110"/>
                  </a:cubicBezTo>
                  <a:cubicBezTo>
                    <a:pt x="2027283" y="93676"/>
                    <a:pt x="2032865" y="143269"/>
                    <a:pt x="2032865" y="194981"/>
                  </a:cubicBezTo>
                  <a:lnTo>
                    <a:pt x="2032866" y="3704575"/>
                  </a:lnTo>
                  <a:cubicBezTo>
                    <a:pt x="2032866" y="3756285"/>
                    <a:pt x="2027283" y="3805880"/>
                    <a:pt x="2017346" y="3842444"/>
                  </a:cubicBezTo>
                  <a:cubicBezTo>
                    <a:pt x="2007409" y="3879010"/>
                    <a:pt x="1993931" y="3899550"/>
                    <a:pt x="1979878" y="3899550"/>
                  </a:cubicBezTo>
                  <a:cubicBezTo>
                    <a:pt x="1337581" y="3899550"/>
                    <a:pt x="695284" y="3899552"/>
                    <a:pt x="52987" y="3899552"/>
                  </a:cubicBezTo>
                  <a:cubicBezTo>
                    <a:pt x="38935" y="3899552"/>
                    <a:pt x="25457" y="3879010"/>
                    <a:pt x="15520" y="3842444"/>
                  </a:cubicBezTo>
                  <a:cubicBezTo>
                    <a:pt x="5583" y="3805878"/>
                    <a:pt x="0" y="3756285"/>
                    <a:pt x="0" y="3704575"/>
                  </a:cubicBezTo>
                  <a:lnTo>
                    <a:pt x="0" y="194979"/>
                  </a:lnTo>
                  <a:cubicBezTo>
                    <a:pt x="0" y="143269"/>
                    <a:pt x="5583" y="93674"/>
                    <a:pt x="15520" y="57110"/>
                  </a:cubicBezTo>
                  <a:cubicBezTo>
                    <a:pt x="25457" y="20544"/>
                    <a:pt x="38935" y="2"/>
                    <a:pt x="52988" y="4"/>
                  </a:cubicBezTo>
                  <a:cubicBezTo>
                    <a:pt x="695285" y="4"/>
                    <a:pt x="1337582" y="2"/>
                    <a:pt x="1979879" y="2"/>
                  </a:cubicBezTo>
                  <a:close/>
                </a:path>
              </a:pathLst>
            </a:custGeom>
            <a:solidFill>
              <a:schemeClr val="accent1">
                <a:lumMod val="20000"/>
                <a:lumOff val="80000"/>
              </a:schemeClr>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701919" tIns="61721" rIns="80010" bIns="1626294" numCol="1" spcCol="1270" anchor="t" anchorCtr="0">
              <a:noAutofit/>
            </a:bodyPr>
            <a:lstStyle/>
            <a:p>
              <a:pPr algn="r" defTabSz="800100">
                <a:lnSpc>
                  <a:spcPct val="90000"/>
                </a:lnSpc>
                <a:spcBef>
                  <a:spcPct val="0"/>
                </a:spcBef>
                <a:spcAft>
                  <a:spcPct val="35000"/>
                </a:spcAft>
              </a:pPr>
              <a:endParaRPr lang="en-US" dirty="0">
                <a:solidFill>
                  <a:schemeClr val="tx1"/>
                </a:solidFill>
              </a:endParaRPr>
            </a:p>
          </p:txBody>
        </p:sp>
        <p:sp>
          <p:nvSpPr>
            <p:cNvPr id="32" name="Freeform 17">
              <a:extLst>
                <a:ext uri="{FF2B5EF4-FFF2-40B4-BE49-F238E27FC236}">
                  <a16:creationId xmlns:a16="http://schemas.microsoft.com/office/drawing/2014/main" id="{0BF0998E-F95C-49DA-945A-D6F32539C161}"/>
                </a:ext>
              </a:extLst>
            </p:cNvPr>
            <p:cNvSpPr/>
            <p:nvPr/>
          </p:nvSpPr>
          <p:spPr>
            <a:xfrm>
              <a:off x="4041640" y="1515227"/>
              <a:ext cx="1514485" cy="3899554"/>
            </a:xfrm>
            <a:custGeom>
              <a:avLst/>
              <a:gdLst>
                <a:gd name="connsiteX0" fmla="*/ 0 w 1514485"/>
                <a:gd name="connsiteY0" fmla="*/ 0 h 3899554"/>
                <a:gd name="connsiteX1" fmla="*/ 1514485 w 1514485"/>
                <a:gd name="connsiteY1" fmla="*/ 0 h 3899554"/>
                <a:gd name="connsiteX2" fmla="*/ 1514485 w 1514485"/>
                <a:gd name="connsiteY2" fmla="*/ 3899554 h 3899554"/>
                <a:gd name="connsiteX3" fmla="*/ 0 w 1514485"/>
                <a:gd name="connsiteY3" fmla="*/ 3899554 h 3899554"/>
                <a:gd name="connsiteX4" fmla="*/ 0 w 1514485"/>
                <a:gd name="connsiteY4" fmla="*/ 0 h 3899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485" h="3899554">
                  <a:moveTo>
                    <a:pt x="0" y="0"/>
                  </a:moveTo>
                  <a:lnTo>
                    <a:pt x="1514485" y="0"/>
                  </a:lnTo>
                  <a:lnTo>
                    <a:pt x="1514485" y="3899554"/>
                  </a:lnTo>
                  <a:lnTo>
                    <a:pt x="0" y="3899554"/>
                  </a:lnTo>
                  <a:lnTo>
                    <a:pt x="0" y="0"/>
                  </a:lnTo>
                  <a:close/>
                </a:path>
              </a:pathLst>
            </a:custGeom>
            <a:noFill/>
            <a:ln>
              <a:noFill/>
            </a:ln>
            <a:sp3d/>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0" tIns="61722" rIns="0" bIns="0" numCol="1" spcCol="1270" anchor="t" anchorCtr="0">
              <a:noAutofit/>
            </a:bodyPr>
            <a:lstStyle/>
            <a:p>
              <a:pPr defTabSz="800100">
                <a:lnSpc>
                  <a:spcPct val="90000"/>
                </a:lnSpc>
                <a:spcBef>
                  <a:spcPct val="0"/>
                </a:spcBef>
                <a:spcAft>
                  <a:spcPct val="35000"/>
                </a:spcAft>
              </a:pPr>
              <a:endParaRPr lang="en-US" dirty="0">
                <a:solidFill>
                  <a:schemeClr val="tx1"/>
                </a:solidFill>
              </a:endParaRPr>
            </a:p>
          </p:txBody>
        </p:sp>
        <p:sp>
          <p:nvSpPr>
            <p:cNvPr id="33" name="Freeform 18">
              <a:extLst>
                <a:ext uri="{FF2B5EF4-FFF2-40B4-BE49-F238E27FC236}">
                  <a16:creationId xmlns:a16="http://schemas.microsoft.com/office/drawing/2014/main" id="{08B79A78-D9B5-4644-AD56-3D581769655B}"/>
                </a:ext>
              </a:extLst>
            </p:cNvPr>
            <p:cNvSpPr/>
            <p:nvPr/>
          </p:nvSpPr>
          <p:spPr>
            <a:xfrm rot="16200000">
              <a:off x="4604098" y="2666561"/>
              <a:ext cx="3899554" cy="1596885"/>
            </a:xfrm>
            <a:custGeom>
              <a:avLst/>
              <a:gdLst>
                <a:gd name="connsiteX0" fmla="*/ 0 w 1596884"/>
                <a:gd name="connsiteY0" fmla="*/ 79844 h 3899554"/>
                <a:gd name="connsiteX1" fmla="*/ 23386 w 1596884"/>
                <a:gd name="connsiteY1" fmla="*/ 23386 h 3899554"/>
                <a:gd name="connsiteX2" fmla="*/ 79844 w 1596884"/>
                <a:gd name="connsiteY2" fmla="*/ 0 h 3899554"/>
                <a:gd name="connsiteX3" fmla="*/ 1517040 w 1596884"/>
                <a:gd name="connsiteY3" fmla="*/ 0 h 3899554"/>
                <a:gd name="connsiteX4" fmla="*/ 1573498 w 1596884"/>
                <a:gd name="connsiteY4" fmla="*/ 23386 h 3899554"/>
                <a:gd name="connsiteX5" fmla="*/ 1596884 w 1596884"/>
                <a:gd name="connsiteY5" fmla="*/ 79844 h 3899554"/>
                <a:gd name="connsiteX6" fmla="*/ 1596884 w 1596884"/>
                <a:gd name="connsiteY6" fmla="*/ 3819710 h 3899554"/>
                <a:gd name="connsiteX7" fmla="*/ 1573498 w 1596884"/>
                <a:gd name="connsiteY7" fmla="*/ 3876168 h 3899554"/>
                <a:gd name="connsiteX8" fmla="*/ 1517040 w 1596884"/>
                <a:gd name="connsiteY8" fmla="*/ 3899554 h 3899554"/>
                <a:gd name="connsiteX9" fmla="*/ 79844 w 1596884"/>
                <a:gd name="connsiteY9" fmla="*/ 3899554 h 3899554"/>
                <a:gd name="connsiteX10" fmla="*/ 23386 w 1596884"/>
                <a:gd name="connsiteY10" fmla="*/ 3876168 h 3899554"/>
                <a:gd name="connsiteX11" fmla="*/ 0 w 1596884"/>
                <a:gd name="connsiteY11" fmla="*/ 3819710 h 3899554"/>
                <a:gd name="connsiteX12" fmla="*/ 0 w 1596884"/>
                <a:gd name="connsiteY12" fmla="*/ 79844 h 389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884" h="3899554">
                  <a:moveTo>
                    <a:pt x="1564187" y="2"/>
                  </a:moveTo>
                  <a:cubicBezTo>
                    <a:pt x="1572859" y="2"/>
                    <a:pt x="1581176" y="20544"/>
                    <a:pt x="1587307" y="57110"/>
                  </a:cubicBezTo>
                  <a:cubicBezTo>
                    <a:pt x="1593439" y="93677"/>
                    <a:pt x="1596884" y="143268"/>
                    <a:pt x="1596884" y="194979"/>
                  </a:cubicBezTo>
                  <a:lnTo>
                    <a:pt x="1596884" y="3704575"/>
                  </a:lnTo>
                  <a:cubicBezTo>
                    <a:pt x="1596884" y="3756286"/>
                    <a:pt x="1593439" y="3805880"/>
                    <a:pt x="1587307" y="3842444"/>
                  </a:cubicBezTo>
                  <a:cubicBezTo>
                    <a:pt x="1581175" y="3879010"/>
                    <a:pt x="1572859" y="3899552"/>
                    <a:pt x="1564187" y="3899552"/>
                  </a:cubicBezTo>
                  <a:lnTo>
                    <a:pt x="32697" y="3899552"/>
                  </a:lnTo>
                  <a:cubicBezTo>
                    <a:pt x="24025" y="3899552"/>
                    <a:pt x="15708" y="3879010"/>
                    <a:pt x="9577" y="3842444"/>
                  </a:cubicBezTo>
                  <a:cubicBezTo>
                    <a:pt x="3445" y="3805877"/>
                    <a:pt x="0" y="3756286"/>
                    <a:pt x="0" y="3704575"/>
                  </a:cubicBezTo>
                  <a:lnTo>
                    <a:pt x="0" y="194979"/>
                  </a:lnTo>
                  <a:cubicBezTo>
                    <a:pt x="0" y="143268"/>
                    <a:pt x="3445" y="93674"/>
                    <a:pt x="9577" y="57110"/>
                  </a:cubicBezTo>
                  <a:cubicBezTo>
                    <a:pt x="15709" y="20544"/>
                    <a:pt x="24025" y="2"/>
                    <a:pt x="32697" y="2"/>
                  </a:cubicBezTo>
                  <a:lnTo>
                    <a:pt x="1564187" y="2"/>
                  </a:lnTo>
                  <a:close/>
                </a:path>
              </a:pathLst>
            </a:custGeom>
            <a:solidFill>
              <a:srgbClr val="9EEABD"/>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701920" tIns="61721" rIns="80010" bIns="1277509" numCol="1" spcCol="1270" anchor="t" anchorCtr="0">
              <a:noAutofit/>
            </a:bodyPr>
            <a:lstStyle/>
            <a:p>
              <a:pPr algn="r" defTabSz="800100">
                <a:lnSpc>
                  <a:spcPct val="90000"/>
                </a:lnSpc>
                <a:spcBef>
                  <a:spcPct val="0"/>
                </a:spcBef>
                <a:spcAft>
                  <a:spcPct val="35000"/>
                </a:spcAft>
              </a:pPr>
              <a:endParaRPr lang="en-US" dirty="0">
                <a:solidFill>
                  <a:schemeClr val="tx1"/>
                </a:solidFill>
              </a:endParaRPr>
            </a:p>
          </p:txBody>
        </p:sp>
        <p:sp>
          <p:nvSpPr>
            <p:cNvPr id="34" name="Freeform 20">
              <a:extLst>
                <a:ext uri="{FF2B5EF4-FFF2-40B4-BE49-F238E27FC236}">
                  <a16:creationId xmlns:a16="http://schemas.microsoft.com/office/drawing/2014/main" id="{76B43D0C-B6D6-43B0-8286-A6BEA3B8D6EB}"/>
                </a:ext>
              </a:extLst>
            </p:cNvPr>
            <p:cNvSpPr/>
            <p:nvPr/>
          </p:nvSpPr>
          <p:spPr>
            <a:xfrm>
              <a:off x="6074810" y="1515227"/>
              <a:ext cx="1189679" cy="3899554"/>
            </a:xfrm>
            <a:custGeom>
              <a:avLst/>
              <a:gdLst>
                <a:gd name="connsiteX0" fmla="*/ 0 w 1189679"/>
                <a:gd name="connsiteY0" fmla="*/ 0 h 3899554"/>
                <a:gd name="connsiteX1" fmla="*/ 1189679 w 1189679"/>
                <a:gd name="connsiteY1" fmla="*/ 0 h 3899554"/>
                <a:gd name="connsiteX2" fmla="*/ 1189679 w 1189679"/>
                <a:gd name="connsiteY2" fmla="*/ 3899554 h 3899554"/>
                <a:gd name="connsiteX3" fmla="*/ 0 w 1189679"/>
                <a:gd name="connsiteY3" fmla="*/ 3899554 h 3899554"/>
                <a:gd name="connsiteX4" fmla="*/ 0 w 1189679"/>
                <a:gd name="connsiteY4" fmla="*/ 0 h 3899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79" h="3899554">
                  <a:moveTo>
                    <a:pt x="0" y="0"/>
                  </a:moveTo>
                  <a:lnTo>
                    <a:pt x="1189679" y="0"/>
                  </a:lnTo>
                  <a:lnTo>
                    <a:pt x="1189679" y="3899554"/>
                  </a:lnTo>
                  <a:lnTo>
                    <a:pt x="0" y="3899554"/>
                  </a:lnTo>
                  <a:lnTo>
                    <a:pt x="0" y="0"/>
                  </a:lnTo>
                  <a:close/>
                </a:path>
              </a:pathLst>
            </a:custGeom>
            <a:noFill/>
            <a:ln>
              <a:noFill/>
            </a:ln>
            <a:sp3d/>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0" tIns="61722" rIns="0" bIns="0" numCol="1" spcCol="1270" anchor="t" anchorCtr="0">
              <a:noAutofit/>
            </a:bodyPr>
            <a:lstStyle/>
            <a:p>
              <a:pPr defTabSz="800100">
                <a:lnSpc>
                  <a:spcPct val="90000"/>
                </a:lnSpc>
                <a:spcBef>
                  <a:spcPct val="0"/>
                </a:spcBef>
                <a:spcAft>
                  <a:spcPct val="35000"/>
                </a:spcAft>
              </a:pPr>
              <a:endParaRPr lang="en-US" dirty="0">
                <a:solidFill>
                  <a:schemeClr val="tx1"/>
                </a:solidFill>
              </a:endParaRPr>
            </a:p>
          </p:txBody>
        </p:sp>
        <p:sp>
          <p:nvSpPr>
            <p:cNvPr id="35" name="Freeform 21">
              <a:extLst>
                <a:ext uri="{FF2B5EF4-FFF2-40B4-BE49-F238E27FC236}">
                  <a16:creationId xmlns:a16="http://schemas.microsoft.com/office/drawing/2014/main" id="{AEE236FE-3B7A-4E45-B4ED-EF0A8BB955B9}"/>
                </a:ext>
              </a:extLst>
            </p:cNvPr>
            <p:cNvSpPr/>
            <p:nvPr/>
          </p:nvSpPr>
          <p:spPr>
            <a:xfrm rot="16200000">
              <a:off x="6256874" y="2666561"/>
              <a:ext cx="3899554" cy="1596885"/>
            </a:xfrm>
            <a:custGeom>
              <a:avLst/>
              <a:gdLst>
                <a:gd name="connsiteX0" fmla="*/ 0 w 1596884"/>
                <a:gd name="connsiteY0" fmla="*/ 79844 h 3899554"/>
                <a:gd name="connsiteX1" fmla="*/ 23386 w 1596884"/>
                <a:gd name="connsiteY1" fmla="*/ 23386 h 3899554"/>
                <a:gd name="connsiteX2" fmla="*/ 79844 w 1596884"/>
                <a:gd name="connsiteY2" fmla="*/ 0 h 3899554"/>
                <a:gd name="connsiteX3" fmla="*/ 1517040 w 1596884"/>
                <a:gd name="connsiteY3" fmla="*/ 0 h 3899554"/>
                <a:gd name="connsiteX4" fmla="*/ 1573498 w 1596884"/>
                <a:gd name="connsiteY4" fmla="*/ 23386 h 3899554"/>
                <a:gd name="connsiteX5" fmla="*/ 1596884 w 1596884"/>
                <a:gd name="connsiteY5" fmla="*/ 79844 h 3899554"/>
                <a:gd name="connsiteX6" fmla="*/ 1596884 w 1596884"/>
                <a:gd name="connsiteY6" fmla="*/ 3819710 h 3899554"/>
                <a:gd name="connsiteX7" fmla="*/ 1573498 w 1596884"/>
                <a:gd name="connsiteY7" fmla="*/ 3876168 h 3899554"/>
                <a:gd name="connsiteX8" fmla="*/ 1517040 w 1596884"/>
                <a:gd name="connsiteY8" fmla="*/ 3899554 h 3899554"/>
                <a:gd name="connsiteX9" fmla="*/ 79844 w 1596884"/>
                <a:gd name="connsiteY9" fmla="*/ 3899554 h 3899554"/>
                <a:gd name="connsiteX10" fmla="*/ 23386 w 1596884"/>
                <a:gd name="connsiteY10" fmla="*/ 3876168 h 3899554"/>
                <a:gd name="connsiteX11" fmla="*/ 0 w 1596884"/>
                <a:gd name="connsiteY11" fmla="*/ 3819710 h 3899554"/>
                <a:gd name="connsiteX12" fmla="*/ 0 w 1596884"/>
                <a:gd name="connsiteY12" fmla="*/ 79844 h 389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6884" h="3899554">
                  <a:moveTo>
                    <a:pt x="1564187" y="2"/>
                  </a:moveTo>
                  <a:cubicBezTo>
                    <a:pt x="1572859" y="2"/>
                    <a:pt x="1581176" y="20544"/>
                    <a:pt x="1587307" y="57110"/>
                  </a:cubicBezTo>
                  <a:cubicBezTo>
                    <a:pt x="1593439" y="93677"/>
                    <a:pt x="1596884" y="143268"/>
                    <a:pt x="1596884" y="194979"/>
                  </a:cubicBezTo>
                  <a:lnTo>
                    <a:pt x="1596884" y="3704575"/>
                  </a:lnTo>
                  <a:cubicBezTo>
                    <a:pt x="1596884" y="3756286"/>
                    <a:pt x="1593439" y="3805880"/>
                    <a:pt x="1587307" y="3842444"/>
                  </a:cubicBezTo>
                  <a:cubicBezTo>
                    <a:pt x="1581175" y="3879010"/>
                    <a:pt x="1572859" y="3899552"/>
                    <a:pt x="1564187" y="3899552"/>
                  </a:cubicBezTo>
                  <a:lnTo>
                    <a:pt x="32697" y="3899552"/>
                  </a:lnTo>
                  <a:cubicBezTo>
                    <a:pt x="24025" y="3899552"/>
                    <a:pt x="15708" y="3879010"/>
                    <a:pt x="9577" y="3842444"/>
                  </a:cubicBezTo>
                  <a:cubicBezTo>
                    <a:pt x="3445" y="3805877"/>
                    <a:pt x="0" y="3756286"/>
                    <a:pt x="0" y="3704575"/>
                  </a:cubicBezTo>
                  <a:lnTo>
                    <a:pt x="0" y="194979"/>
                  </a:lnTo>
                  <a:cubicBezTo>
                    <a:pt x="0" y="143268"/>
                    <a:pt x="3445" y="93674"/>
                    <a:pt x="9577" y="57110"/>
                  </a:cubicBezTo>
                  <a:cubicBezTo>
                    <a:pt x="15709" y="20544"/>
                    <a:pt x="24025" y="2"/>
                    <a:pt x="32697" y="2"/>
                  </a:cubicBezTo>
                  <a:lnTo>
                    <a:pt x="1564187" y="2"/>
                  </a:lnTo>
                  <a:close/>
                </a:path>
              </a:pathLst>
            </a:custGeom>
            <a:solidFill>
              <a:srgbClr val="FFB9BB"/>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701920" tIns="61722" rIns="80010" bIns="1277508" numCol="1" spcCol="1270" anchor="t" anchorCtr="0">
              <a:noAutofit/>
            </a:bodyPr>
            <a:lstStyle/>
            <a:p>
              <a:pPr algn="r" defTabSz="800100">
                <a:lnSpc>
                  <a:spcPct val="90000"/>
                </a:lnSpc>
                <a:spcBef>
                  <a:spcPct val="0"/>
                </a:spcBef>
                <a:spcAft>
                  <a:spcPct val="35000"/>
                </a:spcAft>
              </a:pPr>
              <a:endParaRPr lang="en-US" dirty="0">
                <a:solidFill>
                  <a:schemeClr val="bg1"/>
                </a:solidFill>
              </a:endParaRPr>
            </a:p>
          </p:txBody>
        </p:sp>
        <p:sp>
          <p:nvSpPr>
            <p:cNvPr id="36" name="Freeform 23">
              <a:extLst>
                <a:ext uri="{FF2B5EF4-FFF2-40B4-BE49-F238E27FC236}">
                  <a16:creationId xmlns:a16="http://schemas.microsoft.com/office/drawing/2014/main" id="{AA96CD77-E2F2-45D8-92E8-9E45FBA32484}"/>
                </a:ext>
              </a:extLst>
            </p:cNvPr>
            <p:cNvSpPr/>
            <p:nvPr/>
          </p:nvSpPr>
          <p:spPr>
            <a:xfrm>
              <a:off x="7727586" y="1515227"/>
              <a:ext cx="1189679" cy="3899554"/>
            </a:xfrm>
            <a:custGeom>
              <a:avLst/>
              <a:gdLst>
                <a:gd name="connsiteX0" fmla="*/ 0 w 1189679"/>
                <a:gd name="connsiteY0" fmla="*/ 0 h 3899554"/>
                <a:gd name="connsiteX1" fmla="*/ 1189679 w 1189679"/>
                <a:gd name="connsiteY1" fmla="*/ 0 h 3899554"/>
                <a:gd name="connsiteX2" fmla="*/ 1189679 w 1189679"/>
                <a:gd name="connsiteY2" fmla="*/ 3899554 h 3899554"/>
                <a:gd name="connsiteX3" fmla="*/ 0 w 1189679"/>
                <a:gd name="connsiteY3" fmla="*/ 3899554 h 3899554"/>
                <a:gd name="connsiteX4" fmla="*/ 0 w 1189679"/>
                <a:gd name="connsiteY4" fmla="*/ 0 h 3899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79" h="3899554">
                  <a:moveTo>
                    <a:pt x="0" y="0"/>
                  </a:moveTo>
                  <a:lnTo>
                    <a:pt x="1189679" y="0"/>
                  </a:lnTo>
                  <a:lnTo>
                    <a:pt x="1189679" y="3899554"/>
                  </a:lnTo>
                  <a:lnTo>
                    <a:pt x="0" y="3899554"/>
                  </a:lnTo>
                  <a:lnTo>
                    <a:pt x="0" y="0"/>
                  </a:lnTo>
                  <a:close/>
                </a:path>
              </a:pathLst>
            </a:custGeom>
            <a:noFill/>
            <a:ln>
              <a:noFill/>
            </a:ln>
            <a:sp3d/>
          </p:spPr>
          <p:style>
            <a:lnRef idx="3">
              <a:scrgbClr r="0" g="0" b="0"/>
            </a:lnRef>
            <a:fillRef idx="1">
              <a:scrgbClr r="0" g="0" b="0"/>
            </a:fillRef>
            <a:effectRef idx="1">
              <a:schemeClr val="accent1">
                <a:hueOff val="0"/>
                <a:satOff val="0"/>
                <a:lumOff val="0"/>
                <a:alphaOff val="0"/>
              </a:schemeClr>
            </a:effectRef>
            <a:fontRef idx="minor">
              <a:schemeClr val="lt1"/>
            </a:fontRef>
          </p:style>
          <p:txBody>
            <a:bodyPr spcFirstLastPara="0" vert="horz" wrap="square" lIns="0" tIns="61722" rIns="0" bIns="0" numCol="1" spcCol="1270" anchor="t" anchorCtr="0">
              <a:noAutofit/>
            </a:bodyPr>
            <a:lstStyle/>
            <a:p>
              <a:pPr defTabSz="800100">
                <a:lnSpc>
                  <a:spcPct val="90000"/>
                </a:lnSpc>
                <a:spcBef>
                  <a:spcPct val="0"/>
                </a:spcBef>
                <a:spcAft>
                  <a:spcPct val="35000"/>
                </a:spcAft>
              </a:pPr>
              <a:endParaRPr lang="en-US" dirty="0">
                <a:solidFill>
                  <a:schemeClr val="tx1"/>
                </a:solidFill>
              </a:endParaRPr>
            </a:p>
          </p:txBody>
        </p:sp>
      </p:grpSp>
      <p:sp>
        <p:nvSpPr>
          <p:cNvPr id="37" name="TextBox 4">
            <a:extLst>
              <a:ext uri="{FF2B5EF4-FFF2-40B4-BE49-F238E27FC236}">
                <a16:creationId xmlns:a16="http://schemas.microsoft.com/office/drawing/2014/main" id="{7A78DE23-2091-47DF-90A6-92CC2924F104}"/>
              </a:ext>
            </a:extLst>
          </p:cNvPr>
          <p:cNvSpPr txBox="1">
            <a:spLocks noChangeArrowheads="1"/>
          </p:cNvSpPr>
          <p:nvPr/>
        </p:nvSpPr>
        <p:spPr bwMode="auto">
          <a:xfrm>
            <a:off x="1973263" y="1921625"/>
            <a:ext cx="1530350" cy="2031325"/>
          </a:xfrm>
          <a:prstGeom prst="rect">
            <a:avLst/>
          </a:prstGeom>
          <a:noFill/>
          <a:ln w="9525">
            <a:noFill/>
            <a:miter lim="800000"/>
            <a:headEnd/>
            <a:tailEnd/>
          </a:ln>
        </p:spPr>
        <p:txBody>
          <a:bodyPr>
            <a:spAutoFit/>
          </a:bodyPr>
          <a:lstStyle/>
          <a:p>
            <a:pPr algn="l"/>
            <a:r>
              <a:rPr lang="en-US"/>
              <a:t>An OOP language is built around the concept of a software entity called an </a:t>
            </a:r>
            <a:r>
              <a:rPr lang="en-US" b="1" i="1"/>
              <a:t>object</a:t>
            </a:r>
            <a:endParaRPr lang="en-US"/>
          </a:p>
        </p:txBody>
      </p:sp>
      <p:sp>
        <p:nvSpPr>
          <p:cNvPr id="38" name="TextBox 6">
            <a:extLst>
              <a:ext uri="{FF2B5EF4-FFF2-40B4-BE49-F238E27FC236}">
                <a16:creationId xmlns:a16="http://schemas.microsoft.com/office/drawing/2014/main" id="{CD817BA1-F4FA-4B69-8F60-C58EBC7CC5CF}"/>
              </a:ext>
            </a:extLst>
          </p:cNvPr>
          <p:cNvSpPr txBox="1">
            <a:spLocks noChangeArrowheads="1"/>
          </p:cNvSpPr>
          <p:nvPr/>
        </p:nvSpPr>
        <p:spPr bwMode="auto">
          <a:xfrm>
            <a:off x="7312274" y="1864648"/>
            <a:ext cx="1530350" cy="3416320"/>
          </a:xfrm>
          <a:prstGeom prst="rect">
            <a:avLst/>
          </a:prstGeom>
          <a:noFill/>
          <a:ln w="9525">
            <a:noFill/>
            <a:miter lim="800000"/>
            <a:headEnd/>
            <a:tailEnd/>
          </a:ln>
        </p:spPr>
        <p:txBody>
          <a:bodyPr>
            <a:spAutoFit/>
          </a:bodyPr>
          <a:lstStyle/>
          <a:p>
            <a:pPr algn="l"/>
            <a:r>
              <a:rPr lang="en-US" dirty="0"/>
              <a:t>Objects are based on classes, which are used to define the attributes and behaviors common to all instances of that class</a:t>
            </a:r>
          </a:p>
        </p:txBody>
      </p:sp>
      <p:sp>
        <p:nvSpPr>
          <p:cNvPr id="39" name="TextBox 7">
            <a:extLst>
              <a:ext uri="{FF2B5EF4-FFF2-40B4-BE49-F238E27FC236}">
                <a16:creationId xmlns:a16="http://schemas.microsoft.com/office/drawing/2014/main" id="{B16DD561-3F99-4E00-A3F8-B74F8BC5509C}"/>
              </a:ext>
            </a:extLst>
          </p:cNvPr>
          <p:cNvSpPr txBox="1">
            <a:spLocks noChangeArrowheads="1"/>
          </p:cNvSpPr>
          <p:nvPr/>
        </p:nvSpPr>
        <p:spPr bwMode="auto">
          <a:xfrm>
            <a:off x="5375275" y="1850187"/>
            <a:ext cx="1728788" cy="2585323"/>
          </a:xfrm>
          <a:prstGeom prst="rect">
            <a:avLst/>
          </a:prstGeom>
          <a:noFill/>
          <a:ln w="9525">
            <a:noFill/>
            <a:miter lim="800000"/>
            <a:headEnd/>
            <a:tailEnd/>
          </a:ln>
        </p:spPr>
        <p:txBody>
          <a:bodyPr>
            <a:spAutoFit/>
          </a:bodyPr>
          <a:lstStyle/>
          <a:p>
            <a:pPr algn="l"/>
            <a:r>
              <a:rPr lang="en-US"/>
              <a:t>Objects communicate through the use of public interfaces and do not need to know the inner workings of other objects</a:t>
            </a:r>
          </a:p>
        </p:txBody>
      </p:sp>
      <p:sp>
        <p:nvSpPr>
          <p:cNvPr id="40" name="TextBox 8">
            <a:extLst>
              <a:ext uri="{FF2B5EF4-FFF2-40B4-BE49-F238E27FC236}">
                <a16:creationId xmlns:a16="http://schemas.microsoft.com/office/drawing/2014/main" id="{EA6CD0EE-6AA9-45FE-B123-484EFB1E422A}"/>
              </a:ext>
            </a:extLst>
          </p:cNvPr>
          <p:cNvSpPr txBox="1">
            <a:spLocks noChangeArrowheads="1"/>
          </p:cNvSpPr>
          <p:nvPr/>
        </p:nvSpPr>
        <p:spPr bwMode="auto">
          <a:xfrm>
            <a:off x="3629025" y="1850187"/>
            <a:ext cx="1530350" cy="3139321"/>
          </a:xfrm>
          <a:prstGeom prst="rect">
            <a:avLst/>
          </a:prstGeom>
          <a:noFill/>
          <a:ln w="9525">
            <a:noFill/>
            <a:miter lim="800000"/>
            <a:headEnd/>
            <a:tailEnd/>
          </a:ln>
        </p:spPr>
        <p:txBody>
          <a:bodyPr>
            <a:spAutoFit/>
          </a:bodyPr>
          <a:lstStyle/>
          <a:p>
            <a:pPr algn="l"/>
            <a:r>
              <a:rPr lang="en-US"/>
              <a:t>An object is defined as the binding of data and the </a:t>
            </a:r>
            <a:r>
              <a:rPr lang="en-US" i="1"/>
              <a:t>relevant</a:t>
            </a:r>
            <a:r>
              <a:rPr lang="en-US"/>
              <a:t> functions and behavior exposed through a public interface</a:t>
            </a:r>
          </a:p>
        </p:txBody>
      </p:sp>
      <p:sp>
        <p:nvSpPr>
          <p:cNvPr id="41" name="TextBox 9">
            <a:extLst>
              <a:ext uri="{FF2B5EF4-FFF2-40B4-BE49-F238E27FC236}">
                <a16:creationId xmlns:a16="http://schemas.microsoft.com/office/drawing/2014/main" id="{FCE0EFCF-81E5-4F54-BBE9-FF20434CDE40}"/>
              </a:ext>
            </a:extLst>
          </p:cNvPr>
          <p:cNvSpPr txBox="1">
            <a:spLocks noChangeArrowheads="1"/>
          </p:cNvSpPr>
          <p:nvPr/>
        </p:nvSpPr>
        <p:spPr bwMode="auto">
          <a:xfrm>
            <a:off x="8975726" y="1867649"/>
            <a:ext cx="1820804" cy="1754326"/>
          </a:xfrm>
          <a:prstGeom prst="rect">
            <a:avLst/>
          </a:prstGeom>
          <a:noFill/>
          <a:ln w="9525">
            <a:noFill/>
            <a:miter lim="800000"/>
            <a:headEnd/>
            <a:tailEnd/>
          </a:ln>
        </p:spPr>
        <p:txBody>
          <a:bodyPr wrap="square">
            <a:spAutoFit/>
          </a:bodyPr>
          <a:lstStyle/>
          <a:p>
            <a:pPr algn="l"/>
            <a:r>
              <a:rPr lang="en-US" dirty="0"/>
              <a:t>Classes have hierarchies that define abstractions </a:t>
            </a:r>
            <a:br>
              <a:rPr lang="en-US" dirty="0"/>
            </a:br>
            <a:r>
              <a:rPr lang="en-US" dirty="0"/>
              <a:t>in their classifications</a:t>
            </a:r>
          </a:p>
        </p:txBody>
      </p:sp>
    </p:spTree>
    <p:extLst>
      <p:ext uri="{BB962C8B-B14F-4D97-AF65-F5344CB8AC3E}">
        <p14:creationId xmlns:p14="http://schemas.microsoft.com/office/powerpoint/2010/main" val="1675805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78A3CEC-AA0B-4FCC-974F-F1D99273A1DA}"/>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E7D6862E-6426-4FCE-9D3B-3C2968445A4F}"/>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5</a:t>
            </a:fld>
            <a:endParaRPr lang="en-US" dirty="0"/>
          </a:p>
        </p:txBody>
      </p:sp>
      <p:sp>
        <p:nvSpPr>
          <p:cNvPr id="6" name="Slide Number Placeholder 3">
            <a:extLst>
              <a:ext uri="{FF2B5EF4-FFF2-40B4-BE49-F238E27FC236}">
                <a16:creationId xmlns:a16="http://schemas.microsoft.com/office/drawing/2014/main" id="{5254FEA6-D574-4069-B634-335473B25F95}"/>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D10D9F9-124A-46CA-A425-8595F61C9445}" type="slidenum">
              <a:rPr lang="en-US"/>
              <a:pPr algn="r" eaLnBrk="0" hangingPunct="0">
                <a:spcBef>
                  <a:spcPct val="0"/>
                </a:spcBef>
                <a:buClrTx/>
              </a:pPr>
              <a:t>5</a:t>
            </a:fld>
            <a:endParaRPr lang="en-US"/>
          </a:p>
        </p:txBody>
      </p:sp>
      <p:sp>
        <p:nvSpPr>
          <p:cNvPr id="7" name="Rectangle 2">
            <a:extLst>
              <a:ext uri="{FF2B5EF4-FFF2-40B4-BE49-F238E27FC236}">
                <a16:creationId xmlns:a16="http://schemas.microsoft.com/office/drawing/2014/main" id="{0DA8F3CB-CF48-4E8F-969A-E891382C76A6}"/>
              </a:ext>
            </a:extLst>
          </p:cNvPr>
          <p:cNvSpPr txBox="1">
            <a:spLocks noChangeArrowheads="1"/>
          </p:cNvSpPr>
          <p:nvPr/>
        </p:nvSpPr>
        <p:spPr>
          <a:xfrm>
            <a:off x="932326" y="31751"/>
            <a:ext cx="9373726" cy="1095375"/>
          </a:xfrm>
          <a:prstGeom prst="rect">
            <a:avLst/>
          </a:prstGeom>
        </p:spPr>
        <p:txBody>
          <a:bodyPr vert="horz" lIns="0" tIns="0" rIns="0" bIns="0" rtlCol="0" anchor="t">
            <a:normAutofit fontScale="97500"/>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br>
              <a:rPr lang="en-US"/>
            </a:br>
            <a:r>
              <a:rPr lang="en-US"/>
              <a:t>Object-Oriented Programming (OOP)</a:t>
            </a:r>
            <a:endParaRPr lang="en-US" dirty="0"/>
          </a:p>
        </p:txBody>
      </p:sp>
      <p:sp>
        <p:nvSpPr>
          <p:cNvPr id="8" name="Rectangle 3">
            <a:extLst>
              <a:ext uri="{FF2B5EF4-FFF2-40B4-BE49-F238E27FC236}">
                <a16:creationId xmlns:a16="http://schemas.microsoft.com/office/drawing/2014/main" id="{084CBFA8-B1AD-4F12-B267-4B3650D3DD4F}"/>
              </a:ext>
            </a:extLst>
          </p:cNvPr>
          <p:cNvSpPr>
            <a:spLocks noChangeArrowheads="1"/>
          </p:cNvSpPr>
          <p:nvPr/>
        </p:nvSpPr>
        <p:spPr bwMode="auto">
          <a:xfrm>
            <a:off x="932325" y="1367632"/>
            <a:ext cx="8502650" cy="4868863"/>
          </a:xfrm>
          <a:prstGeom prst="rect">
            <a:avLst/>
          </a:prstGeom>
          <a:noFill/>
          <a:ln w="12700">
            <a:noFill/>
            <a:miter lim="800000"/>
            <a:headEnd/>
            <a:tailEnd/>
          </a:ln>
        </p:spPr>
        <p:txBody>
          <a:bodyPr lIns="90488" tIns="44450" rIns="90488" bIns="44450"/>
          <a:lstStyle/>
          <a:p>
            <a:pPr marL="342900" indent="-342900">
              <a:spcBef>
                <a:spcPct val="25000"/>
              </a:spcBef>
              <a:buFontTx/>
              <a:buChar char="•"/>
            </a:pPr>
            <a:r>
              <a:rPr lang="en-US" sz="2400" dirty="0"/>
              <a:t>Object orientation is a powerful means of expressing a problem domain and its solution, but it is still subject to limitations and pitfalls.</a:t>
            </a:r>
          </a:p>
          <a:p>
            <a:pPr marL="342900" indent="-342900">
              <a:spcBef>
                <a:spcPct val="25000"/>
              </a:spcBef>
              <a:buFontTx/>
              <a:buChar char="•"/>
            </a:pPr>
            <a:r>
              <a:rPr lang="en-US" sz="2400" dirty="0"/>
              <a:t>The mindset of an OO designer must be focused on creating small, simple re-usable components that can be combined to create more complex systems.</a:t>
            </a:r>
          </a:p>
          <a:p>
            <a:pPr marL="342900" indent="-342900">
              <a:spcBef>
                <a:spcPct val="25000"/>
              </a:spcBef>
              <a:buFontTx/>
              <a:buChar char="•"/>
            </a:pPr>
            <a:endParaRPr lang="en-US" sz="2400" dirty="0"/>
          </a:p>
        </p:txBody>
      </p:sp>
    </p:spTree>
    <p:extLst>
      <p:ext uri="{BB962C8B-B14F-4D97-AF65-F5344CB8AC3E}">
        <p14:creationId xmlns:p14="http://schemas.microsoft.com/office/powerpoint/2010/main" val="259045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7B9A5C-F752-40EC-AED7-104B68518795}"/>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FD259D74-A7AF-43C7-9B40-7988C8F55010}"/>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6</a:t>
            </a:fld>
            <a:endParaRPr lang="en-US" dirty="0"/>
          </a:p>
        </p:txBody>
      </p:sp>
      <p:sp>
        <p:nvSpPr>
          <p:cNvPr id="6" name="Slide Number Placeholder 3">
            <a:extLst>
              <a:ext uri="{FF2B5EF4-FFF2-40B4-BE49-F238E27FC236}">
                <a16:creationId xmlns:a16="http://schemas.microsoft.com/office/drawing/2014/main" id="{B598301A-ED5D-4D3E-8189-6F5F3E52A8AC}"/>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76E1E987-AD80-4F10-84D4-4C68F416FEE3}" type="slidenum">
              <a:rPr lang="en-US"/>
              <a:pPr algn="r" eaLnBrk="0" hangingPunct="0">
                <a:spcBef>
                  <a:spcPct val="0"/>
                </a:spcBef>
                <a:buClrTx/>
              </a:pPr>
              <a:t>6</a:t>
            </a:fld>
            <a:endParaRPr lang="en-US"/>
          </a:p>
        </p:txBody>
      </p:sp>
      <p:sp>
        <p:nvSpPr>
          <p:cNvPr id="7" name="Rectangle 2">
            <a:extLst>
              <a:ext uri="{FF2B5EF4-FFF2-40B4-BE49-F238E27FC236}">
                <a16:creationId xmlns:a16="http://schemas.microsoft.com/office/drawing/2014/main" id="{06CAA758-5192-467F-9DBA-634D72D23626}"/>
              </a:ext>
            </a:extLst>
          </p:cNvPr>
          <p:cNvSpPr txBox="1">
            <a:spLocks noChangeArrowheads="1"/>
          </p:cNvSpPr>
          <p:nvPr/>
        </p:nvSpPr>
        <p:spPr>
          <a:xfrm>
            <a:off x="2162176" y="31751"/>
            <a:ext cx="8143875" cy="1095375"/>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br>
              <a:rPr lang="en-US"/>
            </a:br>
            <a:r>
              <a:rPr lang="en-US"/>
              <a:t>Design by Interface</a:t>
            </a:r>
            <a:endParaRPr lang="en-US" dirty="0"/>
          </a:p>
        </p:txBody>
      </p:sp>
      <p:sp>
        <p:nvSpPr>
          <p:cNvPr id="8" name="Rectangle 3">
            <a:extLst>
              <a:ext uri="{FF2B5EF4-FFF2-40B4-BE49-F238E27FC236}">
                <a16:creationId xmlns:a16="http://schemas.microsoft.com/office/drawing/2014/main" id="{7518F94D-7C21-49E5-8029-193C2E9541CA}"/>
              </a:ext>
            </a:extLst>
          </p:cNvPr>
          <p:cNvSpPr>
            <a:spLocks noChangeArrowheads="1"/>
          </p:cNvSpPr>
          <p:nvPr/>
        </p:nvSpPr>
        <p:spPr bwMode="auto">
          <a:xfrm>
            <a:off x="657227" y="925875"/>
            <a:ext cx="8502650" cy="4868863"/>
          </a:xfrm>
          <a:prstGeom prst="rect">
            <a:avLst/>
          </a:prstGeom>
          <a:noFill/>
          <a:ln w="12700">
            <a:noFill/>
            <a:miter lim="800000"/>
            <a:headEnd/>
            <a:tailEnd/>
          </a:ln>
        </p:spPr>
        <p:txBody>
          <a:bodyPr lIns="90488" tIns="44450" rIns="90488" bIns="44450"/>
          <a:lstStyle/>
          <a:p>
            <a:pPr marL="342900" indent="-342900">
              <a:spcBef>
                <a:spcPct val="25000"/>
              </a:spcBef>
              <a:buFontTx/>
              <a:buChar char="•"/>
            </a:pPr>
            <a:r>
              <a:rPr lang="en-US" sz="2400" dirty="0"/>
              <a:t>An OO designer needs to separate the concerns of </a:t>
            </a:r>
            <a:r>
              <a:rPr lang="en-US" sz="2400" i="1" dirty="0"/>
              <a:t>behavior </a:t>
            </a:r>
            <a:r>
              <a:rPr lang="en-US" sz="2400" dirty="0"/>
              <a:t>from the concerns of </a:t>
            </a:r>
            <a:r>
              <a:rPr lang="en-US" sz="2400" i="1" dirty="0"/>
              <a:t>implementation.</a:t>
            </a:r>
          </a:p>
          <a:p>
            <a:pPr marL="342900" indent="-342900">
              <a:spcBef>
                <a:spcPct val="25000"/>
              </a:spcBef>
              <a:buFontTx/>
              <a:buChar char="•"/>
            </a:pPr>
            <a:r>
              <a:rPr lang="en-US" sz="2400" dirty="0"/>
              <a:t>It is a good principle to first define </a:t>
            </a:r>
            <a:r>
              <a:rPr lang="en-US" sz="2400" i="1" dirty="0"/>
              <a:t>behavior </a:t>
            </a:r>
            <a:r>
              <a:rPr lang="en-US" sz="2400" dirty="0"/>
              <a:t>by defining the interfaces that will be implemented by a class of objects.</a:t>
            </a:r>
          </a:p>
          <a:p>
            <a:pPr marL="342900" indent="-342900">
              <a:spcBef>
                <a:spcPct val="25000"/>
              </a:spcBef>
              <a:buFontTx/>
              <a:buChar char="•"/>
            </a:pPr>
            <a:r>
              <a:rPr lang="en-US" sz="2400" dirty="0"/>
              <a:t>Defining interfaces first imposes a mind-set of determining how the different objects communicate with each other.</a:t>
            </a:r>
          </a:p>
          <a:p>
            <a:pPr marL="342900" indent="-342900">
              <a:spcBef>
                <a:spcPct val="25000"/>
              </a:spcBef>
              <a:buFontTx/>
              <a:buChar char="•"/>
            </a:pPr>
            <a:r>
              <a:rPr lang="en-US" sz="2400" dirty="0"/>
              <a:t>Client objects should only be aware of the interfaces that are implemented by the objects they are dependent on.</a:t>
            </a:r>
          </a:p>
          <a:p>
            <a:pPr marL="342900" indent="-342900">
              <a:spcBef>
                <a:spcPct val="25000"/>
              </a:spcBef>
              <a:buFontTx/>
              <a:buChar char="•"/>
            </a:pPr>
            <a:r>
              <a:rPr lang="en-US" sz="2400" dirty="0"/>
              <a:t>The exposed interfaces should present parameters and return types that are not dependent on the implementation details.</a:t>
            </a:r>
          </a:p>
        </p:txBody>
      </p:sp>
    </p:spTree>
    <p:extLst>
      <p:ext uri="{BB962C8B-B14F-4D97-AF65-F5344CB8AC3E}">
        <p14:creationId xmlns:p14="http://schemas.microsoft.com/office/powerpoint/2010/main" val="196328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EEAAB4-A1F9-449B-A447-9B6F880BBDE6}"/>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2995F818-80C7-40A5-9E88-3E1315DC9E86}"/>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7</a:t>
            </a:fld>
            <a:endParaRPr lang="en-US" dirty="0"/>
          </a:p>
        </p:txBody>
      </p:sp>
      <p:sp>
        <p:nvSpPr>
          <p:cNvPr id="6" name="Slide Number Placeholder 3">
            <a:extLst>
              <a:ext uri="{FF2B5EF4-FFF2-40B4-BE49-F238E27FC236}">
                <a16:creationId xmlns:a16="http://schemas.microsoft.com/office/drawing/2014/main" id="{18DFD71C-FE28-42FD-95F7-F941373D4FAB}"/>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FB4629BC-843F-4CDC-B4E4-95A1B7EF4CFE}" type="slidenum">
              <a:rPr lang="en-US"/>
              <a:pPr algn="r" eaLnBrk="0" hangingPunct="0">
                <a:spcBef>
                  <a:spcPct val="0"/>
                </a:spcBef>
                <a:buClrTx/>
              </a:pPr>
              <a:t>7</a:t>
            </a:fld>
            <a:endParaRPr lang="en-US"/>
          </a:p>
        </p:txBody>
      </p:sp>
      <p:sp>
        <p:nvSpPr>
          <p:cNvPr id="7" name="Rectangle 2">
            <a:extLst>
              <a:ext uri="{FF2B5EF4-FFF2-40B4-BE49-F238E27FC236}">
                <a16:creationId xmlns:a16="http://schemas.microsoft.com/office/drawing/2014/main" id="{2B89AC09-420A-4B09-9A82-4F2341F98D1D}"/>
              </a:ext>
            </a:extLst>
          </p:cNvPr>
          <p:cNvSpPr txBox="1">
            <a:spLocks noChangeArrowheads="1"/>
          </p:cNvSpPr>
          <p:nvPr/>
        </p:nvSpPr>
        <p:spPr>
          <a:xfrm>
            <a:off x="2162176" y="31751"/>
            <a:ext cx="8143875" cy="1095375"/>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br>
              <a:rPr lang="en-US"/>
            </a:br>
            <a:r>
              <a:rPr lang="en-US"/>
              <a:t>High Cohesion</a:t>
            </a:r>
          </a:p>
        </p:txBody>
      </p:sp>
      <p:sp>
        <p:nvSpPr>
          <p:cNvPr id="8" name="Rectangle 3">
            <a:extLst>
              <a:ext uri="{FF2B5EF4-FFF2-40B4-BE49-F238E27FC236}">
                <a16:creationId xmlns:a16="http://schemas.microsoft.com/office/drawing/2014/main" id="{772F9457-2E96-4792-9F06-A149B5933F3F}"/>
              </a:ext>
            </a:extLst>
          </p:cNvPr>
          <p:cNvSpPr>
            <a:spLocks noChangeArrowheads="1"/>
          </p:cNvSpPr>
          <p:nvPr/>
        </p:nvSpPr>
        <p:spPr bwMode="auto">
          <a:xfrm>
            <a:off x="723980" y="1367632"/>
            <a:ext cx="8502650" cy="4868863"/>
          </a:xfrm>
          <a:prstGeom prst="rect">
            <a:avLst/>
          </a:prstGeom>
          <a:noFill/>
          <a:ln w="12700">
            <a:noFill/>
            <a:miter lim="800000"/>
            <a:headEnd/>
            <a:tailEnd/>
          </a:ln>
        </p:spPr>
        <p:txBody>
          <a:bodyPr lIns="90488" tIns="44450" rIns="90488" bIns="44450"/>
          <a:lstStyle/>
          <a:p>
            <a:pPr marL="342900" indent="-342900">
              <a:spcBef>
                <a:spcPct val="25000"/>
              </a:spcBef>
              <a:buFontTx/>
              <a:buChar char="•"/>
            </a:pPr>
            <a:r>
              <a:rPr lang="en-US" sz="2400" dirty="0"/>
              <a:t>It is important to remember that an object binds </a:t>
            </a:r>
            <a:r>
              <a:rPr lang="en-US" sz="2400" b="1" i="1" dirty="0"/>
              <a:t>relevant </a:t>
            </a:r>
            <a:r>
              <a:rPr lang="en-US" sz="2400" dirty="0"/>
              <a:t>data and behavior together.</a:t>
            </a:r>
          </a:p>
          <a:p>
            <a:pPr marL="342900" indent="-342900">
              <a:spcBef>
                <a:spcPct val="25000"/>
              </a:spcBef>
              <a:buFontTx/>
              <a:buChar char="•"/>
            </a:pPr>
            <a:r>
              <a:rPr lang="en-US" sz="2400" dirty="0"/>
              <a:t>A common pitfall in OO is designing an object to be able to do too many, possibly unrelated or loosely related things (low cohesion).</a:t>
            </a:r>
          </a:p>
          <a:p>
            <a:pPr marL="342900" indent="-342900">
              <a:spcBef>
                <a:spcPct val="25000"/>
              </a:spcBef>
              <a:buFontTx/>
              <a:buChar char="•"/>
            </a:pPr>
            <a:r>
              <a:rPr lang="en-US" sz="2400" dirty="0"/>
              <a:t>An object exhibits high cohesion if all of its behavior is strongly related within the context of the object’s overall functionality.</a:t>
            </a:r>
          </a:p>
          <a:p>
            <a:pPr marL="342900" indent="-342900">
              <a:spcBef>
                <a:spcPct val="25000"/>
              </a:spcBef>
              <a:buFontTx/>
              <a:buChar char="•"/>
            </a:pPr>
            <a:r>
              <a:rPr lang="en-US" sz="2400" dirty="0"/>
              <a:t>The functionality of the object itself must be designed with a very focused and specific goal.</a:t>
            </a:r>
          </a:p>
          <a:p>
            <a:pPr marL="342900" indent="-342900">
              <a:spcBef>
                <a:spcPct val="25000"/>
              </a:spcBef>
            </a:pPr>
            <a:endParaRPr lang="en-US" sz="2400" dirty="0"/>
          </a:p>
        </p:txBody>
      </p:sp>
    </p:spTree>
    <p:extLst>
      <p:ext uri="{BB962C8B-B14F-4D97-AF65-F5344CB8AC3E}">
        <p14:creationId xmlns:p14="http://schemas.microsoft.com/office/powerpoint/2010/main" val="2405547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23B894-CD1A-42EC-A90B-3F92DE5B28DD}"/>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F0651B1F-0617-4F3F-B6A1-CDFC7DE32EAB}"/>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8</a:t>
            </a:fld>
            <a:endParaRPr lang="en-US" dirty="0"/>
          </a:p>
        </p:txBody>
      </p:sp>
      <p:sp>
        <p:nvSpPr>
          <p:cNvPr id="6" name="Slide Number Placeholder 3">
            <a:extLst>
              <a:ext uri="{FF2B5EF4-FFF2-40B4-BE49-F238E27FC236}">
                <a16:creationId xmlns:a16="http://schemas.microsoft.com/office/drawing/2014/main" id="{4B06BCEC-4A88-4564-9331-146708F63A9E}"/>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604E2901-BECB-47C2-9B91-5E215C4D4D66}" type="slidenum">
              <a:rPr lang="en-US"/>
              <a:pPr algn="r" eaLnBrk="0" hangingPunct="0">
                <a:spcBef>
                  <a:spcPct val="0"/>
                </a:spcBef>
                <a:buClrTx/>
              </a:pPr>
              <a:t>8</a:t>
            </a:fld>
            <a:endParaRPr lang="en-US"/>
          </a:p>
        </p:txBody>
      </p:sp>
      <p:sp>
        <p:nvSpPr>
          <p:cNvPr id="7" name="Rectangle 2">
            <a:extLst>
              <a:ext uri="{FF2B5EF4-FFF2-40B4-BE49-F238E27FC236}">
                <a16:creationId xmlns:a16="http://schemas.microsoft.com/office/drawing/2014/main" id="{5D997628-0EA8-4255-BA8D-54FCF746B1EF}"/>
              </a:ext>
            </a:extLst>
          </p:cNvPr>
          <p:cNvSpPr txBox="1">
            <a:spLocks noChangeArrowheads="1"/>
          </p:cNvSpPr>
          <p:nvPr/>
        </p:nvSpPr>
        <p:spPr>
          <a:xfrm>
            <a:off x="2162176" y="31751"/>
            <a:ext cx="8143875" cy="1095375"/>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br>
              <a:rPr lang="en-US"/>
            </a:br>
            <a:r>
              <a:rPr lang="en-US"/>
              <a:t>Loose Coupling</a:t>
            </a:r>
          </a:p>
        </p:txBody>
      </p:sp>
      <p:sp>
        <p:nvSpPr>
          <p:cNvPr id="8" name="Rectangle 3">
            <a:extLst>
              <a:ext uri="{FF2B5EF4-FFF2-40B4-BE49-F238E27FC236}">
                <a16:creationId xmlns:a16="http://schemas.microsoft.com/office/drawing/2014/main" id="{68352EC1-297C-4534-97EF-3EA3306185BC}"/>
              </a:ext>
            </a:extLst>
          </p:cNvPr>
          <p:cNvSpPr>
            <a:spLocks noChangeArrowheads="1"/>
          </p:cNvSpPr>
          <p:nvPr/>
        </p:nvSpPr>
        <p:spPr bwMode="auto">
          <a:xfrm>
            <a:off x="758705" y="1397000"/>
            <a:ext cx="8502650" cy="4868863"/>
          </a:xfrm>
          <a:prstGeom prst="rect">
            <a:avLst/>
          </a:prstGeom>
          <a:noFill/>
          <a:ln w="12700">
            <a:noFill/>
            <a:miter lim="800000"/>
            <a:headEnd/>
            <a:tailEnd/>
          </a:ln>
        </p:spPr>
        <p:txBody>
          <a:bodyPr lIns="90488" tIns="44450" rIns="90488" bIns="44450"/>
          <a:lstStyle/>
          <a:p>
            <a:pPr marL="342900" indent="-342900">
              <a:spcBef>
                <a:spcPct val="25000"/>
              </a:spcBef>
              <a:buFontTx/>
              <a:buChar char="•"/>
            </a:pPr>
            <a:r>
              <a:rPr lang="en-US" sz="2400" dirty="0"/>
              <a:t>An object is loosely coupled with another object when:</a:t>
            </a:r>
          </a:p>
          <a:p>
            <a:pPr marL="342900" indent="-342900">
              <a:spcBef>
                <a:spcPct val="25000"/>
              </a:spcBef>
              <a:buFontTx/>
              <a:buChar char="•"/>
            </a:pPr>
            <a:endParaRPr lang="en-US" sz="2400" dirty="0"/>
          </a:p>
          <a:p>
            <a:pPr marL="342900" indent="-342900">
              <a:spcBef>
                <a:spcPct val="25000"/>
              </a:spcBef>
              <a:buFontTx/>
              <a:buChar char="•"/>
            </a:pPr>
            <a:endParaRPr lang="en-US" sz="2400" dirty="0"/>
          </a:p>
          <a:p>
            <a:pPr marL="342900" indent="-342900">
              <a:spcBef>
                <a:spcPct val="25000"/>
              </a:spcBef>
              <a:buFontTx/>
              <a:buChar char="•"/>
            </a:pPr>
            <a:endParaRPr lang="en-US" sz="2400" dirty="0"/>
          </a:p>
          <a:p>
            <a:pPr marL="342900" indent="-342900">
              <a:spcBef>
                <a:spcPct val="25000"/>
              </a:spcBef>
              <a:buFontTx/>
              <a:buChar char="•"/>
            </a:pPr>
            <a:endParaRPr lang="en-US" sz="2400" dirty="0"/>
          </a:p>
          <a:p>
            <a:pPr marL="342900" indent="-342900">
              <a:spcBef>
                <a:spcPct val="25000"/>
              </a:spcBef>
              <a:buFontTx/>
              <a:buChar char="•"/>
            </a:pPr>
            <a:endParaRPr lang="en-US" sz="2400" dirty="0"/>
          </a:p>
          <a:p>
            <a:pPr marL="342900" indent="-342900">
              <a:spcBef>
                <a:spcPct val="25000"/>
              </a:spcBef>
              <a:buFontTx/>
              <a:buChar char="•"/>
            </a:pPr>
            <a:endParaRPr lang="en-US" sz="2400" dirty="0"/>
          </a:p>
          <a:p>
            <a:pPr marL="342900" indent="-342900">
              <a:spcBef>
                <a:spcPct val="25000"/>
              </a:spcBef>
              <a:buFontTx/>
              <a:buChar char="•"/>
            </a:pPr>
            <a:r>
              <a:rPr lang="en-US" sz="2400" dirty="0"/>
              <a:t>Is a natural result of high cohesion and designing by interfaces </a:t>
            </a:r>
          </a:p>
          <a:p>
            <a:pPr marL="342900" indent="-342900">
              <a:spcBef>
                <a:spcPct val="25000"/>
              </a:spcBef>
              <a:buFontTx/>
              <a:buChar char="•"/>
            </a:pPr>
            <a:endParaRPr lang="en-US" sz="2400" dirty="0"/>
          </a:p>
          <a:p>
            <a:pPr marL="342900" indent="-342900">
              <a:spcBef>
                <a:spcPct val="25000"/>
              </a:spcBef>
              <a:buFontTx/>
              <a:buChar char="•"/>
            </a:pPr>
            <a:endParaRPr lang="en-US" sz="2400" dirty="0"/>
          </a:p>
        </p:txBody>
      </p:sp>
      <p:graphicFrame>
        <p:nvGraphicFramePr>
          <p:cNvPr id="9" name="Diagram 8">
            <a:extLst>
              <a:ext uri="{FF2B5EF4-FFF2-40B4-BE49-F238E27FC236}">
                <a16:creationId xmlns:a16="http://schemas.microsoft.com/office/drawing/2014/main" id="{B1F4CA5B-14C4-463D-B98E-566E323C0622}"/>
              </a:ext>
            </a:extLst>
          </p:cNvPr>
          <p:cNvGraphicFramePr/>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839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4DAE6E8-15D7-482E-BC0C-396095597983}"/>
              </a:ext>
            </a:extLst>
          </p:cNvPr>
          <p:cNvSpPr>
            <a:spLocks noGrp="1"/>
          </p:cNvSpPr>
          <p:nvPr>
            <p:ph type="dt" sz="half" idx="11"/>
          </p:nvPr>
        </p:nvSpPr>
        <p:spPr/>
        <p:txBody>
          <a:bodyPr/>
          <a:lstStyle/>
          <a:p>
            <a:fld id="{EDCDE1A5-7B8C-446C-B047-DEF343C830D4}" type="datetime2">
              <a:rPr lang="en-US" smtClean="0"/>
              <a:t>Monday, July 25, 2022</a:t>
            </a:fld>
            <a:endParaRPr lang="en-US" dirty="0"/>
          </a:p>
        </p:txBody>
      </p:sp>
      <p:sp>
        <p:nvSpPr>
          <p:cNvPr id="4" name="Slide Number Placeholder 3">
            <a:extLst>
              <a:ext uri="{FF2B5EF4-FFF2-40B4-BE49-F238E27FC236}">
                <a16:creationId xmlns:a16="http://schemas.microsoft.com/office/drawing/2014/main" id="{5AC499A3-CBC0-4131-A4B4-BA243FDA7B15}"/>
              </a:ext>
            </a:extLst>
          </p:cNvPr>
          <p:cNvSpPr>
            <a:spLocks noGrp="1"/>
          </p:cNvSpPr>
          <p:nvPr>
            <p:ph type="sldNum" sz="quarter" idx="12"/>
          </p:nvPr>
        </p:nvSpPr>
        <p:spPr/>
        <p:txBody>
          <a:bodyPr/>
          <a:lstStyle/>
          <a:p>
            <a:pPr algn="r" defTabSz="228600">
              <a:spcAft>
                <a:spcPts val="1200"/>
              </a:spcAft>
            </a:pPr>
            <a:fld id="{CC9E6EB9-168E-4914-8CC7-2E853AFB4F1B}" type="slidenum">
              <a:rPr lang="en-US" smtClean="0"/>
              <a:pPr algn="r" defTabSz="228600">
                <a:spcAft>
                  <a:spcPts val="1200"/>
                </a:spcAft>
              </a:pPr>
              <a:t>9</a:t>
            </a:fld>
            <a:endParaRPr lang="en-US" dirty="0"/>
          </a:p>
        </p:txBody>
      </p:sp>
      <p:sp>
        <p:nvSpPr>
          <p:cNvPr id="6" name="Slide Number Placeholder 3">
            <a:extLst>
              <a:ext uri="{FF2B5EF4-FFF2-40B4-BE49-F238E27FC236}">
                <a16:creationId xmlns:a16="http://schemas.microsoft.com/office/drawing/2014/main" id="{4606624B-9085-4B53-A783-17BC42D1CC89}"/>
              </a:ext>
            </a:extLst>
          </p:cNvPr>
          <p:cNvSpPr txBox="1">
            <a:spLocks noGrp="1"/>
          </p:cNvSpPr>
          <p:nvPr/>
        </p:nvSpPr>
        <p:spPr bwMode="auto">
          <a:xfrm>
            <a:off x="8839201" y="6477001"/>
            <a:ext cx="1693863" cy="269875"/>
          </a:xfrm>
          <a:prstGeom prst="rect">
            <a:avLst/>
          </a:prstGeom>
          <a:noFill/>
          <a:ln w="12700">
            <a:noFill/>
            <a:miter lim="800000"/>
            <a:headEnd/>
            <a:tailEnd/>
          </a:ln>
        </p:spPr>
        <p:txBody>
          <a:bodyPr lIns="90488" tIns="44450" rIns="90488" bIns="44450" anchor="b"/>
          <a:lstStyle/>
          <a:p>
            <a:pPr algn="r" eaLnBrk="0" hangingPunct="0">
              <a:spcBef>
                <a:spcPct val="0"/>
              </a:spcBef>
              <a:buClrTx/>
            </a:pPr>
            <a:fld id="{4ECF3045-44AF-4BD8-A9C1-4CD45579B04E}" type="slidenum">
              <a:rPr lang="en-US"/>
              <a:pPr algn="r" eaLnBrk="0" hangingPunct="0">
                <a:spcBef>
                  <a:spcPct val="0"/>
                </a:spcBef>
                <a:buClrTx/>
              </a:pPr>
              <a:t>9</a:t>
            </a:fld>
            <a:endParaRPr lang="en-US"/>
          </a:p>
        </p:txBody>
      </p:sp>
      <p:sp>
        <p:nvSpPr>
          <p:cNvPr id="7" name="Rectangle 2">
            <a:extLst>
              <a:ext uri="{FF2B5EF4-FFF2-40B4-BE49-F238E27FC236}">
                <a16:creationId xmlns:a16="http://schemas.microsoft.com/office/drawing/2014/main" id="{1F151E63-10AD-4D83-9CEF-90A8FCDEF65F}"/>
              </a:ext>
            </a:extLst>
          </p:cNvPr>
          <p:cNvSpPr txBox="1">
            <a:spLocks noChangeArrowheads="1"/>
          </p:cNvSpPr>
          <p:nvPr/>
        </p:nvSpPr>
        <p:spPr>
          <a:xfrm>
            <a:off x="2162176" y="31751"/>
            <a:ext cx="8143875" cy="1095375"/>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br>
              <a:rPr lang="en-US"/>
            </a:br>
            <a:r>
              <a:rPr lang="en-US"/>
              <a:t> Code by Interface</a:t>
            </a:r>
          </a:p>
        </p:txBody>
      </p:sp>
      <p:sp>
        <p:nvSpPr>
          <p:cNvPr id="8" name="AutoShape 3">
            <a:extLst>
              <a:ext uri="{FF2B5EF4-FFF2-40B4-BE49-F238E27FC236}">
                <a16:creationId xmlns:a16="http://schemas.microsoft.com/office/drawing/2014/main" id="{074F3878-2A8C-4E8B-A3B1-DA9D3FF47C4C}"/>
              </a:ext>
            </a:extLst>
          </p:cNvPr>
          <p:cNvSpPr>
            <a:spLocks noChangeArrowheads="1"/>
          </p:cNvSpPr>
          <p:nvPr/>
        </p:nvSpPr>
        <p:spPr bwMode="auto">
          <a:xfrm>
            <a:off x="4095751" y="3643314"/>
            <a:ext cx="2297113" cy="1138237"/>
          </a:xfrm>
          <a:prstGeom prst="flowChartDocument">
            <a:avLst/>
          </a:prstGeom>
          <a:solidFill>
            <a:schemeClr val="accent5">
              <a:lumMod val="40000"/>
              <a:lumOff val="60000"/>
            </a:schemeClr>
          </a:solidFill>
          <a:ln w="12700" cap="flat" cmpd="sng" algn="ctr">
            <a:solidFill>
              <a:schemeClr val="tx1"/>
            </a:solidFill>
            <a:prstDash val="dash"/>
            <a:round/>
            <a:headEnd type="none" w="med" len="med"/>
            <a:tailEnd type="triangle" w="med" len="med"/>
          </a:ln>
          <a:effectLst/>
        </p:spPr>
        <p:txBody>
          <a:bodyPr lIns="90488" tIns="91440" rIns="90488" bIns="91440" anchor="ctr"/>
          <a:lstStyle/>
          <a:p>
            <a:pPr algn="l">
              <a:defRPr/>
            </a:pPr>
            <a:r>
              <a:rPr lang="en-US" sz="1600" dirty="0">
                <a:latin typeface="Arial" charset="0"/>
              </a:rPr>
              <a:t>public execute(Details)</a:t>
            </a:r>
          </a:p>
        </p:txBody>
      </p:sp>
      <p:sp>
        <p:nvSpPr>
          <p:cNvPr id="9" name="Text Box 4">
            <a:extLst>
              <a:ext uri="{FF2B5EF4-FFF2-40B4-BE49-F238E27FC236}">
                <a16:creationId xmlns:a16="http://schemas.microsoft.com/office/drawing/2014/main" id="{3231CC2C-EE5D-4F76-B54A-1059DBDE3F4A}"/>
              </a:ext>
            </a:extLst>
          </p:cNvPr>
          <p:cNvSpPr txBox="1">
            <a:spLocks noChangeArrowheads="1"/>
          </p:cNvSpPr>
          <p:nvPr/>
        </p:nvSpPr>
        <p:spPr bwMode="auto">
          <a:xfrm>
            <a:off x="4095751" y="3237857"/>
            <a:ext cx="2297113" cy="461665"/>
          </a:xfrm>
          <a:prstGeom prst="rect">
            <a:avLst/>
          </a:prstGeom>
          <a:solidFill>
            <a:schemeClr val="accent5">
              <a:lumMod val="75000"/>
            </a:schemeClr>
          </a:solidFill>
          <a:ln>
            <a:headEnd/>
            <a:tailEnd/>
          </a:ln>
        </p:spPr>
        <p:style>
          <a:lnRef idx="3">
            <a:schemeClr val="lt1"/>
          </a:lnRef>
          <a:fillRef idx="1">
            <a:schemeClr val="accent1"/>
          </a:fillRef>
          <a:effectRef idx="1">
            <a:schemeClr val="accent1"/>
          </a:effectRef>
          <a:fontRef idx="minor">
            <a:schemeClr val="lt1"/>
          </a:fontRef>
        </p:style>
        <p:txBody>
          <a:bodyPr lIns="90488" tIns="91440" rIns="90488" bIns="91440" anchor="ctr">
            <a:spAutoFit/>
          </a:bodyPr>
          <a:lstStyle/>
          <a:p>
            <a:pPr marL="342900" indent="-342900">
              <a:spcBef>
                <a:spcPct val="50000"/>
              </a:spcBef>
              <a:defRPr/>
            </a:pPr>
            <a:r>
              <a:rPr lang="en-US" b="1" dirty="0">
                <a:solidFill>
                  <a:schemeClr val="tx1"/>
                </a:solidFill>
              </a:rPr>
              <a:t>Interface</a:t>
            </a:r>
          </a:p>
        </p:txBody>
      </p:sp>
      <p:sp>
        <p:nvSpPr>
          <p:cNvPr id="10" name="AutoShape 5">
            <a:extLst>
              <a:ext uri="{FF2B5EF4-FFF2-40B4-BE49-F238E27FC236}">
                <a16:creationId xmlns:a16="http://schemas.microsoft.com/office/drawing/2014/main" id="{24567E70-45B1-4344-BF9E-FA8A4E8C8724}"/>
              </a:ext>
            </a:extLst>
          </p:cNvPr>
          <p:cNvSpPr>
            <a:spLocks noChangeArrowheads="1"/>
          </p:cNvSpPr>
          <p:nvPr/>
        </p:nvSpPr>
        <p:spPr bwMode="auto">
          <a:xfrm>
            <a:off x="6832600" y="1749425"/>
            <a:ext cx="3473450" cy="1360488"/>
          </a:xfrm>
          <a:prstGeom prst="flowChartDocument">
            <a:avLst/>
          </a:prstGeom>
          <a:solidFill>
            <a:schemeClr val="accent2">
              <a:lumMod val="20000"/>
              <a:lumOff val="80000"/>
            </a:schemeClr>
          </a:solidFill>
          <a:ln w="12700" cap="flat" cmpd="sng" algn="ctr">
            <a:solidFill>
              <a:schemeClr val="tx1"/>
            </a:solidFill>
            <a:prstDash val="dash"/>
            <a:round/>
            <a:headEnd type="none" w="med" len="med"/>
            <a:tailEnd type="triangle" w="med" len="med"/>
          </a:ln>
          <a:effectLst/>
        </p:spPr>
        <p:txBody>
          <a:bodyPr lIns="90488" tIns="91440" rIns="90488" bIns="91440" anchor="ctr"/>
          <a:lstStyle/>
          <a:p>
            <a:pPr algn="l">
              <a:defRPr/>
            </a:pPr>
            <a:endParaRPr lang="en-US" sz="1600" dirty="0">
              <a:latin typeface="Arial" charset="0"/>
            </a:endParaRPr>
          </a:p>
          <a:p>
            <a:pPr algn="l">
              <a:defRPr/>
            </a:pPr>
            <a:r>
              <a:rPr lang="en-US" sz="1600" dirty="0">
                <a:latin typeface="Arial" charset="0"/>
              </a:rPr>
              <a:t>public execute(Details){</a:t>
            </a:r>
          </a:p>
          <a:p>
            <a:pPr algn="l">
              <a:defRPr/>
            </a:pPr>
            <a:r>
              <a:rPr lang="en-US" sz="1600" dirty="0">
                <a:latin typeface="Arial" charset="0"/>
              </a:rPr>
              <a:t> //actual implementation</a:t>
            </a:r>
          </a:p>
          <a:p>
            <a:pPr algn="l">
              <a:defRPr/>
            </a:pPr>
            <a:r>
              <a:rPr lang="en-US" sz="1600" dirty="0">
                <a:latin typeface="Arial" charset="0"/>
              </a:rPr>
              <a:t> …</a:t>
            </a:r>
          </a:p>
          <a:p>
            <a:pPr algn="l">
              <a:defRPr/>
            </a:pPr>
            <a:r>
              <a:rPr lang="en-US" sz="1600" dirty="0">
                <a:latin typeface="Arial" charset="0"/>
              </a:rPr>
              <a:t>}</a:t>
            </a:r>
          </a:p>
        </p:txBody>
      </p:sp>
      <p:sp>
        <p:nvSpPr>
          <p:cNvPr id="11" name="Text Box 6">
            <a:extLst>
              <a:ext uri="{FF2B5EF4-FFF2-40B4-BE49-F238E27FC236}">
                <a16:creationId xmlns:a16="http://schemas.microsoft.com/office/drawing/2014/main" id="{AE4DE443-8C56-4D49-A0C7-44F45806CB57}"/>
              </a:ext>
            </a:extLst>
          </p:cNvPr>
          <p:cNvSpPr txBox="1">
            <a:spLocks noChangeArrowheads="1"/>
          </p:cNvSpPr>
          <p:nvPr/>
        </p:nvSpPr>
        <p:spPr bwMode="auto">
          <a:xfrm>
            <a:off x="6848476" y="1348732"/>
            <a:ext cx="3457575" cy="461665"/>
          </a:xfrm>
          <a:prstGeom prst="rect">
            <a:avLst/>
          </a:prstGeom>
          <a:solidFill>
            <a:schemeClr val="accent2">
              <a:lumMod val="60000"/>
              <a:lumOff val="40000"/>
            </a:schemeClr>
          </a:solidFill>
          <a:ln>
            <a:headEnd/>
            <a:tailEnd/>
          </a:ln>
        </p:spPr>
        <p:style>
          <a:lnRef idx="3">
            <a:schemeClr val="lt1"/>
          </a:lnRef>
          <a:fillRef idx="1">
            <a:schemeClr val="accent2"/>
          </a:fillRef>
          <a:effectRef idx="1">
            <a:schemeClr val="accent2"/>
          </a:effectRef>
          <a:fontRef idx="minor">
            <a:schemeClr val="lt1"/>
          </a:fontRef>
        </p:style>
        <p:txBody>
          <a:bodyPr lIns="90488" tIns="91440" rIns="90488" bIns="91440" anchor="ctr">
            <a:spAutoFit/>
          </a:bodyPr>
          <a:lstStyle/>
          <a:p>
            <a:pPr marL="342900" indent="-342900">
              <a:spcBef>
                <a:spcPct val="50000"/>
              </a:spcBef>
              <a:defRPr/>
            </a:pPr>
            <a:r>
              <a:rPr lang="en-US" b="1" dirty="0">
                <a:solidFill>
                  <a:schemeClr val="tx1"/>
                </a:solidFill>
              </a:rPr>
              <a:t>Interface Implementation 1</a:t>
            </a:r>
          </a:p>
        </p:txBody>
      </p:sp>
      <p:sp>
        <p:nvSpPr>
          <p:cNvPr id="12" name="AutoShape 8">
            <a:extLst>
              <a:ext uri="{FF2B5EF4-FFF2-40B4-BE49-F238E27FC236}">
                <a16:creationId xmlns:a16="http://schemas.microsoft.com/office/drawing/2014/main" id="{B5CEED8A-B7AF-4C3E-93E9-4A0304669250}"/>
              </a:ext>
            </a:extLst>
          </p:cNvPr>
          <p:cNvSpPr>
            <a:spLocks noChangeArrowheads="1"/>
          </p:cNvSpPr>
          <p:nvPr/>
        </p:nvSpPr>
        <p:spPr bwMode="auto">
          <a:xfrm>
            <a:off x="7621588" y="3643313"/>
            <a:ext cx="2832100" cy="1219200"/>
          </a:xfrm>
          <a:prstGeom prst="flowChartDocument">
            <a:avLst/>
          </a:prstGeom>
          <a:solidFill>
            <a:schemeClr val="accent2">
              <a:lumMod val="20000"/>
              <a:lumOff val="80000"/>
            </a:schemeClr>
          </a:solidFill>
          <a:ln w="12700" cap="flat" cmpd="sng" algn="ctr">
            <a:solidFill>
              <a:schemeClr val="tx1"/>
            </a:solidFill>
            <a:prstDash val="dash"/>
            <a:round/>
            <a:headEnd type="none" w="med" len="med"/>
            <a:tailEnd type="triangle" w="med" len="med"/>
          </a:ln>
          <a:effectLst/>
        </p:spPr>
        <p:txBody>
          <a:bodyPr lIns="90488" tIns="91440" rIns="90488" bIns="91440" anchor="ctr"/>
          <a:lstStyle/>
          <a:p>
            <a:pPr algn="l">
              <a:defRPr/>
            </a:pPr>
            <a:endParaRPr lang="en-US" sz="1600" dirty="0">
              <a:latin typeface="Arial" charset="0"/>
            </a:endParaRPr>
          </a:p>
          <a:p>
            <a:pPr algn="l">
              <a:defRPr/>
            </a:pPr>
            <a:r>
              <a:rPr lang="en-US" sz="1600" dirty="0">
                <a:latin typeface="Arial" charset="0"/>
              </a:rPr>
              <a:t>public execute(Details){</a:t>
            </a:r>
          </a:p>
          <a:p>
            <a:pPr algn="l">
              <a:defRPr/>
            </a:pPr>
            <a:r>
              <a:rPr lang="en-US" sz="1600" dirty="0">
                <a:latin typeface="Arial" charset="0"/>
              </a:rPr>
              <a:t> //fake data for testing</a:t>
            </a:r>
          </a:p>
          <a:p>
            <a:pPr algn="l">
              <a:defRPr/>
            </a:pPr>
            <a:r>
              <a:rPr lang="en-US" sz="1600" dirty="0">
                <a:latin typeface="Arial" charset="0"/>
              </a:rPr>
              <a:t> …</a:t>
            </a:r>
          </a:p>
          <a:p>
            <a:pPr algn="l">
              <a:defRPr/>
            </a:pPr>
            <a:r>
              <a:rPr lang="en-US" sz="1600" dirty="0">
                <a:latin typeface="Arial" charset="0"/>
              </a:rPr>
              <a:t>}</a:t>
            </a:r>
          </a:p>
        </p:txBody>
      </p:sp>
      <p:sp>
        <p:nvSpPr>
          <p:cNvPr id="13" name="Text Box 9">
            <a:extLst>
              <a:ext uri="{FF2B5EF4-FFF2-40B4-BE49-F238E27FC236}">
                <a16:creationId xmlns:a16="http://schemas.microsoft.com/office/drawing/2014/main" id="{AD6B87F1-81BA-44D9-BF39-CAEC8E114C1C}"/>
              </a:ext>
            </a:extLst>
          </p:cNvPr>
          <p:cNvSpPr txBox="1">
            <a:spLocks noChangeArrowheads="1"/>
          </p:cNvSpPr>
          <p:nvPr/>
        </p:nvSpPr>
        <p:spPr bwMode="auto">
          <a:xfrm>
            <a:off x="7621588" y="3215632"/>
            <a:ext cx="2832100" cy="461665"/>
          </a:xfrm>
          <a:prstGeom prst="rect">
            <a:avLst/>
          </a:prstGeom>
          <a:solidFill>
            <a:schemeClr val="accent2">
              <a:lumMod val="60000"/>
              <a:lumOff val="40000"/>
            </a:schemeClr>
          </a:solidFill>
          <a:ln>
            <a:headEnd/>
            <a:tailEnd/>
          </a:ln>
        </p:spPr>
        <p:style>
          <a:lnRef idx="3">
            <a:schemeClr val="lt1"/>
          </a:lnRef>
          <a:fillRef idx="1">
            <a:schemeClr val="accent2"/>
          </a:fillRef>
          <a:effectRef idx="1">
            <a:schemeClr val="accent2"/>
          </a:effectRef>
          <a:fontRef idx="minor">
            <a:schemeClr val="lt1"/>
          </a:fontRef>
        </p:style>
        <p:txBody>
          <a:bodyPr lIns="90488" tIns="91440" rIns="90488" bIns="91440" anchor="ctr">
            <a:spAutoFit/>
          </a:bodyPr>
          <a:lstStyle/>
          <a:p>
            <a:pPr>
              <a:spcBef>
                <a:spcPct val="50000"/>
              </a:spcBef>
              <a:defRPr/>
            </a:pPr>
            <a:r>
              <a:rPr lang="en-US" b="1" dirty="0">
                <a:solidFill>
                  <a:schemeClr val="tx1"/>
                </a:solidFill>
              </a:rPr>
              <a:t>Mock Implementation</a:t>
            </a:r>
          </a:p>
        </p:txBody>
      </p:sp>
      <p:sp>
        <p:nvSpPr>
          <p:cNvPr id="14" name="AutoShape 10">
            <a:extLst>
              <a:ext uri="{FF2B5EF4-FFF2-40B4-BE49-F238E27FC236}">
                <a16:creationId xmlns:a16="http://schemas.microsoft.com/office/drawing/2014/main" id="{54A85145-0D1A-4435-85DA-57FBE0A7A0C0}"/>
              </a:ext>
            </a:extLst>
          </p:cNvPr>
          <p:cNvSpPr>
            <a:spLocks noChangeArrowheads="1"/>
          </p:cNvSpPr>
          <p:nvPr/>
        </p:nvSpPr>
        <p:spPr bwMode="auto">
          <a:xfrm>
            <a:off x="6848475" y="5480050"/>
            <a:ext cx="3105150" cy="1219200"/>
          </a:xfrm>
          <a:prstGeom prst="flowChartDocument">
            <a:avLst/>
          </a:prstGeom>
          <a:solidFill>
            <a:schemeClr val="accent2">
              <a:lumMod val="20000"/>
              <a:lumOff val="80000"/>
            </a:schemeClr>
          </a:solidFill>
          <a:ln w="12700" cap="flat" cmpd="sng" algn="ctr">
            <a:solidFill>
              <a:schemeClr val="tx1"/>
            </a:solidFill>
            <a:prstDash val="dash"/>
            <a:round/>
            <a:headEnd type="none" w="med" len="med"/>
            <a:tailEnd type="triangle" w="med" len="med"/>
          </a:ln>
          <a:effectLst/>
        </p:spPr>
        <p:txBody>
          <a:bodyPr lIns="90488" tIns="91440" rIns="90488" bIns="91440" anchor="ctr"/>
          <a:lstStyle/>
          <a:p>
            <a:pPr marL="342900" indent="-342900">
              <a:defRPr/>
            </a:pPr>
            <a:endParaRPr lang="en-US" sz="1600" dirty="0">
              <a:latin typeface="Arial" charset="0"/>
            </a:endParaRPr>
          </a:p>
          <a:p>
            <a:pPr marL="342900" indent="-342900">
              <a:defRPr/>
            </a:pPr>
            <a:r>
              <a:rPr lang="en-US" sz="1600" dirty="0">
                <a:latin typeface="Arial" charset="0"/>
              </a:rPr>
              <a:t>public execute(Details){</a:t>
            </a:r>
          </a:p>
          <a:p>
            <a:pPr marL="342900" indent="-342900">
              <a:defRPr/>
            </a:pPr>
            <a:r>
              <a:rPr lang="en-US" sz="1600" dirty="0" err="1">
                <a:latin typeface="Arial" charset="0"/>
              </a:rPr>
              <a:t>	//actual implementation</a:t>
            </a:r>
          </a:p>
          <a:p>
            <a:pPr marL="342900" indent="-342900">
              <a:defRPr/>
            </a:pPr>
            <a:r>
              <a:rPr lang="en-US" sz="1600" dirty="0" err="1">
                <a:latin typeface="Arial" charset="0"/>
              </a:rPr>
              <a:t>	….</a:t>
            </a:r>
          </a:p>
          <a:p>
            <a:pPr marL="342900" indent="-342900">
              <a:defRPr/>
            </a:pPr>
            <a:r>
              <a:rPr lang="en-US" sz="1600" dirty="0">
                <a:latin typeface="Arial" charset="0"/>
              </a:rPr>
              <a:t>}</a:t>
            </a:r>
          </a:p>
        </p:txBody>
      </p:sp>
      <p:sp>
        <p:nvSpPr>
          <p:cNvPr id="15" name="Text Box 11">
            <a:extLst>
              <a:ext uri="{FF2B5EF4-FFF2-40B4-BE49-F238E27FC236}">
                <a16:creationId xmlns:a16="http://schemas.microsoft.com/office/drawing/2014/main" id="{2E736889-BE9A-48DB-8CA5-DDF304B2CC9D}"/>
              </a:ext>
            </a:extLst>
          </p:cNvPr>
          <p:cNvSpPr txBox="1">
            <a:spLocks noChangeArrowheads="1"/>
          </p:cNvSpPr>
          <p:nvPr/>
        </p:nvSpPr>
        <p:spPr bwMode="auto">
          <a:xfrm>
            <a:off x="6848475" y="5060307"/>
            <a:ext cx="3105150" cy="461665"/>
          </a:xfrm>
          <a:prstGeom prst="rect">
            <a:avLst/>
          </a:prstGeom>
          <a:solidFill>
            <a:schemeClr val="accent2">
              <a:lumMod val="60000"/>
              <a:lumOff val="40000"/>
            </a:schemeClr>
          </a:solidFill>
          <a:ln>
            <a:headEnd/>
            <a:tailEnd/>
          </a:ln>
        </p:spPr>
        <p:style>
          <a:lnRef idx="3">
            <a:schemeClr val="lt1"/>
          </a:lnRef>
          <a:fillRef idx="1">
            <a:schemeClr val="accent2"/>
          </a:fillRef>
          <a:effectRef idx="1">
            <a:schemeClr val="accent2"/>
          </a:effectRef>
          <a:fontRef idx="minor">
            <a:schemeClr val="lt1"/>
          </a:fontRef>
        </p:style>
        <p:txBody>
          <a:bodyPr lIns="90488" tIns="91440" rIns="90488" bIns="91440" anchor="ctr">
            <a:spAutoFit/>
          </a:bodyPr>
          <a:lstStyle/>
          <a:p>
            <a:pPr>
              <a:spcBef>
                <a:spcPct val="50000"/>
              </a:spcBef>
              <a:defRPr/>
            </a:pPr>
            <a:r>
              <a:rPr lang="en-US" b="1" dirty="0">
                <a:solidFill>
                  <a:schemeClr val="tx1"/>
                </a:solidFill>
              </a:rPr>
              <a:t>Interface Implementation 2</a:t>
            </a:r>
          </a:p>
        </p:txBody>
      </p:sp>
      <p:cxnSp>
        <p:nvCxnSpPr>
          <p:cNvPr id="16" name="AutoShape 13">
            <a:extLst>
              <a:ext uri="{FF2B5EF4-FFF2-40B4-BE49-F238E27FC236}">
                <a16:creationId xmlns:a16="http://schemas.microsoft.com/office/drawing/2014/main" id="{10E79C69-A66C-4052-B5FB-DF69F39C6B97}"/>
              </a:ext>
            </a:extLst>
          </p:cNvPr>
          <p:cNvCxnSpPr>
            <a:cxnSpLocks noChangeShapeType="1"/>
            <a:stCxn id="12" idx="1"/>
            <a:endCxn id="8" idx="3"/>
          </p:cNvCxnSpPr>
          <p:nvPr/>
        </p:nvCxnSpPr>
        <p:spPr bwMode="auto">
          <a:xfrm rot="10800000">
            <a:off x="6392864" y="4213225"/>
            <a:ext cx="1228725" cy="39688"/>
          </a:xfrm>
          <a:prstGeom prst="straightConnector1">
            <a:avLst/>
          </a:prstGeom>
          <a:noFill/>
          <a:ln w="12700">
            <a:solidFill>
              <a:schemeClr val="tx1"/>
            </a:solidFill>
            <a:prstDash val="dash"/>
            <a:round/>
            <a:headEnd/>
            <a:tailEnd type="triangle" w="med" len="med"/>
          </a:ln>
        </p:spPr>
      </p:cxnSp>
      <p:sp>
        <p:nvSpPr>
          <p:cNvPr id="17" name="Text Box 14">
            <a:extLst>
              <a:ext uri="{FF2B5EF4-FFF2-40B4-BE49-F238E27FC236}">
                <a16:creationId xmlns:a16="http://schemas.microsoft.com/office/drawing/2014/main" id="{C02D2B22-657E-4807-AFC0-B913D2594BC2}"/>
              </a:ext>
            </a:extLst>
          </p:cNvPr>
          <p:cNvSpPr txBox="1">
            <a:spLocks noChangeArrowheads="1"/>
          </p:cNvSpPr>
          <p:nvPr/>
        </p:nvSpPr>
        <p:spPr bwMode="auto">
          <a:xfrm>
            <a:off x="6348414" y="3952875"/>
            <a:ext cx="1349375" cy="305212"/>
          </a:xfrm>
          <a:prstGeom prst="rect">
            <a:avLst/>
          </a:prstGeom>
          <a:noFill/>
          <a:ln w="12700" algn="ctr">
            <a:noFill/>
            <a:prstDash val="dash"/>
            <a:miter lim="800000"/>
            <a:headEnd/>
            <a:tailEnd/>
          </a:ln>
        </p:spPr>
        <p:txBody>
          <a:bodyPr lIns="90488" tIns="44450" rIns="90488" bIns="44450">
            <a:spAutoFit/>
          </a:bodyPr>
          <a:lstStyle/>
          <a:p>
            <a:pPr marL="342900" indent="-342900">
              <a:spcBef>
                <a:spcPct val="50000"/>
              </a:spcBef>
            </a:pPr>
            <a:r>
              <a:rPr lang="en-US" sz="1400" b="1"/>
              <a:t>implements</a:t>
            </a:r>
          </a:p>
        </p:txBody>
      </p:sp>
      <p:cxnSp>
        <p:nvCxnSpPr>
          <p:cNvPr id="18" name="AutoShape 15">
            <a:extLst>
              <a:ext uri="{FF2B5EF4-FFF2-40B4-BE49-F238E27FC236}">
                <a16:creationId xmlns:a16="http://schemas.microsoft.com/office/drawing/2014/main" id="{F7D8CD0B-381D-483C-A384-C2DB71B905AE}"/>
              </a:ext>
            </a:extLst>
          </p:cNvPr>
          <p:cNvCxnSpPr>
            <a:cxnSpLocks noChangeShapeType="1"/>
            <a:stCxn id="10" idx="1"/>
            <a:endCxn id="9" idx="0"/>
          </p:cNvCxnSpPr>
          <p:nvPr/>
        </p:nvCxnSpPr>
        <p:spPr bwMode="auto">
          <a:xfrm rot="10800000" flipV="1">
            <a:off x="5244309" y="2429669"/>
            <a:ext cx="1588293" cy="808187"/>
          </a:xfrm>
          <a:prstGeom prst="bentConnector2">
            <a:avLst/>
          </a:prstGeom>
          <a:noFill/>
          <a:ln w="12700">
            <a:solidFill>
              <a:schemeClr val="tx1"/>
            </a:solidFill>
            <a:prstDash val="dash"/>
            <a:miter lim="800000"/>
            <a:headEnd/>
            <a:tailEnd type="triangle" w="med" len="med"/>
          </a:ln>
        </p:spPr>
      </p:cxnSp>
      <p:sp>
        <p:nvSpPr>
          <p:cNvPr id="19" name="Text Box 16">
            <a:extLst>
              <a:ext uri="{FF2B5EF4-FFF2-40B4-BE49-F238E27FC236}">
                <a16:creationId xmlns:a16="http://schemas.microsoft.com/office/drawing/2014/main" id="{524E1B79-1950-419C-81F0-6E5191674206}"/>
              </a:ext>
            </a:extLst>
          </p:cNvPr>
          <p:cNvSpPr txBox="1">
            <a:spLocks noChangeArrowheads="1"/>
          </p:cNvSpPr>
          <p:nvPr/>
        </p:nvSpPr>
        <p:spPr bwMode="auto">
          <a:xfrm>
            <a:off x="5368925" y="2127250"/>
            <a:ext cx="1479550" cy="305212"/>
          </a:xfrm>
          <a:prstGeom prst="rect">
            <a:avLst/>
          </a:prstGeom>
          <a:noFill/>
          <a:ln w="12700" algn="ctr">
            <a:noFill/>
            <a:prstDash val="dash"/>
            <a:miter lim="800000"/>
            <a:headEnd/>
            <a:tailEnd/>
          </a:ln>
        </p:spPr>
        <p:txBody>
          <a:bodyPr lIns="90488" tIns="44450" rIns="90488" bIns="44450">
            <a:spAutoFit/>
          </a:bodyPr>
          <a:lstStyle/>
          <a:p>
            <a:pPr marL="342900" indent="-342900">
              <a:spcBef>
                <a:spcPct val="50000"/>
              </a:spcBef>
            </a:pPr>
            <a:r>
              <a:rPr lang="en-US" sz="1400" b="1"/>
              <a:t>implements</a:t>
            </a:r>
          </a:p>
        </p:txBody>
      </p:sp>
      <p:cxnSp>
        <p:nvCxnSpPr>
          <p:cNvPr id="20" name="AutoShape 17">
            <a:extLst>
              <a:ext uri="{FF2B5EF4-FFF2-40B4-BE49-F238E27FC236}">
                <a16:creationId xmlns:a16="http://schemas.microsoft.com/office/drawing/2014/main" id="{940075A3-C35E-49E2-96AF-51BDF2C09B6D}"/>
              </a:ext>
            </a:extLst>
          </p:cNvPr>
          <p:cNvCxnSpPr>
            <a:cxnSpLocks noChangeShapeType="1"/>
            <a:stCxn id="14" idx="1"/>
            <a:endCxn id="8" idx="2"/>
          </p:cNvCxnSpPr>
          <p:nvPr/>
        </p:nvCxnSpPr>
        <p:spPr bwMode="auto">
          <a:xfrm rot="10800000">
            <a:off x="5243513" y="4706938"/>
            <a:ext cx="1604962" cy="1382712"/>
          </a:xfrm>
          <a:prstGeom prst="bentConnector2">
            <a:avLst/>
          </a:prstGeom>
          <a:noFill/>
          <a:ln w="12700">
            <a:solidFill>
              <a:schemeClr val="tx1"/>
            </a:solidFill>
            <a:prstDash val="dash"/>
            <a:miter lim="800000"/>
            <a:headEnd/>
            <a:tailEnd type="triangle" w="med" len="med"/>
          </a:ln>
        </p:spPr>
      </p:cxnSp>
      <p:sp>
        <p:nvSpPr>
          <p:cNvPr id="21" name="Text Box 18">
            <a:extLst>
              <a:ext uri="{FF2B5EF4-FFF2-40B4-BE49-F238E27FC236}">
                <a16:creationId xmlns:a16="http://schemas.microsoft.com/office/drawing/2014/main" id="{22ACBD34-11E8-4498-9F8D-5E6570DD33ED}"/>
              </a:ext>
            </a:extLst>
          </p:cNvPr>
          <p:cNvSpPr txBox="1">
            <a:spLocks noChangeArrowheads="1"/>
          </p:cNvSpPr>
          <p:nvPr/>
        </p:nvSpPr>
        <p:spPr bwMode="auto">
          <a:xfrm>
            <a:off x="5516564" y="5842000"/>
            <a:ext cx="1298575" cy="305212"/>
          </a:xfrm>
          <a:prstGeom prst="rect">
            <a:avLst/>
          </a:prstGeom>
          <a:noFill/>
          <a:ln w="12700" algn="ctr">
            <a:noFill/>
            <a:prstDash val="dash"/>
            <a:miter lim="800000"/>
            <a:headEnd/>
            <a:tailEnd/>
          </a:ln>
        </p:spPr>
        <p:txBody>
          <a:bodyPr lIns="90488" tIns="44450" rIns="90488" bIns="44450">
            <a:spAutoFit/>
          </a:bodyPr>
          <a:lstStyle/>
          <a:p>
            <a:pPr marL="342900" indent="-342900">
              <a:spcBef>
                <a:spcPct val="50000"/>
              </a:spcBef>
            </a:pPr>
            <a:r>
              <a:rPr lang="en-US" sz="1400" b="1"/>
              <a:t>implements</a:t>
            </a:r>
          </a:p>
        </p:txBody>
      </p:sp>
      <p:sp>
        <p:nvSpPr>
          <p:cNvPr id="22" name="AutoShape 21">
            <a:extLst>
              <a:ext uri="{FF2B5EF4-FFF2-40B4-BE49-F238E27FC236}">
                <a16:creationId xmlns:a16="http://schemas.microsoft.com/office/drawing/2014/main" id="{7F78D9DF-692E-454B-BA4A-DDD1F0CCFC93}"/>
              </a:ext>
            </a:extLst>
          </p:cNvPr>
          <p:cNvSpPr>
            <a:spLocks noChangeArrowheads="1"/>
          </p:cNvSpPr>
          <p:nvPr/>
        </p:nvSpPr>
        <p:spPr bwMode="auto">
          <a:xfrm>
            <a:off x="1809750" y="1962150"/>
            <a:ext cx="2368550" cy="1219200"/>
          </a:xfrm>
          <a:prstGeom prst="flowChartDocument">
            <a:avLst/>
          </a:prstGeom>
          <a:solidFill>
            <a:srgbClr val="D6EDBD"/>
          </a:solidFill>
          <a:ln w="12700" algn="ctr">
            <a:solidFill>
              <a:schemeClr val="tx1"/>
            </a:solidFill>
            <a:prstDash val="dash"/>
            <a:round/>
            <a:headEnd/>
            <a:tailEnd type="triangle" w="med" len="med"/>
          </a:ln>
        </p:spPr>
        <p:txBody>
          <a:bodyPr lIns="90488" tIns="91440" rIns="90488" bIns="91440" anchor="ctr"/>
          <a:lstStyle/>
          <a:p>
            <a:pPr marL="342900" indent="-342900"/>
            <a:r>
              <a:rPr lang="en-US" sz="1600"/>
              <a:t>Interface conn = </a:t>
            </a:r>
          </a:p>
          <a:p>
            <a:pPr marL="342900" indent="-342900"/>
            <a:r>
              <a:rPr lang="en-US" sz="1600"/>
              <a:t>	factory.retrieve();</a:t>
            </a:r>
          </a:p>
          <a:p>
            <a:pPr marL="342900" indent="-342900"/>
            <a:r>
              <a:rPr lang="en-US" sz="1600"/>
              <a:t>conn.execute(details);</a:t>
            </a:r>
          </a:p>
        </p:txBody>
      </p:sp>
      <p:sp>
        <p:nvSpPr>
          <p:cNvPr id="23" name="Text Box 22">
            <a:extLst>
              <a:ext uri="{FF2B5EF4-FFF2-40B4-BE49-F238E27FC236}">
                <a16:creationId xmlns:a16="http://schemas.microsoft.com/office/drawing/2014/main" id="{F085D67F-7739-4194-8EC2-B2BD5E470207}"/>
              </a:ext>
            </a:extLst>
          </p:cNvPr>
          <p:cNvSpPr txBox="1">
            <a:spLocks noChangeArrowheads="1"/>
          </p:cNvSpPr>
          <p:nvPr/>
        </p:nvSpPr>
        <p:spPr bwMode="auto">
          <a:xfrm>
            <a:off x="1809750" y="1518594"/>
            <a:ext cx="2368550" cy="461665"/>
          </a:xfrm>
          <a:prstGeom prst="rect">
            <a:avLst/>
          </a:prstGeom>
          <a:solidFill>
            <a:srgbClr val="99FF66"/>
          </a:solidFill>
          <a:ln>
            <a:headEnd/>
            <a:tailEnd/>
          </a:ln>
        </p:spPr>
        <p:style>
          <a:lnRef idx="3">
            <a:schemeClr val="lt1"/>
          </a:lnRef>
          <a:fillRef idx="1">
            <a:schemeClr val="accent2"/>
          </a:fillRef>
          <a:effectRef idx="1">
            <a:schemeClr val="accent2"/>
          </a:effectRef>
          <a:fontRef idx="minor">
            <a:schemeClr val="lt1"/>
          </a:fontRef>
        </p:style>
        <p:txBody>
          <a:bodyPr lIns="90488" tIns="91440" rIns="90488" bIns="91440" anchor="ctr">
            <a:spAutoFit/>
          </a:bodyPr>
          <a:lstStyle/>
          <a:p>
            <a:pPr marL="342900" indent="-342900">
              <a:spcBef>
                <a:spcPct val="50000"/>
              </a:spcBef>
              <a:defRPr/>
            </a:pPr>
            <a:r>
              <a:rPr lang="en-US" b="1">
                <a:solidFill>
                  <a:schemeClr val="tx1"/>
                </a:solidFill>
              </a:rPr>
              <a:t>Client Application</a:t>
            </a:r>
          </a:p>
        </p:txBody>
      </p:sp>
      <p:cxnSp>
        <p:nvCxnSpPr>
          <p:cNvPr id="24" name="AutoShape 23">
            <a:extLst>
              <a:ext uri="{FF2B5EF4-FFF2-40B4-BE49-F238E27FC236}">
                <a16:creationId xmlns:a16="http://schemas.microsoft.com/office/drawing/2014/main" id="{0FD1FF58-245C-41A1-80CF-07C9135E7E2C}"/>
              </a:ext>
            </a:extLst>
          </p:cNvPr>
          <p:cNvCxnSpPr>
            <a:cxnSpLocks noChangeShapeType="1"/>
            <a:stCxn id="22" idx="2"/>
            <a:endCxn id="8" idx="1"/>
          </p:cNvCxnSpPr>
          <p:nvPr/>
        </p:nvCxnSpPr>
        <p:spPr bwMode="auto">
          <a:xfrm rot="16200000" flipH="1">
            <a:off x="2988470" y="3105945"/>
            <a:ext cx="1112837" cy="1101725"/>
          </a:xfrm>
          <a:prstGeom prst="bentConnector2">
            <a:avLst/>
          </a:prstGeom>
          <a:noFill/>
          <a:ln w="12700">
            <a:solidFill>
              <a:schemeClr val="tx1"/>
            </a:solidFill>
            <a:prstDash val="dash"/>
            <a:miter lim="800000"/>
            <a:headEnd type="triangle" w="med" len="med"/>
            <a:tailEnd type="triangle" w="med" len="med"/>
          </a:ln>
        </p:spPr>
      </p:cxnSp>
      <p:sp>
        <p:nvSpPr>
          <p:cNvPr id="25" name="Text Box 24">
            <a:extLst>
              <a:ext uri="{FF2B5EF4-FFF2-40B4-BE49-F238E27FC236}">
                <a16:creationId xmlns:a16="http://schemas.microsoft.com/office/drawing/2014/main" id="{2A23FFD0-08D1-408A-825B-33273BD4E946}"/>
              </a:ext>
            </a:extLst>
          </p:cNvPr>
          <p:cNvSpPr txBox="1">
            <a:spLocks noChangeArrowheads="1"/>
          </p:cNvSpPr>
          <p:nvPr/>
        </p:nvSpPr>
        <p:spPr bwMode="auto">
          <a:xfrm>
            <a:off x="2952751" y="3937000"/>
            <a:ext cx="1154113" cy="305212"/>
          </a:xfrm>
          <a:prstGeom prst="rect">
            <a:avLst/>
          </a:prstGeom>
          <a:noFill/>
          <a:ln w="12700" algn="ctr">
            <a:noFill/>
            <a:prstDash val="dash"/>
            <a:miter lim="800000"/>
            <a:headEnd/>
            <a:tailEnd/>
          </a:ln>
        </p:spPr>
        <p:txBody>
          <a:bodyPr lIns="90488" tIns="44450" rIns="90488" bIns="44450">
            <a:spAutoFit/>
          </a:bodyPr>
          <a:lstStyle/>
          <a:p>
            <a:pPr marL="342900" indent="-342900">
              <a:spcBef>
                <a:spcPct val="50000"/>
              </a:spcBef>
            </a:pPr>
            <a:r>
              <a:rPr lang="en-US" sz="1400" b="1"/>
              <a:t>references</a:t>
            </a:r>
          </a:p>
        </p:txBody>
      </p:sp>
    </p:spTree>
    <p:extLst>
      <p:ext uri="{BB962C8B-B14F-4D97-AF65-F5344CB8AC3E}">
        <p14:creationId xmlns:p14="http://schemas.microsoft.com/office/powerpoint/2010/main" val="144687009"/>
      </p:ext>
    </p:extLst>
  </p:cSld>
  <p:clrMapOvr>
    <a:masterClrMapping/>
  </p:clrMapOvr>
</p:sld>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TechnologyTemplate_Graphik_100820" id="{8F0685C7-E16D-8A4C-81F4-73FFFBFF972B}" vid="{677ECC14-0BA0-0A43-8A07-B2AB5613A92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AC1097D87E0B439E22A4D2CE23160D" ma:contentTypeVersion="13" ma:contentTypeDescription="Create a new document." ma:contentTypeScope="" ma:versionID="a3789811ab42bc17860b6d6372c3688b">
  <xsd:schema xmlns:xsd="http://www.w3.org/2001/XMLSchema" xmlns:xs="http://www.w3.org/2001/XMLSchema" xmlns:p="http://schemas.microsoft.com/office/2006/metadata/properties" xmlns:ns2="542f6e5c-922c-45a4-8ebd-005ee712c0d5" xmlns:ns3="5f348696-cc4d-49a3-872b-20cf2395c533" targetNamespace="http://schemas.microsoft.com/office/2006/metadata/properties" ma:root="true" ma:fieldsID="213deff0eb23785fd2c045001763249f" ns2:_="" ns3:_="">
    <xsd:import namespace="542f6e5c-922c-45a4-8ebd-005ee712c0d5"/>
    <xsd:import namespace="5f348696-cc4d-49a3-872b-20cf2395c53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2f6e5c-922c-45a4-8ebd-005ee712c0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Comment" ma:index="20" nillable="true" ma:displayName="Comment" ma:format="Dropdown" ma:internalName="Com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f348696-cc4d-49a3-872b-20cf2395c53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mment xmlns="542f6e5c-922c-45a4-8ebd-005ee712c0d5" xsi:nil="true"/>
  </documentManagement>
</p:properties>
</file>

<file path=customXml/itemProps1.xml><?xml version="1.0" encoding="utf-8"?>
<ds:datastoreItem xmlns:ds="http://schemas.openxmlformats.org/officeDocument/2006/customXml" ds:itemID="{79831B46-6CD1-40D2-9FB5-3E58559F90A3}">
  <ds:schemaRefs>
    <ds:schemaRef ds:uri="http://schemas.microsoft.com/sharepoint/v3/contenttype/forms"/>
  </ds:schemaRefs>
</ds:datastoreItem>
</file>

<file path=customXml/itemProps2.xml><?xml version="1.0" encoding="utf-8"?>
<ds:datastoreItem xmlns:ds="http://schemas.openxmlformats.org/officeDocument/2006/customXml" ds:itemID="{CB4DC8F7-DA18-4FC9-90A0-BB9314F57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2f6e5c-922c-45a4-8ebd-005ee712c0d5"/>
    <ds:schemaRef ds:uri="5f348696-cc4d-49a3-872b-20cf2395c5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BFFC05-B2F6-4CED-BE65-F75B1EB7AD7B}">
  <ds:schemaRefs>
    <ds:schemaRef ds:uri="http://purl.org/dc/elements/1.1/"/>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f09dec34-126f-4759-b06d-a920de720ce4"/>
    <ds:schemaRef ds:uri="17c09f85-56e7-4417-b5d2-7fa4154de313"/>
    <ds:schemaRef ds:uri="http://schemas.microsoft.com/office/2006/metadata/properties"/>
    <ds:schemaRef ds:uri="http://purl.org/dc/terms/"/>
    <ds:schemaRef ds:uri="542f6e5c-922c-45a4-8ebd-005ee712c0d5"/>
  </ds:schemaRefs>
</ds:datastoreItem>
</file>

<file path=docProps/app.xml><?xml version="1.0" encoding="utf-8"?>
<Properties xmlns="http://schemas.openxmlformats.org/officeDocument/2006/extended-properties" xmlns:vt="http://schemas.openxmlformats.org/officeDocument/2006/docPropsVTypes">
  <Template>Acc_TechnologyTemplate_Graphik_100820</Template>
  <TotalTime>205</TotalTime>
  <Words>1433</Words>
  <Application>Microsoft Office PowerPoint</Application>
  <PresentationFormat>Widescreen</PresentationFormat>
  <Paragraphs>148</Paragraphs>
  <Slides>10</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Graphik</vt:lpstr>
      <vt:lpstr>GT Sectra Fine</vt:lpstr>
      <vt:lpstr>System Font</vt:lpstr>
      <vt:lpstr>Office Theme</vt:lpstr>
      <vt:lpstr>Custom Design</vt:lpstr>
      <vt:lpstr>Test Automation  Engineering Fundamentals: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Engineering Fundamentals:  Java  </dc:title>
  <dc:creator>Lorencs, Martins</dc:creator>
  <cp:lastModifiedBy>Mehta, Disha Kalpeshbhai</cp:lastModifiedBy>
  <cp:revision>12</cp:revision>
  <dcterms:created xsi:type="dcterms:W3CDTF">2021-02-14T16:55:03Z</dcterms:created>
  <dcterms:modified xsi:type="dcterms:W3CDTF">2022-07-25T22:27:09Z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0x010100CCAC1097D87E0B439E22A4D2CE23160D</vt:lpwstr>
  </property>
</Properties>
</file>