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3" r:id="rId5"/>
  </p:sldMasterIdLst>
  <p:notesMasterIdLst>
    <p:notesMasterId r:id="rId15"/>
  </p:notesMasterIdLst>
  <p:sldIdLst>
    <p:sldId id="256" r:id="rId6"/>
    <p:sldId id="257" r:id="rId7"/>
    <p:sldId id="258" r:id="rId8"/>
    <p:sldId id="262" r:id="rId9"/>
    <p:sldId id="259" r:id="rId10"/>
    <p:sldId id="26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CFF"/>
    <a:srgbClr val="0041F0"/>
    <a:srgbClr val="DCAFFF"/>
    <a:srgbClr val="FF50A0"/>
    <a:srgbClr val="FF3246"/>
    <a:srgbClr val="00FFFF"/>
    <a:srgbClr val="D4D4D4"/>
    <a:srgbClr val="BE82FF"/>
    <a:srgbClr val="A055F5"/>
    <a:srgbClr val="B4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A1950-77BA-43C2-BD73-CD01C20880BC}" v="3" dt="2022-07-28T21:52:36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363" autoAdjust="0"/>
  </p:normalViewPr>
  <p:slideViewPr>
    <p:cSldViewPr snapToGrid="0" showGuides="1">
      <p:cViewPr>
        <p:scale>
          <a:sx n="57" d="100"/>
          <a:sy n="57" d="100"/>
        </p:scale>
        <p:origin x="940" y="32"/>
      </p:cViewPr>
      <p:guideLst/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ta, Disha Kalpeshbhai" userId="4ab1974b-9a2a-4358-a726-4aac698f6a92" providerId="ADAL" clId="{588A1950-77BA-43C2-BD73-CD01C20880BC}"/>
    <pc:docChg chg="undo custSel addSld delSld modSld">
      <pc:chgData name="Mehta, Disha Kalpeshbhai" userId="4ab1974b-9a2a-4358-a726-4aac698f6a92" providerId="ADAL" clId="{588A1950-77BA-43C2-BD73-CD01C20880BC}" dt="2022-07-28T22:50:17.665" v="4151" actId="20577"/>
      <pc:docMkLst>
        <pc:docMk/>
      </pc:docMkLst>
      <pc:sldChg chg="modSp mod">
        <pc:chgData name="Mehta, Disha Kalpeshbhai" userId="4ab1974b-9a2a-4358-a726-4aac698f6a92" providerId="ADAL" clId="{588A1950-77BA-43C2-BD73-CD01C20880BC}" dt="2022-07-28T19:32:48.718" v="10" actId="20577"/>
        <pc:sldMkLst>
          <pc:docMk/>
          <pc:sldMk cId="1009805152" sldId="256"/>
        </pc:sldMkLst>
        <pc:spChg chg="mod">
          <ac:chgData name="Mehta, Disha Kalpeshbhai" userId="4ab1974b-9a2a-4358-a726-4aac698f6a92" providerId="ADAL" clId="{588A1950-77BA-43C2-BD73-CD01C20880BC}" dt="2022-07-28T19:32:48.718" v="10" actId="20577"/>
          <ac:spMkLst>
            <pc:docMk/>
            <pc:sldMk cId="1009805152" sldId="256"/>
            <ac:spMk id="9" creationId="{34B2CB24-4A11-4D13-9776-8CE4DF62ACE8}"/>
          </ac:spMkLst>
        </pc:spChg>
      </pc:sldChg>
      <pc:sldChg chg="modSp mod">
        <pc:chgData name="Mehta, Disha Kalpeshbhai" userId="4ab1974b-9a2a-4358-a726-4aac698f6a92" providerId="ADAL" clId="{588A1950-77BA-43C2-BD73-CD01C20880BC}" dt="2022-07-28T22:50:17.665" v="4151" actId="20577"/>
        <pc:sldMkLst>
          <pc:docMk/>
          <pc:sldMk cId="2183692344" sldId="257"/>
        </pc:sldMkLst>
        <pc:spChg chg="mod">
          <ac:chgData name="Mehta, Disha Kalpeshbhai" userId="4ab1974b-9a2a-4358-a726-4aac698f6a92" providerId="ADAL" clId="{588A1950-77BA-43C2-BD73-CD01C20880BC}" dt="2022-07-28T22:50:17.665" v="4151" actId="20577"/>
          <ac:spMkLst>
            <pc:docMk/>
            <pc:sldMk cId="2183692344" sldId="257"/>
            <ac:spMk id="10" creationId="{2FFE2EDE-8FCA-4379-B8C3-2B4683A3D9D3}"/>
          </ac:spMkLst>
        </pc:spChg>
      </pc:sldChg>
      <pc:sldChg chg="modSp mod">
        <pc:chgData name="Mehta, Disha Kalpeshbhai" userId="4ab1974b-9a2a-4358-a726-4aac698f6a92" providerId="ADAL" clId="{588A1950-77BA-43C2-BD73-CD01C20880BC}" dt="2022-07-28T22:43:02.747" v="3662" actId="20577"/>
        <pc:sldMkLst>
          <pc:docMk/>
          <pc:sldMk cId="1289457961" sldId="258"/>
        </pc:sldMkLst>
        <pc:spChg chg="mod">
          <ac:chgData name="Mehta, Disha Kalpeshbhai" userId="4ab1974b-9a2a-4358-a726-4aac698f6a92" providerId="ADAL" clId="{588A1950-77BA-43C2-BD73-CD01C20880BC}" dt="2022-07-28T22:43:02.747" v="3662" actId="20577"/>
          <ac:spMkLst>
            <pc:docMk/>
            <pc:sldMk cId="1289457961" sldId="258"/>
            <ac:spMk id="2" creationId="{AD6690D7-BD68-4E46-9511-3BEB4C0A328C}"/>
          </ac:spMkLst>
        </pc:spChg>
      </pc:sldChg>
      <pc:sldChg chg="modSp mod">
        <pc:chgData name="Mehta, Disha Kalpeshbhai" userId="4ab1974b-9a2a-4358-a726-4aac698f6a92" providerId="ADAL" clId="{588A1950-77BA-43C2-BD73-CD01C20880BC}" dt="2022-07-28T22:49:46.393" v="4135" actId="20577"/>
        <pc:sldMkLst>
          <pc:docMk/>
          <pc:sldMk cId="3238635054" sldId="259"/>
        </pc:sldMkLst>
        <pc:spChg chg="mod">
          <ac:chgData name="Mehta, Disha Kalpeshbhai" userId="4ab1974b-9a2a-4358-a726-4aac698f6a92" providerId="ADAL" clId="{588A1950-77BA-43C2-BD73-CD01C20880BC}" dt="2022-07-28T22:49:46.393" v="4135" actId="20577"/>
          <ac:spMkLst>
            <pc:docMk/>
            <pc:sldMk cId="3238635054" sldId="259"/>
            <ac:spMk id="2" creationId="{B320D1DF-D351-46B4-90BC-A2A28E4342EC}"/>
          </ac:spMkLst>
        </pc:spChg>
        <pc:spChg chg="mod">
          <ac:chgData name="Mehta, Disha Kalpeshbhai" userId="4ab1974b-9a2a-4358-a726-4aac698f6a92" providerId="ADAL" clId="{588A1950-77BA-43C2-BD73-CD01C20880BC}" dt="2022-07-28T22:21:31.089" v="2201" actId="20577"/>
          <ac:spMkLst>
            <pc:docMk/>
            <pc:sldMk cId="3238635054" sldId="259"/>
            <ac:spMk id="5" creationId="{4CF2B752-3AF7-44DC-8CC6-1DE3513F3923}"/>
          </ac:spMkLst>
        </pc:spChg>
      </pc:sldChg>
      <pc:sldChg chg="modSp mod">
        <pc:chgData name="Mehta, Disha Kalpeshbhai" userId="4ab1974b-9a2a-4358-a726-4aac698f6a92" providerId="ADAL" clId="{588A1950-77BA-43C2-BD73-CD01C20880BC}" dt="2022-07-28T22:31:02.343" v="3355" actId="20577"/>
        <pc:sldMkLst>
          <pc:docMk/>
          <pc:sldMk cId="1208566426" sldId="260"/>
        </pc:sldMkLst>
        <pc:spChg chg="mod">
          <ac:chgData name="Mehta, Disha Kalpeshbhai" userId="4ab1974b-9a2a-4358-a726-4aac698f6a92" providerId="ADAL" clId="{588A1950-77BA-43C2-BD73-CD01C20880BC}" dt="2022-07-28T22:31:02.343" v="3355" actId="20577"/>
          <ac:spMkLst>
            <pc:docMk/>
            <pc:sldMk cId="1208566426" sldId="260"/>
            <ac:spMk id="2" creationId="{1EB72E60-A8CF-48A7-BA0B-B1B4D5543B49}"/>
          </ac:spMkLst>
        </pc:spChg>
        <pc:spChg chg="mod">
          <ac:chgData name="Mehta, Disha Kalpeshbhai" userId="4ab1974b-9a2a-4358-a726-4aac698f6a92" providerId="ADAL" clId="{588A1950-77BA-43C2-BD73-CD01C20880BC}" dt="2022-07-28T22:22:37.407" v="2259" actId="20577"/>
          <ac:spMkLst>
            <pc:docMk/>
            <pc:sldMk cId="1208566426" sldId="260"/>
            <ac:spMk id="5" creationId="{A59FD0CB-7261-4758-9384-5E2E2F5C7AE7}"/>
          </ac:spMkLst>
        </pc:spChg>
      </pc:sldChg>
      <pc:sldChg chg="del">
        <pc:chgData name="Mehta, Disha Kalpeshbhai" userId="4ab1974b-9a2a-4358-a726-4aac698f6a92" providerId="ADAL" clId="{588A1950-77BA-43C2-BD73-CD01C20880BC}" dt="2022-07-28T22:31:10.024" v="3356" actId="47"/>
        <pc:sldMkLst>
          <pc:docMk/>
          <pc:sldMk cId="2682893203" sldId="261"/>
        </pc:sldMkLst>
      </pc:sldChg>
      <pc:sldChg chg="modSp mod">
        <pc:chgData name="Mehta, Disha Kalpeshbhai" userId="4ab1974b-9a2a-4358-a726-4aac698f6a92" providerId="ADAL" clId="{588A1950-77BA-43C2-BD73-CD01C20880BC}" dt="2022-07-28T22:44:42.602" v="3663" actId="20577"/>
        <pc:sldMkLst>
          <pc:docMk/>
          <pc:sldMk cId="15775287" sldId="262"/>
        </pc:sldMkLst>
        <pc:spChg chg="mod">
          <ac:chgData name="Mehta, Disha Kalpeshbhai" userId="4ab1974b-9a2a-4358-a726-4aac698f6a92" providerId="ADAL" clId="{588A1950-77BA-43C2-BD73-CD01C20880BC}" dt="2022-07-28T22:44:42.602" v="3663" actId="20577"/>
          <ac:spMkLst>
            <pc:docMk/>
            <pc:sldMk cId="15775287" sldId="262"/>
            <ac:spMk id="2" creationId="{B77926EB-8AFA-4ECD-97A6-8FF6707BE42E}"/>
          </ac:spMkLst>
        </pc:spChg>
        <pc:spChg chg="mod">
          <ac:chgData name="Mehta, Disha Kalpeshbhai" userId="4ab1974b-9a2a-4358-a726-4aac698f6a92" providerId="ADAL" clId="{588A1950-77BA-43C2-BD73-CD01C20880BC}" dt="2022-07-28T21:09:34.726" v="179" actId="20577"/>
          <ac:spMkLst>
            <pc:docMk/>
            <pc:sldMk cId="15775287" sldId="262"/>
            <ac:spMk id="5" creationId="{B2D13BFC-FC8D-4C3E-B6CE-BC711030ED31}"/>
          </ac:spMkLst>
        </pc:spChg>
      </pc:sldChg>
      <pc:sldChg chg="del">
        <pc:chgData name="Mehta, Disha Kalpeshbhai" userId="4ab1974b-9a2a-4358-a726-4aac698f6a92" providerId="ADAL" clId="{588A1950-77BA-43C2-BD73-CD01C20880BC}" dt="2022-07-28T22:31:17.986" v="3357" actId="47"/>
        <pc:sldMkLst>
          <pc:docMk/>
          <pc:sldMk cId="2275338699" sldId="263"/>
        </pc:sldMkLst>
      </pc:sldChg>
      <pc:sldChg chg="modSp del mod">
        <pc:chgData name="Mehta, Disha Kalpeshbhai" userId="4ab1974b-9a2a-4358-a726-4aac698f6a92" providerId="ADAL" clId="{588A1950-77BA-43C2-BD73-CD01C20880BC}" dt="2022-07-28T22:02:47.092" v="1181" actId="47"/>
        <pc:sldMkLst>
          <pc:docMk/>
          <pc:sldMk cId="3515804603" sldId="264"/>
        </pc:sldMkLst>
        <pc:spChg chg="mod">
          <ac:chgData name="Mehta, Disha Kalpeshbhai" userId="4ab1974b-9a2a-4358-a726-4aac698f6a92" providerId="ADAL" clId="{588A1950-77BA-43C2-BD73-CD01C20880BC}" dt="2022-07-28T22:02:44.929" v="1180" actId="6549"/>
          <ac:spMkLst>
            <pc:docMk/>
            <pc:sldMk cId="3515804603" sldId="264"/>
            <ac:spMk id="5" creationId="{82C1BA3A-4B6A-44AD-AF4F-46410C37A5CE}"/>
          </ac:spMkLst>
        </pc:spChg>
      </pc:sldChg>
      <pc:sldChg chg="modSp add mod">
        <pc:chgData name="Mehta, Disha Kalpeshbhai" userId="4ab1974b-9a2a-4358-a726-4aac698f6a92" providerId="ADAL" clId="{588A1950-77BA-43C2-BD73-CD01C20880BC}" dt="2022-07-28T22:31:23.146" v="3363" actId="20577"/>
        <pc:sldMkLst>
          <pc:docMk/>
          <pc:sldMk cId="1149962282" sldId="265"/>
        </pc:sldMkLst>
        <pc:spChg chg="mod">
          <ac:chgData name="Mehta, Disha Kalpeshbhai" userId="4ab1974b-9a2a-4358-a726-4aac698f6a92" providerId="ADAL" clId="{588A1950-77BA-43C2-BD73-CD01C20880BC}" dt="2022-07-28T22:12:15.524" v="1601" actId="20577"/>
          <ac:spMkLst>
            <pc:docMk/>
            <pc:sldMk cId="1149962282" sldId="265"/>
            <ac:spMk id="2" creationId="{937CB7E9-15E7-46D3-85EC-0F6E00B03CA4}"/>
          </ac:spMkLst>
        </pc:spChg>
        <pc:spChg chg="mod">
          <ac:chgData name="Mehta, Disha Kalpeshbhai" userId="4ab1974b-9a2a-4358-a726-4aac698f6a92" providerId="ADAL" clId="{588A1950-77BA-43C2-BD73-CD01C20880BC}" dt="2022-07-28T22:31:23.146" v="3363" actId="20577"/>
          <ac:spMkLst>
            <pc:docMk/>
            <pc:sldMk cId="1149962282" sldId="265"/>
            <ac:spMk id="5" creationId="{82C1BA3A-4B6A-44AD-AF4F-46410C37A5CE}"/>
          </ac:spMkLst>
        </pc:spChg>
      </pc:sldChg>
      <pc:sldChg chg="modSp add mod">
        <pc:chgData name="Mehta, Disha Kalpeshbhai" userId="4ab1974b-9a2a-4358-a726-4aac698f6a92" providerId="ADAL" clId="{588A1950-77BA-43C2-BD73-CD01C20880BC}" dt="2022-07-28T22:45:30.223" v="3677" actId="20577"/>
        <pc:sldMkLst>
          <pc:docMk/>
          <pc:sldMk cId="605170927" sldId="266"/>
        </pc:sldMkLst>
        <pc:spChg chg="mod">
          <ac:chgData name="Mehta, Disha Kalpeshbhai" userId="4ab1974b-9a2a-4358-a726-4aac698f6a92" providerId="ADAL" clId="{588A1950-77BA-43C2-BD73-CD01C20880BC}" dt="2022-07-28T22:45:30.223" v="3677" actId="20577"/>
          <ac:spMkLst>
            <pc:docMk/>
            <pc:sldMk cId="605170927" sldId="266"/>
            <ac:spMk id="2" creationId="{937CB7E9-15E7-46D3-85EC-0F6E00B03CA4}"/>
          </ac:spMkLst>
        </pc:spChg>
        <pc:spChg chg="mod">
          <ac:chgData name="Mehta, Disha Kalpeshbhai" userId="4ab1974b-9a2a-4358-a726-4aac698f6a92" providerId="ADAL" clId="{588A1950-77BA-43C2-BD73-CD01C20880BC}" dt="2022-07-28T22:32:27.209" v="3397" actId="20577"/>
          <ac:spMkLst>
            <pc:docMk/>
            <pc:sldMk cId="605170927" sldId="266"/>
            <ac:spMk id="5" creationId="{82C1BA3A-4B6A-44AD-AF4F-46410C37A5CE}"/>
          </ac:spMkLst>
        </pc:spChg>
      </pc:sldChg>
      <pc:sldChg chg="modSp new mod">
        <pc:chgData name="Mehta, Disha Kalpeshbhai" userId="4ab1974b-9a2a-4358-a726-4aac698f6a92" providerId="ADAL" clId="{588A1950-77BA-43C2-BD73-CD01C20880BC}" dt="2022-07-28T22:48:48.649" v="4007" actId="20577"/>
        <pc:sldMkLst>
          <pc:docMk/>
          <pc:sldMk cId="2898517807" sldId="267"/>
        </pc:sldMkLst>
        <pc:spChg chg="mod">
          <ac:chgData name="Mehta, Disha Kalpeshbhai" userId="4ab1974b-9a2a-4358-a726-4aac698f6a92" providerId="ADAL" clId="{588A1950-77BA-43C2-BD73-CD01C20880BC}" dt="2022-07-28T22:48:48.649" v="4007" actId="20577"/>
          <ac:spMkLst>
            <pc:docMk/>
            <pc:sldMk cId="2898517807" sldId="267"/>
            <ac:spMk id="2" creationId="{3C36CE27-DEE0-4985-A19D-398A15815503}"/>
          </ac:spMkLst>
        </pc:spChg>
        <pc:spChg chg="mod">
          <ac:chgData name="Mehta, Disha Kalpeshbhai" userId="4ab1974b-9a2a-4358-a726-4aac698f6a92" providerId="ADAL" clId="{588A1950-77BA-43C2-BD73-CD01C20880BC}" dt="2022-07-28T22:45:39.976" v="3696" actId="20577"/>
          <ac:spMkLst>
            <pc:docMk/>
            <pc:sldMk cId="2898517807" sldId="267"/>
            <ac:spMk id="5" creationId="{ACB9C9CA-3BD9-4258-8B4C-16A0CE1582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Arial" pitchFamily="34" charset="0"/>
              </a:rPr>
              <a:t>Key message: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Briefly review the module learning objectives with participants and ask if they have any questions.</a:t>
            </a:r>
          </a:p>
          <a:p>
            <a:pPr eaLnBrk="1" hangingPunct="1"/>
            <a:endParaRPr lang="en-US" b="1" dirty="0"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3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4" name="Picture 3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10C49762-38E4-48E9-8096-41008426FC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698213"/>
            <a:ext cx="670786" cy="71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7D049-90BB-854A-AC1E-5DE19EEC8D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08" y="5891009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8" name="Date Placeholder 10">
            <a:extLst>
              <a:ext uri="{FF2B5EF4-FFF2-40B4-BE49-F238E27FC236}">
                <a16:creationId xmlns:a16="http://schemas.microsoft.com/office/drawing/2014/main" id="{44B6DFC5-6A54-A441-B4A1-5FB1E57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3130F-A951-4B2F-B976-F86B48C94E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0CDF8-AB30-4FF6-96D4-78E0790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92D95D-EB04-4839-AAE0-4F8EB422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24D2B-8470-4044-8034-B1DD89D02029}"/>
              </a:ext>
            </a:extLst>
          </p:cNvPr>
          <p:cNvSpPr txBox="1"/>
          <p:nvPr userDrawn="1"/>
        </p:nvSpPr>
        <p:spPr>
          <a:xfrm>
            <a:off x="6326530" y="6565683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</a:t>
            </a:r>
            <a:r>
              <a:rPr kumimoji="0" lang="lv-LV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1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2" y="698213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CFD98C-36EF-9841-81E1-8F912DE9E8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08" y="5891009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E3730EFD-23A6-7A4C-8044-54C1542D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Thursday, July 28,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 dirty="0"/>
              <a:t>Place text here, use indent to access other levels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 dirty="0"/>
              <a:t>Our expansive asset library including fonts, photography, iconography and custom slides are available </a:t>
            </a:r>
            <a:r>
              <a:rPr lang="en-GB" sz="1600" dirty="0">
                <a:solidFill>
                  <a:schemeClr val="accent1"/>
                </a:solidFill>
              </a:rPr>
              <a:t>[here &lt;link&gt;]</a:t>
            </a:r>
            <a:r>
              <a:rPr lang="en-GB" sz="1600" dirty="0"/>
              <a:t>. Contact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 dirty="0"/>
              <a:t>for further information. Access the icons below through </a:t>
            </a:r>
            <a:r>
              <a:rPr lang="en-GB" sz="1600" b="1" dirty="0">
                <a:solidFill>
                  <a:schemeClr val="accent1"/>
                </a:solidFill>
              </a:rPr>
              <a:t>View &gt; Slide Master</a:t>
            </a:r>
            <a:r>
              <a:rPr lang="en-GB" sz="1600" dirty="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6590-900F-4AC9-AF54-DF7383EB1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56B1D-56A8-4F08-9262-85775E86B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05DC-EF94-4C69-B471-AF7FC1D0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DE13-A8FA-416B-B30A-37D78974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4A97-6A31-4F3E-B3E8-ED621402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2244-71A3-40FB-8FF1-BBCD3FBA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1C03-01B3-4100-B2B0-DF98BDA1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06D9-BCA2-44B9-8216-0054511C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5A01-C0C1-4761-BDA9-99DB6E35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0309-CAAF-41AF-A0A6-48C7D848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9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8825-DEBE-4190-85D4-AA070F96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CF9E-0401-4878-8278-05189848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073A-A294-450A-B89A-9DD5CB93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42C7-8A0D-4BDB-8A06-3E7B0F4A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0631-2852-4805-8444-FA2FF532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59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5B7A-8358-4DDE-A616-AF78DBC6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4494-93D2-43F4-B93B-E1C44593A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84FE7-0997-4E7F-887F-2328C2AF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4F68-6F27-4836-A7E4-7450E4F0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741C9-58A6-4983-BD7B-39DEF422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C8BAA-83A5-422A-8637-905016CA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698213"/>
            <a:ext cx="670786" cy="710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16846-5726-BD4F-B2BC-CDF360B523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891009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848-7B51-4936-8C15-E3F52299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316F-449A-47BE-A7FF-867A158E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1B45-5140-433E-B755-B379C043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180F0-C17C-4A57-9E68-0605A027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7BA0F-DEC2-4081-BDBA-DC72144F9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EFDAC-5F3F-4CF0-A399-0D8E460B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39419-B0B5-4031-AFD0-9303BCA2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2773-C146-4C22-9A3E-F0DF19EC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83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CDD4-0158-4740-A220-90F62D94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D9B69-3E65-4CAD-9467-B6A97B1C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73EDE-CFA0-4F31-AD09-266726AB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D71F8-F15F-4BD5-9E5D-10AA6DCA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E81F3-327E-4B83-A4DA-D42B4C61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81AC-5CFD-4902-B8FD-8F11085A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F2EB-AD90-4D19-86BB-548A1567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22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D3CA-62AB-4682-92C3-8CEA4649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B6E8-2F41-45B6-9692-2E7E076B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A164-55E1-4B74-A07C-43D6C928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B463-261E-4E68-B3ED-DD51A0CD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E53A-0483-481A-A569-19F235D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0E9D-601D-4FFB-997F-4C6FF29A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1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F6F-2D3D-405A-BDF8-4078421F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58628-45F0-4E6F-B01E-2CA7207EC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DC744-4EF6-4606-9351-8EB62124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A7BE-6263-487B-9F70-65335EC6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CBE2-67A9-436B-82D1-7505542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894D-048D-4458-B162-8C6DFCF7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77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BD70-8FAB-4705-9D9B-114046BE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2A12E-D485-48B1-BE5D-C35B27D4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5EEA-7E94-4588-8F1D-CC917A6B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6866-3AA6-4619-84BA-ED370D92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C160-0916-40B7-B81B-7E5D149F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63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6B26E-C944-4D51-A3F0-A1E967494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55D1D-3675-4DBD-A816-59B77BD2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3E06-70B8-4E1E-97A8-830FD1F4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2F3B-78BC-4953-9A8C-2BE5BCEA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E546-0AD6-4E0D-9D48-8E43FADC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</a:t>
            </a:r>
            <a:r>
              <a:rPr kumimoji="0" lang="lv-LV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1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2" name="Picture 1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15DA8F74-8D2F-E745-B600-2FEBC256C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17" y="406666"/>
            <a:ext cx="670786" cy="710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8FFD46-82BA-2043-B23D-34443AB01A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4" y="6182556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12" name="Picture 1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7496C749-B3E7-664A-94B5-490B1D462E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17" y="406666"/>
            <a:ext cx="670786" cy="710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1C540F-D2F1-B841-B79D-65D7450ABF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82556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12" name="Picture 1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7496C749-B3E7-664A-94B5-490B1D462E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17" y="406666"/>
            <a:ext cx="670786" cy="71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DBE8C-5114-4746-8868-5E4D6A872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82556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00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Image - Left-aligned,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pPr/>
              <a:t>Thursday, July 28,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B9F0-97C2-4E32-B747-303D00DEEA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73039"/>
            <a:ext cx="4395557" cy="278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A8E9C-042F-B642-A530-4D7EA9092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6" t="33566" r="34699" b="33479"/>
          <a:stretch/>
        </p:blipFill>
        <p:spPr>
          <a:xfrm>
            <a:off x="381001" y="381000"/>
            <a:ext cx="670786" cy="732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7885A-0ED1-E849-B064-11F84128FC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82556"/>
            <a:ext cx="2940584" cy="2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Thursday, July 28, 2022</a:t>
            </a:fld>
            <a:endParaRPr lang="en-US" dirty="0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2" r:id="rId6"/>
    <p:sldLayoutId id="2147483731" r:id="rId7"/>
    <p:sldLayoutId id="2147483741" r:id="rId8"/>
    <p:sldLayoutId id="2147483742" r:id="rId9"/>
    <p:sldLayoutId id="2147483737" r:id="rId10"/>
    <p:sldLayoutId id="2147483651" r:id="rId11"/>
    <p:sldLayoutId id="2147483721" r:id="rId12"/>
    <p:sldLayoutId id="2147483739" r:id="rId13"/>
    <p:sldLayoutId id="2147483724" r:id="rId14"/>
    <p:sldLayoutId id="2147483723" r:id="rId15"/>
    <p:sldLayoutId id="2147483725" r:id="rId16"/>
    <p:sldLayoutId id="2147483673" r:id="rId17"/>
    <p:sldLayoutId id="2147483653" r:id="rId18"/>
    <p:sldLayoutId id="2147483722" r:id="rId19"/>
    <p:sldLayoutId id="2147483693" r:id="rId20"/>
    <p:sldLayoutId id="2147483701" r:id="rId21"/>
    <p:sldLayoutId id="2147483668" r:id="rId22"/>
    <p:sldLayoutId id="2147483707" r:id="rId23"/>
    <p:sldLayoutId id="2147483714" r:id="rId24"/>
    <p:sldLayoutId id="2147483657" r:id="rId25"/>
    <p:sldLayoutId id="2147483679" r:id="rId26"/>
    <p:sldLayoutId id="2147483661" r:id="rId27"/>
    <p:sldLayoutId id="2147483678" r:id="rId28"/>
    <p:sldLayoutId id="2147483663" r:id="rId29"/>
    <p:sldLayoutId id="2147483667" r:id="rId30"/>
    <p:sldLayoutId id="2147483726" r:id="rId31"/>
    <p:sldLayoutId id="2147483688" r:id="rId32"/>
    <p:sldLayoutId id="2147483655" r:id="rId33"/>
    <p:sldLayoutId id="2147483727" r:id="rId34"/>
    <p:sldLayoutId id="2147483740" r:id="rId3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9CADD-4F72-47D6-954A-B5DDB9A0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2DBA-90DF-4070-9A8B-C4E2CC8C2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1E0D5-0C01-4AAC-84A0-996565A2F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E415-934B-4749-BA6C-DD7E2B979F9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ED59-4926-4CF9-AA56-9F632950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8951-0B46-4075-B952-978BE1BF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FCBA-102C-4E4C-9B62-539042C3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17" y="1801288"/>
            <a:ext cx="7040753" cy="2221454"/>
          </a:xfrm>
        </p:spPr>
        <p:txBody>
          <a:bodyPr/>
          <a:lstStyle/>
          <a:p>
            <a:r>
              <a:rPr lang="en-US" sz="2800" dirty="0"/>
              <a:t>Test Automation</a:t>
            </a:r>
            <a:br>
              <a:rPr lang="lv-LV" sz="2800" dirty="0"/>
            </a:br>
            <a:r>
              <a:rPr lang="en-US" sz="2800" dirty="0"/>
              <a:t> Engineering Fundamentals:</a:t>
            </a:r>
            <a:br>
              <a:rPr lang="lv-LV" sz="2800" dirty="0"/>
            </a:br>
            <a:r>
              <a:rPr lang="en-US" sz="2800" dirty="0"/>
              <a:t> Java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C7C3553-2386-434D-848D-F4E0A45DA98F}"/>
              </a:ext>
            </a:extLst>
          </p:cNvPr>
          <p:cNvSpPr txBox="1">
            <a:spLocks/>
          </p:cNvSpPr>
          <p:nvPr/>
        </p:nvSpPr>
        <p:spPr>
          <a:xfrm>
            <a:off x="771417" y="3606719"/>
            <a:ext cx="2875280" cy="1655762"/>
          </a:xfrm>
          <a:prstGeom prst="rect">
            <a:avLst/>
          </a:prstGeom>
        </p:spPr>
        <p:txBody>
          <a:bodyPr/>
          <a:lstStyle>
            <a:lvl1pPr marL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dirty="0"/>
              <a:t>Module 10: Final Activity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4B2CB24-4A11-4D13-9776-8CE4DF62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34" y="4727939"/>
            <a:ext cx="65627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Instructor Disha Mehta</a:t>
            </a:r>
            <a:endParaRPr lang="en-US" altLang="en-US" sz="20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89DAC-7119-40BE-9F9F-A959963085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8B800-B32E-435E-81A1-6B9E4CCB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9DABA-DA7E-4233-A571-D31618174C78}"/>
              </a:ext>
            </a:extLst>
          </p:cNvPr>
          <p:cNvSpPr>
            <a:spLocks noGrp="1" noChangeArrowheads="1"/>
          </p:cNvSpPr>
          <p:nvPr/>
        </p:nvSpPr>
        <p:spPr>
          <a:xfrm>
            <a:off x="254692" y="212948"/>
            <a:ext cx="7608216" cy="99628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en-US" dirty="0"/>
              <a:t>Evaluation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B4871-F47D-4FAF-8492-B8719697ACB0}"/>
              </a:ext>
            </a:extLst>
          </p:cNvPr>
          <p:cNvSpPr>
            <a:spLocks noGrp="1" noChangeArrowheads="1"/>
          </p:cNvSpPr>
          <p:nvPr/>
        </p:nvSpPr>
        <p:spPr>
          <a:xfrm>
            <a:off x="427248" y="1043199"/>
            <a:ext cx="7435660" cy="494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81DE249-72AD-4DB6-8FC6-2FD7F30363CD}"/>
              </a:ext>
            </a:extLst>
          </p:cNvPr>
          <p:cNvSpPr>
            <a:spLocks noGrp="1"/>
          </p:cNvSpPr>
          <p:nvPr/>
        </p:nvSpPr>
        <p:spPr>
          <a:xfrm>
            <a:off x="8968751" y="62799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itchFamily="34" charset="0"/>
            </a:endParaRPr>
          </a:p>
          <a:p>
            <a:fld id="{16DACD73-97B1-43D0-AF60-691592596CB0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3EABD-2D2D-AB41-84DF-0B3AAD56B6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7251" y="242170"/>
            <a:ext cx="3840057" cy="474345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FFE2EDE-8FCA-4379-B8C3-2B4683A3D9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9458" y="958850"/>
            <a:ext cx="6427943" cy="4940300"/>
          </a:xfrm>
        </p:spPr>
        <p:txBody>
          <a:bodyPr/>
          <a:lstStyle/>
          <a:p>
            <a:r>
              <a:rPr lang="en-US" dirty="0"/>
              <a:t>Activity 1 – 10</a:t>
            </a:r>
          </a:p>
          <a:p>
            <a:r>
              <a:rPr lang="en-US" dirty="0"/>
              <a:t>Activity 2 – 20</a:t>
            </a:r>
          </a:p>
          <a:p>
            <a:r>
              <a:rPr lang="en-US" dirty="0"/>
              <a:t>Activity 3 – 20</a:t>
            </a:r>
          </a:p>
          <a:p>
            <a:r>
              <a:rPr lang="en-US" dirty="0"/>
              <a:t>Activity 4 – 20</a:t>
            </a:r>
          </a:p>
          <a:p>
            <a:r>
              <a:rPr lang="en-US" dirty="0"/>
              <a:t>Activity 5 - 10 </a:t>
            </a:r>
          </a:p>
          <a:p>
            <a:r>
              <a:rPr lang="en-US" dirty="0"/>
              <a:t>Activity 6 - 10</a:t>
            </a:r>
          </a:p>
          <a:p>
            <a:r>
              <a:rPr lang="en-US" dirty="0"/>
              <a:t>10 marks for using correct java conventions and methods documentation</a:t>
            </a:r>
          </a:p>
          <a:p>
            <a:r>
              <a:rPr lang="en-US" dirty="0"/>
              <a:t>To get perfect score you need to strictly follow all the instructions</a:t>
            </a:r>
          </a:p>
          <a:p>
            <a:endParaRPr lang="en-US" dirty="0"/>
          </a:p>
          <a:p>
            <a:r>
              <a:rPr lang="en-US" dirty="0"/>
              <a:t>Please create all classes in package module 10</a:t>
            </a:r>
          </a:p>
        </p:txBody>
      </p:sp>
    </p:spTree>
    <p:extLst>
      <p:ext uri="{BB962C8B-B14F-4D97-AF65-F5344CB8AC3E}">
        <p14:creationId xmlns:p14="http://schemas.microsoft.com/office/powerpoint/2010/main" val="218369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6690D7-BD68-4E46-9511-3BEB4C0A32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9458" y="958850"/>
            <a:ext cx="6427943" cy="4940300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Create Person class (It should be abstract class)</a:t>
            </a:r>
          </a:p>
          <a:p>
            <a:pPr lvl="1" indent="0">
              <a:buNone/>
            </a:pPr>
            <a:r>
              <a:rPr lang="en-US" dirty="0"/>
              <a:t>1.1)		Create attributes in Person class: name, age</a:t>
            </a:r>
          </a:p>
          <a:p>
            <a:pPr lvl="1" indent="0">
              <a:buNone/>
            </a:pPr>
            <a:r>
              <a:rPr lang="en-US" dirty="0"/>
              <a:t>1.2) 	Create setters and getters for attributes</a:t>
            </a:r>
          </a:p>
          <a:p>
            <a:r>
              <a:rPr lang="en-US" dirty="0"/>
              <a:t>	1.3) 	Define introduce method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421C9-7442-4354-80F2-D1F84DB9E9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16726-B533-456B-8075-30D75C5A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A77A41-DF6E-4056-8528-7B86658C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activity</a:t>
            </a:r>
          </a:p>
        </p:txBody>
      </p:sp>
    </p:spTree>
    <p:extLst>
      <p:ext uri="{BB962C8B-B14F-4D97-AF65-F5344CB8AC3E}">
        <p14:creationId xmlns:p14="http://schemas.microsoft.com/office/powerpoint/2010/main" val="12894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7926EB-8AFA-4ECD-97A6-8FF6707BE4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2.1) Create Employee class</a:t>
            </a:r>
          </a:p>
          <a:p>
            <a:r>
              <a:rPr lang="en-US" dirty="0"/>
              <a:t>	2.1.1) Employee class should extend Person class</a:t>
            </a:r>
          </a:p>
          <a:p>
            <a:r>
              <a:rPr lang="en-US" dirty="0"/>
              <a:t>	2.1.2) Create attributes: </a:t>
            </a:r>
            <a:r>
              <a:rPr lang="en-US" dirty="0" err="1"/>
              <a:t>jobTitle</a:t>
            </a:r>
            <a:r>
              <a:rPr lang="en-US" dirty="0"/>
              <a:t>, company, salary</a:t>
            </a:r>
          </a:p>
          <a:p>
            <a:r>
              <a:rPr lang="en-US" dirty="0"/>
              <a:t>	2.1.3) Add different constructors</a:t>
            </a:r>
          </a:p>
          <a:p>
            <a:r>
              <a:rPr lang="en-US" dirty="0"/>
              <a:t>	2.1.4) Add getters and setters</a:t>
            </a:r>
          </a:p>
          <a:p>
            <a:r>
              <a:rPr lang="en-US" dirty="0"/>
              <a:t>	2.1.5) Override method introduce of person class -&gt;</a:t>
            </a:r>
          </a:p>
          <a:p>
            <a:r>
              <a:rPr lang="en-US" dirty="0"/>
              <a:t>	  "My name is &lt;name&gt; and </a:t>
            </a:r>
            <a:r>
              <a:rPr lang="en-US" dirty="0" err="1"/>
              <a:t>i</a:t>
            </a:r>
            <a:r>
              <a:rPr lang="en-US" dirty="0"/>
              <a:t> am &lt;age&gt; years old</a:t>
            </a:r>
          </a:p>
          <a:p>
            <a:r>
              <a:rPr lang="en-US" dirty="0"/>
              <a:t>	   I am work as &lt;</a:t>
            </a:r>
            <a:r>
              <a:rPr lang="en-US" dirty="0" err="1"/>
              <a:t>jobTitle</a:t>
            </a:r>
            <a:r>
              <a:rPr lang="en-US" dirty="0"/>
              <a:t>&gt; in &lt;company&gt;“ and my salary is &lt;salary&gt;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2073D-A1D0-4117-88AF-25C612B015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88B9-0BB6-4A69-948E-A34A5034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D13BFC-FC8D-4C3E-B6CE-BC711030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activity</a:t>
            </a:r>
          </a:p>
        </p:txBody>
      </p:sp>
    </p:spTree>
    <p:extLst>
      <p:ext uri="{BB962C8B-B14F-4D97-AF65-F5344CB8AC3E}">
        <p14:creationId xmlns:p14="http://schemas.microsoft.com/office/powerpoint/2010/main" val="1577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20D1DF-D351-46B4-90BC-A2A28E4342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	2.2) Create class Students extend Person class</a:t>
            </a:r>
          </a:p>
          <a:p>
            <a:r>
              <a:rPr lang="en-US" dirty="0"/>
              <a:t>	  2.2.1) Create attribute </a:t>
            </a:r>
            <a:r>
              <a:rPr lang="en-US" dirty="0" err="1"/>
              <a:t>schoolName</a:t>
            </a:r>
            <a:endParaRPr lang="en-US" dirty="0"/>
          </a:p>
          <a:p>
            <a:r>
              <a:rPr lang="en-US" dirty="0"/>
              <a:t>	  2.2.2) Create getters and setters for attribute</a:t>
            </a:r>
          </a:p>
          <a:p>
            <a:r>
              <a:rPr lang="en-US" dirty="0"/>
              <a:t>	  2.2.3) Students class should extend to Person class</a:t>
            </a:r>
          </a:p>
          <a:p>
            <a:r>
              <a:rPr lang="en-US" dirty="0"/>
              <a:t>	  2.2.4) Override method introduce of person -&gt;</a:t>
            </a:r>
          </a:p>
          <a:p>
            <a:r>
              <a:rPr lang="en-US" dirty="0"/>
              <a:t>	        "I am study in university &lt;</a:t>
            </a:r>
            <a:r>
              <a:rPr lang="en-US" dirty="0" err="1"/>
              <a:t>schoolName</a:t>
            </a:r>
            <a:r>
              <a:rPr lang="en-US" dirty="0"/>
              <a:t>&gt;“</a:t>
            </a:r>
          </a:p>
          <a:p>
            <a:endParaRPr lang="en-US" dirty="0"/>
          </a:p>
          <a:p>
            <a:r>
              <a:rPr lang="en-US" dirty="0"/>
              <a:t>2.3 Create </a:t>
            </a:r>
            <a:r>
              <a:rPr lang="en-US" dirty="0" err="1"/>
              <a:t>AbstractActivity</a:t>
            </a:r>
            <a:r>
              <a:rPr lang="en-US" dirty="0"/>
              <a:t> Class</a:t>
            </a:r>
          </a:p>
          <a:p>
            <a:r>
              <a:rPr lang="en-US" dirty="0"/>
              <a:t>	2.3.1 call introduce from employee</a:t>
            </a:r>
          </a:p>
          <a:p>
            <a:r>
              <a:rPr lang="en-US" dirty="0"/>
              <a:t>	2.3.2 call introduce from student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B4FBA-BFBE-4732-ADA8-E0209E5EA8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0B078-7636-4788-9E47-44AA67F8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F2B752-3AF7-44DC-8CC6-1DE3513F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activity</a:t>
            </a:r>
          </a:p>
        </p:txBody>
      </p:sp>
    </p:spTree>
    <p:extLst>
      <p:ext uri="{BB962C8B-B14F-4D97-AF65-F5344CB8AC3E}">
        <p14:creationId xmlns:p14="http://schemas.microsoft.com/office/powerpoint/2010/main" val="32386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B72E60-A8CF-48A7-BA0B-B1B4D5543B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3.1 Create Calculator class</a:t>
            </a:r>
          </a:p>
          <a:p>
            <a:r>
              <a:rPr lang="en-US" dirty="0"/>
              <a:t>	3.1.1 Create 2 add methods (apply method overloading – name of method should be same)</a:t>
            </a:r>
          </a:p>
          <a:p>
            <a:r>
              <a:rPr lang="en-US" dirty="0"/>
              <a:t>	3.1.2 Create subtract method</a:t>
            </a:r>
          </a:p>
          <a:p>
            <a:r>
              <a:rPr lang="en-US" dirty="0"/>
              <a:t>	3.1.3 Create divide method (apply java exception and write try and catch of invalid inputs)</a:t>
            </a:r>
          </a:p>
          <a:p>
            <a:r>
              <a:rPr lang="en-US" dirty="0"/>
              <a:t>	3.1.4 Create multiply method ( apply customized exception for invalid input – compulsory to write try catch even if you use throws)</a:t>
            </a:r>
          </a:p>
          <a:p>
            <a:r>
              <a:rPr lang="en-US" dirty="0"/>
              <a:t>3.2 Create </a:t>
            </a:r>
            <a:r>
              <a:rPr lang="en-US" dirty="0" err="1"/>
              <a:t>CalculatorTest</a:t>
            </a:r>
            <a:r>
              <a:rPr lang="en-US" dirty="0"/>
              <a:t> class (Min 10 tests in total – please read below)</a:t>
            </a:r>
          </a:p>
          <a:p>
            <a:r>
              <a:rPr lang="en-US" dirty="0"/>
              <a:t>	3.2.1 Min 4 test cases of add method (use both overloaded methods, don’t just create 4 test cases for 1 method) and min 2 cases for subtract method</a:t>
            </a:r>
          </a:p>
          <a:p>
            <a:r>
              <a:rPr lang="en-US" dirty="0"/>
              <a:t>	3.2.2 Min 2 test cases of divide method, multiply method (should have </a:t>
            </a:r>
            <a:r>
              <a:rPr lang="en-US" dirty="0" err="1"/>
              <a:t>atleast</a:t>
            </a:r>
            <a:r>
              <a:rPr lang="en-US" dirty="0"/>
              <a:t> 1 case of exception handling test condition)</a:t>
            </a:r>
          </a:p>
          <a:p>
            <a:r>
              <a:rPr lang="en-US" dirty="0"/>
              <a:t>	3.2.3 Optional: Run by coverage and try to get 100% coverage of tests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3CB4-C8BD-4583-A107-B658F60A0A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Thursday, July 28,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766F7-F8EB-4749-ADE8-EF7A1FF3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9FD0CB-7261-4758-9384-5E2E2F5C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activity</a:t>
            </a:r>
          </a:p>
        </p:txBody>
      </p:sp>
    </p:spTree>
    <p:extLst>
      <p:ext uri="{BB962C8B-B14F-4D97-AF65-F5344CB8AC3E}">
        <p14:creationId xmlns:p14="http://schemas.microsoft.com/office/powerpoint/2010/main" val="12085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7CB7E9-15E7-46D3-85EC-0F6E00B03C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5. Create </a:t>
            </a:r>
            <a:r>
              <a:rPr lang="en-US" dirty="0" err="1"/>
              <a:t>EmployeeList</a:t>
            </a:r>
            <a:r>
              <a:rPr lang="en-US" dirty="0"/>
              <a:t> class </a:t>
            </a:r>
          </a:p>
          <a:p>
            <a:r>
              <a:rPr lang="en-US" dirty="0"/>
              <a:t>	5.1) Create 5 employee objects using constructor of the Employee class(Created in the Activity 2)</a:t>
            </a:r>
          </a:p>
          <a:p>
            <a:r>
              <a:rPr lang="en-US" dirty="0"/>
              <a:t>		Object should have 3 details job Title, Company, Salary</a:t>
            </a:r>
          </a:p>
          <a:p>
            <a:r>
              <a:rPr lang="en-US" dirty="0"/>
              <a:t>	5.2) Create list (List &lt;Employee &gt;</a:t>
            </a:r>
            <a:r>
              <a:rPr lang="en-US" dirty="0" err="1"/>
              <a:t>empList</a:t>
            </a:r>
            <a:r>
              <a:rPr lang="en-US" dirty="0"/>
              <a:t>=new </a:t>
            </a:r>
            <a:r>
              <a:rPr lang="en-US" dirty="0" err="1"/>
              <a:t>ArrayList</a:t>
            </a:r>
            <a:r>
              <a:rPr lang="en-US" dirty="0"/>
              <a:t> &lt;Employee&gt;();)of Employees and add all the employee objects in the list</a:t>
            </a:r>
          </a:p>
          <a:p>
            <a:r>
              <a:rPr lang="en-US" dirty="0"/>
              <a:t>	5.3) Create method which returns the name of the employee whose salary is highest among 				the 5 : </a:t>
            </a:r>
            <a:r>
              <a:rPr lang="en-US" dirty="0" err="1"/>
              <a:t>getHighestPaidEmp</a:t>
            </a:r>
            <a:r>
              <a:rPr lang="en-US" dirty="0"/>
              <a:t>() [This method should be in Employee Class created in activity2]</a:t>
            </a:r>
          </a:p>
          <a:p>
            <a:r>
              <a:rPr lang="en-US" dirty="0"/>
              <a:t>	5.4) Print the statement : “The Employee whose salary is the highest is :”+</a:t>
            </a:r>
            <a:r>
              <a:rPr lang="en-US" dirty="0" err="1"/>
              <a:t>getHighestPaidEmp</a:t>
            </a:r>
            <a:r>
              <a:rPr lang="en-US" dirty="0"/>
              <a:t>(); [This call should be done in </a:t>
            </a:r>
            <a:r>
              <a:rPr lang="en-US" dirty="0" err="1"/>
              <a:t>EmployeeList</a:t>
            </a:r>
            <a:r>
              <a:rPr lang="en-US" dirty="0"/>
              <a:t> class ]</a:t>
            </a:r>
          </a:p>
          <a:p>
            <a:endParaRPr lang="en-US" dirty="0"/>
          </a:p>
          <a:p>
            <a:r>
              <a:rPr lang="en-US" dirty="0"/>
              <a:t>Note: For this activity you will be using Employee Class defined in Activity 2 by adding additional methods or change in constructor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A7F74-E5A0-4988-9FC1-027385091D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Friday, July 29,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01B2D-F75F-4264-B754-D439E6FC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C1BA3A-4B6A-44AD-AF4F-46410C37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Activity</a:t>
            </a:r>
          </a:p>
        </p:txBody>
      </p:sp>
    </p:spTree>
    <p:extLst>
      <p:ext uri="{BB962C8B-B14F-4D97-AF65-F5344CB8AC3E}">
        <p14:creationId xmlns:p14="http://schemas.microsoft.com/office/powerpoint/2010/main" val="114996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7CB7E9-15E7-46D3-85EC-0F6E00B03C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5. Create a class </a:t>
            </a:r>
            <a:r>
              <a:rPr lang="en-US" dirty="0" err="1"/>
              <a:t>ElectronicItemDetails</a:t>
            </a:r>
            <a:endParaRPr lang="en-US" dirty="0"/>
          </a:p>
          <a:p>
            <a:r>
              <a:rPr lang="en-US" dirty="0"/>
              <a:t>	5.1 Create </a:t>
            </a:r>
            <a:r>
              <a:rPr lang="en-US" dirty="0" err="1"/>
              <a:t>itemHashMap</a:t>
            </a:r>
            <a:r>
              <a:rPr lang="en-US" dirty="0"/>
              <a:t> with String name and double price</a:t>
            </a:r>
          </a:p>
          <a:p>
            <a:r>
              <a:rPr lang="en-US" dirty="0"/>
              <a:t>	5.2 Create a  method public double </a:t>
            </a:r>
            <a:r>
              <a:rPr lang="en-US" dirty="0" err="1"/>
              <a:t>returnPriceOfItem</a:t>
            </a:r>
            <a:r>
              <a:rPr lang="en-US" dirty="0"/>
              <a:t>(HashMap </a:t>
            </a:r>
            <a:r>
              <a:rPr lang="en-US" dirty="0" err="1"/>
              <a:t>itemHashMap,name</a:t>
            </a:r>
            <a:r>
              <a:rPr lang="en-US" dirty="0"/>
              <a:t>)</a:t>
            </a:r>
          </a:p>
          <a:p>
            <a:r>
              <a:rPr lang="en-US" dirty="0"/>
              <a:t>	5.3 In main method</a:t>
            </a:r>
          </a:p>
          <a:p>
            <a:r>
              <a:rPr lang="en-US" dirty="0"/>
              <a:t>		5.3.1 Add 4 items in </a:t>
            </a:r>
            <a:r>
              <a:rPr lang="en-US" dirty="0" err="1"/>
              <a:t>hashmap</a:t>
            </a:r>
            <a:r>
              <a:rPr lang="en-US" dirty="0"/>
              <a:t> – TV, Refrigerator, Washing Machine, Laptop</a:t>
            </a:r>
          </a:p>
          <a:p>
            <a:r>
              <a:rPr lang="en-US" dirty="0"/>
              <a:t>		5.3.2 </a:t>
            </a:r>
            <a:r>
              <a:rPr lang="en-US" dirty="0" err="1"/>
              <a:t>system.out.printlin</a:t>
            </a:r>
            <a:r>
              <a:rPr lang="en-US" dirty="0"/>
              <a:t>(“Price of TV is “+ </a:t>
            </a:r>
            <a:r>
              <a:rPr lang="en-US" dirty="0" err="1"/>
              <a:t>returnPriceOfItem</a:t>
            </a:r>
            <a:r>
              <a:rPr lang="en-US" dirty="0"/>
              <a:t>(&lt;parameter1&gt;,&lt;parameter2&gt;));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A7F74-E5A0-4988-9FC1-027385091D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Friday, July 29,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01B2D-F75F-4264-B754-D439E6FC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C1BA3A-4B6A-44AD-AF4F-46410C37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Activity</a:t>
            </a:r>
          </a:p>
        </p:txBody>
      </p:sp>
    </p:spTree>
    <p:extLst>
      <p:ext uri="{BB962C8B-B14F-4D97-AF65-F5344CB8AC3E}">
        <p14:creationId xmlns:p14="http://schemas.microsoft.com/office/powerpoint/2010/main" val="60517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6CE27-DEE0-4985-A19D-398A158155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6.1 Create interface Vehicle</a:t>
            </a:r>
          </a:p>
          <a:p>
            <a:r>
              <a:rPr lang="en-US" dirty="0"/>
              <a:t>	6.1.1 Define method start, stop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6.2 Create class bike which implements Vehicle and apply custom implementation of start and stop method</a:t>
            </a:r>
          </a:p>
          <a:p>
            <a:r>
              <a:rPr lang="en-US" dirty="0"/>
              <a:t>6.3  Create class car which implements Vehicle and apply custom implementation of start and stop method</a:t>
            </a:r>
          </a:p>
          <a:p>
            <a:r>
              <a:rPr lang="en-US" dirty="0"/>
              <a:t>6.4 Create </a:t>
            </a:r>
            <a:r>
              <a:rPr lang="en-US" dirty="0" err="1"/>
              <a:t>InterfaceActivityClass</a:t>
            </a:r>
            <a:r>
              <a:rPr lang="en-US" dirty="0"/>
              <a:t> </a:t>
            </a:r>
          </a:p>
          <a:p>
            <a:r>
              <a:rPr lang="en-US" dirty="0"/>
              <a:t>	6.4.1 create public static void main</a:t>
            </a:r>
          </a:p>
          <a:p>
            <a:r>
              <a:rPr lang="en-US" dirty="0"/>
              <a:t>	6.4.2 call bike methods</a:t>
            </a:r>
          </a:p>
          <a:p>
            <a:r>
              <a:rPr lang="en-US" dirty="0"/>
              <a:t>	6.4.3 call car methods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20733-F095-448E-A9AD-96880C8822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Friday, July 29,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0520D-9BA4-40E9-B79D-501E91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B9C9CA-3BD9-4258-8B4C-16A0CE15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Sixth Activity</a:t>
            </a:r>
          </a:p>
        </p:txBody>
      </p:sp>
    </p:spTree>
    <p:extLst>
      <p:ext uri="{BB962C8B-B14F-4D97-AF65-F5344CB8AC3E}">
        <p14:creationId xmlns:p14="http://schemas.microsoft.com/office/powerpoint/2010/main" val="289851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TechnologyTemplate_Graphik_100820" id="{8F0685C7-E16D-8A4C-81F4-73FFFBFF972B}" vid="{677ECC14-0BA0-0A43-8A07-B2AB5613A92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C1097D87E0B439E22A4D2CE23160D" ma:contentTypeVersion="13" ma:contentTypeDescription="Create a new document." ma:contentTypeScope="" ma:versionID="a3789811ab42bc17860b6d6372c3688b">
  <xsd:schema xmlns:xsd="http://www.w3.org/2001/XMLSchema" xmlns:xs="http://www.w3.org/2001/XMLSchema" xmlns:p="http://schemas.microsoft.com/office/2006/metadata/properties" xmlns:ns2="542f6e5c-922c-45a4-8ebd-005ee712c0d5" xmlns:ns3="5f348696-cc4d-49a3-872b-20cf2395c533" targetNamespace="http://schemas.microsoft.com/office/2006/metadata/properties" ma:root="true" ma:fieldsID="213deff0eb23785fd2c045001763249f" ns2:_="" ns3:_="">
    <xsd:import namespace="542f6e5c-922c-45a4-8ebd-005ee712c0d5"/>
    <xsd:import namespace="5f348696-cc4d-49a3-872b-20cf2395c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f6e5c-922c-45a4-8ebd-005ee712c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omment" ma:index="20" nillable="true" ma:displayName="Commen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48696-cc4d-49a3-872b-20cf2395c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542f6e5c-922c-45a4-8ebd-005ee712c0d5" xsi:nil="true"/>
  </documentManagement>
</p:properties>
</file>

<file path=customXml/itemProps1.xml><?xml version="1.0" encoding="utf-8"?>
<ds:datastoreItem xmlns:ds="http://schemas.openxmlformats.org/officeDocument/2006/customXml" ds:itemID="{B1E87D36-0330-4D6F-B488-E3ED36D198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2f6e5c-922c-45a4-8ebd-005ee712c0d5"/>
    <ds:schemaRef ds:uri="5f348696-cc4d-49a3-872b-20cf2395c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09dec34-126f-4759-b06d-a920de720ce4"/>
    <ds:schemaRef ds:uri="17c09f85-56e7-4417-b5d2-7fa4154de313"/>
    <ds:schemaRef ds:uri="http://schemas.microsoft.com/office/2006/metadata/properties"/>
    <ds:schemaRef ds:uri="http://purl.org/dc/terms/"/>
    <ds:schemaRef ds:uri="542f6e5c-922c-45a4-8ebd-005ee712c0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Acc_TechnologyTemplate_Graphik_100820</Template>
  <TotalTime>631</TotalTime>
  <Words>773</Words>
  <Application>Microsoft Office PowerPoint</Application>
  <PresentationFormat>Widescreen</PresentationFormat>
  <Paragraphs>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Graphik</vt:lpstr>
      <vt:lpstr>GT Sectra Fine</vt:lpstr>
      <vt:lpstr>System Font</vt:lpstr>
      <vt:lpstr>Office Theme</vt:lpstr>
      <vt:lpstr>Custom Design</vt:lpstr>
      <vt:lpstr>Test Automation  Engineering Fundamentals:  Java  </vt:lpstr>
      <vt:lpstr>PowerPoint Presentation</vt:lpstr>
      <vt:lpstr>First activity</vt:lpstr>
      <vt:lpstr>Second activity</vt:lpstr>
      <vt:lpstr>Second activity</vt:lpstr>
      <vt:lpstr>Third activity</vt:lpstr>
      <vt:lpstr>Fourth Activity</vt:lpstr>
      <vt:lpstr>Fifth Activity</vt:lpstr>
      <vt:lpstr>Sixth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 Engineering Fundamentals:  Java  </dc:title>
  <dc:creator>Lorencs, Martins</dc:creator>
  <cp:lastModifiedBy>Mehta, Disha Kalpeshbhai</cp:lastModifiedBy>
  <cp:revision>20</cp:revision>
  <dcterms:created xsi:type="dcterms:W3CDTF">2021-02-14T16:55:03Z</dcterms:created>
  <dcterms:modified xsi:type="dcterms:W3CDTF">2022-07-28T22:51:04Z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0x010100CCAC1097D87E0B439E22A4D2CE23160D</vt:lpwstr>
  </property>
</Properties>
</file>