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43" r:id="rId5"/>
  </p:sldMasterIdLst>
  <p:notesMasterIdLst>
    <p:notesMasterId r:id="rId38"/>
  </p:notesMasterIdLst>
  <p:handoutMasterIdLst>
    <p:handoutMasterId r:id="rId39"/>
  </p:handoutMasterIdLst>
  <p:sldIdLst>
    <p:sldId id="256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DCFF"/>
    <a:srgbClr val="0041F0"/>
    <a:srgbClr val="DCAFFF"/>
    <a:srgbClr val="FF50A0"/>
    <a:srgbClr val="FF3246"/>
    <a:srgbClr val="00FFFF"/>
    <a:srgbClr val="D4D4D4"/>
    <a:srgbClr val="BE82FF"/>
    <a:srgbClr val="A055F5"/>
    <a:srgbClr val="B455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E10254-B99D-0C47-96A3-FC7252A48E1C}" v="14" dt="2020-10-08T21:31:04.9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92363" autoAdjust="0"/>
  </p:normalViewPr>
  <p:slideViewPr>
    <p:cSldViewPr snapToGrid="0" showGuides="1">
      <p:cViewPr varScale="1">
        <p:scale>
          <a:sx n="58" d="100"/>
          <a:sy n="58" d="100"/>
        </p:scale>
        <p:origin x="864" y="36"/>
      </p:cViewPr>
      <p:guideLst/>
    </p:cSldViewPr>
  </p:slideViewPr>
  <p:outlineViewPr>
    <p:cViewPr>
      <p:scale>
        <a:sx n="33" d="100"/>
        <a:sy n="33" d="100"/>
      </p:scale>
      <p:origin x="0" y="-1106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280"/>
    </p:cViewPr>
  </p:sorterViewPr>
  <p:notesViewPr>
    <p:cSldViewPr snapToGrid="0">
      <p:cViewPr varScale="1">
        <p:scale>
          <a:sx n="47" d="100"/>
          <a:sy n="47" d="100"/>
        </p:scale>
        <p:origin x="2784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ableStyles" Target="tableStyle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5D96E1E-C8C4-43D4-9457-45738CC201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1EA34B-B471-46C3-897E-08F8DECDFFC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0CFAA5-B612-45E9-A2F8-F61EF3428665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94669F1-67B4-4D32-97EB-00DDDF8162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5CAE7DE-A001-4529-AFB1-7A107F51B3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558352" y="8685212"/>
            <a:ext cx="2299647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3E0D9-2DF3-40B6-9CB7-A79A82C735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285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raphik" panose="020B050303020206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raphik" panose="020B0503030202060203" pitchFamily="34" charset="0"/>
              </a:defRPr>
            </a:lvl1pPr>
          </a:lstStyle>
          <a:p>
            <a:fld id="{1DE7078C-3525-4C9B-BF62-C9FD13B9A875}" type="datetimeFigureOut">
              <a:rPr lang="en-US" smtClean="0"/>
              <a:pPr/>
              <a:t>2/22/2021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raphik" panose="020B050303020206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raphik" panose="020B0503030202060203" pitchFamily="34" charset="0"/>
              </a:defRPr>
            </a:lvl1pPr>
          </a:lstStyle>
          <a:p>
            <a:fld id="{436E8A87-18DA-4CCE-A8C2-BDBC489258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384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Graphik" panose="020B0503030202060203" pitchFamily="34" charset="0"/>
        <a:ea typeface="+mn-ea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Arial" pitchFamily="34" charset="0"/>
              </a:rPr>
              <a:t>Key message:</a:t>
            </a:r>
          </a:p>
          <a:p>
            <a:r>
              <a:rPr lang="en-US" dirty="0">
                <a:latin typeface="Arial" pitchFamily="34" charset="0"/>
              </a:rPr>
              <a:t>As of this writing Java is now at version 6</a:t>
            </a:r>
          </a:p>
          <a:p>
            <a:r>
              <a:rPr lang="en-US" dirty="0">
                <a:latin typeface="Arial" pitchFamily="34" charset="0"/>
              </a:rPr>
              <a:t>The download is at http://java.sun.com</a:t>
            </a:r>
          </a:p>
          <a:p>
            <a:r>
              <a:rPr lang="en-US" dirty="0">
                <a:latin typeface="Arial" pitchFamily="34" charset="0"/>
              </a:rPr>
              <a:t>A copy of the installer should be with the SEF kit</a:t>
            </a:r>
          </a:p>
          <a:p>
            <a:endParaRPr lang="en-US" dirty="0">
              <a:latin typeface="Arial" pitchFamily="34" charset="0"/>
            </a:endParaRPr>
          </a:p>
          <a:p>
            <a:r>
              <a:rPr lang="en-US" dirty="0">
                <a:latin typeface="Arial" pitchFamily="34" charset="0"/>
              </a:rPr>
              <a:t>Notes to Instructor: Please follow steps provided in slide# 9 through 21 to perform activity mentioned on the slide.</a:t>
            </a:r>
          </a:p>
          <a:p>
            <a:endParaRPr lang="en-US" dirty="0">
              <a:latin typeface="Arial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41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hyperlink" Target="mailto:Amy.Ritz@Accenture.com" TargetMode="External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Slide - GT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Welcome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F21F7E-CEFA-4A8F-862E-8631C40CEA2C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 dirty="0"/>
              <a:t>Format Background… &gt; Picture or texture fill &gt; Set to one of the dark or mid gradient options</a:t>
            </a:r>
            <a:endParaRPr lang="en-US" noProof="0" dirty="0"/>
          </a:p>
        </p:txBody>
      </p:sp>
      <p:pic>
        <p:nvPicPr>
          <p:cNvPr id="4" name="Picture 3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10C49762-38E4-48E9-8096-41008426FC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0607" y="698213"/>
            <a:ext cx="670786" cy="7102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37D049-90BB-854A-AC1E-5DE19EEC8D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708" y="5891009"/>
            <a:ext cx="2940583" cy="26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4558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1" y="2182000"/>
            <a:ext cx="3267012" cy="286957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" panose="00000500000000000000" pitchFamily="50" charset="0"/>
              </a:defRPr>
            </a:lvl1pPr>
            <a:lvl2pPr marL="0" indent="0">
              <a:buNone/>
              <a:defRPr sz="1800"/>
            </a:lvl2pPr>
            <a:lvl3pPr marL="228600">
              <a:buFont typeface="Arial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Place agenda summary here in GT Sectra Fine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2" y="1371601"/>
            <a:ext cx="3267011" cy="810399"/>
          </a:xfrm>
        </p:spPr>
        <p:txBody>
          <a:bodyPr/>
          <a:lstStyle/>
          <a:p>
            <a:r>
              <a:rPr lang="en-GB" dirty="0"/>
              <a:t>Agenda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57C0C72-781A-F24F-B1F2-0A290409F1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66971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 dirty="0"/>
              <a:t>Agenda item</a:t>
            </a:r>
            <a:endParaRPr lang="en-US" dirty="0"/>
          </a:p>
        </p:txBody>
      </p:sp>
      <p:sp>
        <p:nvSpPr>
          <p:cNvPr id="57" name="Text Placeholder 17">
            <a:extLst>
              <a:ext uri="{FF2B5EF4-FFF2-40B4-BE49-F238E27FC236}">
                <a16:creationId xmlns:a16="http://schemas.microsoft.com/office/drawing/2014/main" id="{A5D4C4AC-7870-A641-AF65-6F3ECB9DA9C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6971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 dirty="0"/>
              <a:t>Agenda item</a:t>
            </a:r>
            <a:endParaRPr lang="en-US" dirty="0"/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9F332AA7-2896-E24E-B21D-90FED54D433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66971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 dirty="0"/>
              <a:t>Agenda item</a:t>
            </a:r>
            <a:endParaRPr lang="en-US" dirty="0"/>
          </a:p>
        </p:txBody>
      </p:sp>
      <p:sp>
        <p:nvSpPr>
          <p:cNvPr id="61" name="Text Placeholder 17">
            <a:extLst>
              <a:ext uri="{FF2B5EF4-FFF2-40B4-BE49-F238E27FC236}">
                <a16:creationId xmlns:a16="http://schemas.microsoft.com/office/drawing/2014/main" id="{25D7BCB2-FC6B-2A46-AC11-482A4F73111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66971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 dirty="0"/>
              <a:t>Agenda item</a:t>
            </a:r>
            <a:endParaRPr lang="en-US" dirty="0"/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id="{FD74906C-72A4-CF4A-A4F6-B28AE864B9B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66971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 dirty="0"/>
              <a:t>Agenda item</a:t>
            </a:r>
            <a:endParaRPr lang="en-US" dirty="0"/>
          </a:p>
        </p:txBody>
      </p:sp>
      <p:sp>
        <p:nvSpPr>
          <p:cNvPr id="65" name="Text Placeholder 17">
            <a:extLst>
              <a:ext uri="{FF2B5EF4-FFF2-40B4-BE49-F238E27FC236}">
                <a16:creationId xmlns:a16="http://schemas.microsoft.com/office/drawing/2014/main" id="{F28AA3EC-0083-2742-A4D0-0B32569FD7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66971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 dirty="0"/>
              <a:t>Agenda item</a:t>
            </a:r>
            <a:endParaRPr lang="en-US" dirty="0"/>
          </a:p>
        </p:txBody>
      </p:sp>
      <p:sp>
        <p:nvSpPr>
          <p:cNvPr id="67" name="Text Placeholder 17">
            <a:extLst>
              <a:ext uri="{FF2B5EF4-FFF2-40B4-BE49-F238E27FC236}">
                <a16:creationId xmlns:a16="http://schemas.microsoft.com/office/drawing/2014/main" id="{D46DA866-B19E-684E-8A23-EEA29548784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66971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 dirty="0"/>
              <a:t>Agenda item</a:t>
            </a:r>
            <a:endParaRPr lang="en-US" dirty="0"/>
          </a:p>
        </p:txBody>
      </p:sp>
      <p:sp>
        <p:nvSpPr>
          <p:cNvPr id="69" name="Text Placeholder 17">
            <a:extLst>
              <a:ext uri="{FF2B5EF4-FFF2-40B4-BE49-F238E27FC236}">
                <a16:creationId xmlns:a16="http://schemas.microsoft.com/office/drawing/2014/main" id="{A4A135E2-DF01-5543-BA57-DFBCCC446A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66971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 dirty="0"/>
              <a:t>Agenda item</a:t>
            </a:r>
            <a:endParaRPr lang="en-US" dirty="0"/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2F4C171E-3D12-FC48-87BB-B5005B4EE33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26242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E8AE9E02-9423-4748-8AD7-2BBB3B94A79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26242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7C692F47-FBF4-5842-A0CA-4B8B48DE46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426242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BDE48124-A481-074B-9AD4-22EC49D172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426242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98E2B4B4-ED02-4945-B581-1A8D48D031A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426242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B70B7DFE-5DE8-0F42-BF3C-DA43110C0D0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26242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D63FCDAD-F7F9-774F-8EC9-A0777820ED0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426242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AE66CCF5-C5F4-5645-A851-E4A7D572FDA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426242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72EABDE-2DC7-B441-8D65-EC926DD10B85}"/>
              </a:ext>
            </a:extLst>
          </p:cNvPr>
          <p:cNvCxnSpPr/>
          <p:nvPr userDrawn="1"/>
        </p:nvCxnSpPr>
        <p:spPr>
          <a:xfrm>
            <a:off x="4045241" y="1371600"/>
            <a:ext cx="0" cy="471948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Placeholder 17">
            <a:extLst>
              <a:ext uri="{FF2B5EF4-FFF2-40B4-BE49-F238E27FC236}">
                <a16:creationId xmlns:a16="http://schemas.microsoft.com/office/drawing/2014/main" id="{C10680BC-1106-B24D-A63E-02912A27325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857959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 dirty="0"/>
              <a:t>Agenda item</a:t>
            </a:r>
            <a:endParaRPr lang="en-US" dirty="0"/>
          </a:p>
        </p:txBody>
      </p:sp>
      <p:sp>
        <p:nvSpPr>
          <p:cNvPr id="87" name="Text Placeholder 17">
            <a:extLst>
              <a:ext uri="{FF2B5EF4-FFF2-40B4-BE49-F238E27FC236}">
                <a16:creationId xmlns:a16="http://schemas.microsoft.com/office/drawing/2014/main" id="{194D437D-E8B7-694E-B60A-5A3D6E81171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857959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 dirty="0"/>
              <a:t>Agenda item</a:t>
            </a:r>
            <a:endParaRPr lang="en-US" dirty="0"/>
          </a:p>
        </p:txBody>
      </p:sp>
      <p:sp>
        <p:nvSpPr>
          <p:cNvPr id="88" name="Text Placeholder 17">
            <a:extLst>
              <a:ext uri="{FF2B5EF4-FFF2-40B4-BE49-F238E27FC236}">
                <a16:creationId xmlns:a16="http://schemas.microsoft.com/office/drawing/2014/main" id="{D743CFF4-B173-B648-86A6-5021F5FB8C0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857959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 dirty="0"/>
              <a:t>Agenda item</a:t>
            </a:r>
            <a:endParaRPr lang="en-US" dirty="0"/>
          </a:p>
        </p:txBody>
      </p:sp>
      <p:sp>
        <p:nvSpPr>
          <p:cNvPr id="89" name="Text Placeholder 17">
            <a:extLst>
              <a:ext uri="{FF2B5EF4-FFF2-40B4-BE49-F238E27FC236}">
                <a16:creationId xmlns:a16="http://schemas.microsoft.com/office/drawing/2014/main" id="{67B9EDF9-023B-A84C-B540-ABBA3E3BA5C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857959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 dirty="0"/>
              <a:t>Agenda item</a:t>
            </a:r>
            <a:endParaRPr lang="en-US" dirty="0"/>
          </a:p>
        </p:txBody>
      </p:sp>
      <p:sp>
        <p:nvSpPr>
          <p:cNvPr id="90" name="Text Placeholder 17">
            <a:extLst>
              <a:ext uri="{FF2B5EF4-FFF2-40B4-BE49-F238E27FC236}">
                <a16:creationId xmlns:a16="http://schemas.microsoft.com/office/drawing/2014/main" id="{EA82EDEB-3F03-7A48-BC36-8C7437083F4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857959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 dirty="0"/>
              <a:t>Agenda item</a:t>
            </a:r>
            <a:endParaRPr lang="en-US" dirty="0"/>
          </a:p>
        </p:txBody>
      </p:sp>
      <p:sp>
        <p:nvSpPr>
          <p:cNvPr id="91" name="Text Placeholder 17">
            <a:extLst>
              <a:ext uri="{FF2B5EF4-FFF2-40B4-BE49-F238E27FC236}">
                <a16:creationId xmlns:a16="http://schemas.microsoft.com/office/drawing/2014/main" id="{8D7A3AD2-4413-D941-B944-D1D235AC668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857959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 dirty="0"/>
              <a:t>Agenda item</a:t>
            </a:r>
            <a:endParaRPr lang="en-US" dirty="0"/>
          </a:p>
        </p:txBody>
      </p:sp>
      <p:sp>
        <p:nvSpPr>
          <p:cNvPr id="92" name="Text Placeholder 17">
            <a:extLst>
              <a:ext uri="{FF2B5EF4-FFF2-40B4-BE49-F238E27FC236}">
                <a16:creationId xmlns:a16="http://schemas.microsoft.com/office/drawing/2014/main" id="{F5014509-24B5-6040-8686-31A95601E0B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857959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 dirty="0"/>
              <a:t>Agenda item</a:t>
            </a:r>
            <a:endParaRPr lang="en-US" dirty="0"/>
          </a:p>
        </p:txBody>
      </p:sp>
      <p:sp>
        <p:nvSpPr>
          <p:cNvPr id="93" name="Text Placeholder 17">
            <a:extLst>
              <a:ext uri="{FF2B5EF4-FFF2-40B4-BE49-F238E27FC236}">
                <a16:creationId xmlns:a16="http://schemas.microsoft.com/office/drawing/2014/main" id="{02B9D5CB-DA36-724C-A996-6331344816A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857959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 dirty="0"/>
              <a:t>Agenda item</a:t>
            </a:r>
            <a:endParaRPr lang="en-US" dirty="0"/>
          </a:p>
        </p:txBody>
      </p:sp>
      <p:sp>
        <p:nvSpPr>
          <p:cNvPr id="94" name="Text Placeholder 17">
            <a:extLst>
              <a:ext uri="{FF2B5EF4-FFF2-40B4-BE49-F238E27FC236}">
                <a16:creationId xmlns:a16="http://schemas.microsoft.com/office/drawing/2014/main" id="{ED51288A-4DF8-0D4F-8BBC-90AE60B6617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317230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5" name="Text Placeholder 17">
            <a:extLst>
              <a:ext uri="{FF2B5EF4-FFF2-40B4-BE49-F238E27FC236}">
                <a16:creationId xmlns:a16="http://schemas.microsoft.com/office/drawing/2014/main" id="{B55123CE-2705-2A4C-88D5-5BEECF04606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317230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6" name="Text Placeholder 17">
            <a:extLst>
              <a:ext uri="{FF2B5EF4-FFF2-40B4-BE49-F238E27FC236}">
                <a16:creationId xmlns:a16="http://schemas.microsoft.com/office/drawing/2014/main" id="{95340386-A048-C64F-B858-E874FB9006DC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317230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7" name="Text Placeholder 17">
            <a:extLst>
              <a:ext uri="{FF2B5EF4-FFF2-40B4-BE49-F238E27FC236}">
                <a16:creationId xmlns:a16="http://schemas.microsoft.com/office/drawing/2014/main" id="{389D3522-38D0-6A46-B023-28998ECDD0F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317230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8" name="Text Placeholder 17">
            <a:extLst>
              <a:ext uri="{FF2B5EF4-FFF2-40B4-BE49-F238E27FC236}">
                <a16:creationId xmlns:a16="http://schemas.microsoft.com/office/drawing/2014/main" id="{DFF1DA35-A5DD-8E48-B33F-D2FC79AD9AF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317230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9" name="Text Placeholder 17">
            <a:extLst>
              <a:ext uri="{FF2B5EF4-FFF2-40B4-BE49-F238E27FC236}">
                <a16:creationId xmlns:a16="http://schemas.microsoft.com/office/drawing/2014/main" id="{2DD1FA43-908E-6A4A-8D78-19F781C138B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317230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100" name="Text Placeholder 17">
            <a:extLst>
              <a:ext uri="{FF2B5EF4-FFF2-40B4-BE49-F238E27FC236}">
                <a16:creationId xmlns:a16="http://schemas.microsoft.com/office/drawing/2014/main" id="{B42DF6FB-CEA5-344B-B42D-A5B8AF0712F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317230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101" name="Text Placeholder 17">
            <a:extLst>
              <a:ext uri="{FF2B5EF4-FFF2-40B4-BE49-F238E27FC236}">
                <a16:creationId xmlns:a16="http://schemas.microsoft.com/office/drawing/2014/main" id="{DD7618EA-1B4E-9D4F-BE9D-ED39BC26377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317230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8" name="Date Placeholder 10">
            <a:extLst>
              <a:ext uri="{FF2B5EF4-FFF2-40B4-BE49-F238E27FC236}">
                <a16:creationId xmlns:a16="http://schemas.microsoft.com/office/drawing/2014/main" id="{44B6DFC5-6A54-A441-B4A1-5FB1E57A22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87944" y="0"/>
            <a:ext cx="2023056" cy="381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r" defTabSz="914400" rtl="0" eaLnBrk="1" latinLnBrk="0" hangingPunct="1">
              <a:defRPr lang="en-US" sz="800" kern="1200" smtClean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DCDE1A5-7B8C-446C-B047-DEF343C830D4}" type="datetime2">
              <a:rPr lang="en-US" smtClean="0"/>
              <a:t>Monday, February 22, 2021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FC4F5B-DE83-214A-95EA-68339F579CF1}"/>
              </a:ext>
            </a:extLst>
          </p:cNvPr>
          <p:cNvSpPr txBox="1"/>
          <p:nvPr userDrawn="1"/>
        </p:nvSpPr>
        <p:spPr>
          <a:xfrm>
            <a:off x="9290304" y="660196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68763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with Image - Gradient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6F62995-A1F7-47A0-AD35-CBADA97239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"/>
          <a:stretch/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961CA96-71E3-F941-B41E-52928AB9110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10099"/>
            <a:ext cx="4953000" cy="1474215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 dirty="0"/>
              <a:t>Place subtitle here in GT Sectra Fine 24pt</a:t>
            </a:r>
            <a:endParaRPr lang="en-US" dirty="0"/>
          </a:p>
        </p:txBody>
      </p:sp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3000" cy="5703315"/>
          </a:xfrm>
          <a:noFill/>
        </p:spPr>
        <p:txBody>
          <a:bodyPr tIns="274320" bIns="274320"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image, then ‘Send to Back’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 54pt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C07FC4-5CE3-4377-9FF4-FE915E8F0A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6D3AD0-C81D-4B6F-AF8C-3B3FD9443CEC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BB85E4-FADD-4019-B75F-48AAA1B24BF4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821521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 userDrawn="1">
          <p15:clr>
            <a:srgbClr val="5ACBF0"/>
          </p15:clr>
        </p15:guide>
        <p15:guide id="2" orient="horz" pos="2904" userDrawn="1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with Image - Gradient Co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34847E9-71CB-4177-8BB3-C4EDB8A3E2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3000" cy="5703315"/>
          </a:xfrm>
          <a:noFill/>
        </p:spPr>
        <p:txBody>
          <a:bodyPr tIns="274320" bIns="274320"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image, then ‘Send to Back’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 54pt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C07FC4-5CE3-4377-9FF4-FE915E8F0A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6D3AD0-C81D-4B6F-AF8C-3B3FD9443CEC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BB85E4-FADD-4019-B75F-48AAA1B24BF4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8D88312-3597-964E-9B24-8371E2C856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10099"/>
            <a:ext cx="4953000" cy="1474215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 dirty="0"/>
              <a:t>Place subtitle here in GT Sectra Fine 24pt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000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 userDrawn="1">
          <p15:clr>
            <a:srgbClr val="5ACBF0"/>
          </p15:clr>
        </p15:guide>
        <p15:guide id="2" orient="horz" pos="2904" userDrawn="1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Numbered, Gradient Mid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B16898D-3DD4-439C-B43F-558C1FDD36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4289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4015D5F-F315-4E58-856E-56BC8490AECE}"/>
              </a:ext>
            </a:extLst>
          </p:cNvPr>
          <p:cNvSpPr/>
          <p:nvPr userDrawn="1"/>
        </p:nvSpPr>
        <p:spPr>
          <a:xfrm>
            <a:off x="0" y="3428999"/>
            <a:ext cx="12192000" cy="3429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3889828"/>
            <a:ext cx="6186713" cy="2194485"/>
          </a:xfrm>
        </p:spPr>
        <p:txBody>
          <a:bodyPr anchor="t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 54pt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3E56B88-63DE-42F5-AE08-5F9069ED683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143001" y="835805"/>
            <a:ext cx="6186712" cy="2194487"/>
          </a:xfrm>
        </p:spPr>
        <p:txBody>
          <a:bodyPr anchor="ctr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lang="en-US" sz="16600" b="1" kern="1200" dirty="0">
                <a:ln w="38100">
                  <a:solidFill>
                    <a:schemeClr val="tx1"/>
                  </a:solidFill>
                </a:ln>
                <a:noFill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#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B317ED-600C-4D7F-990D-38990FC868E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BA14C7-1430-48FF-8901-F3A033110900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8F01F3-5CA0-48F9-8E93-BE5B61747A9B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4CC28DDD-91C9-FB49-B057-796687C8B0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55427" y="3889828"/>
            <a:ext cx="2993573" cy="2194486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 dirty="0"/>
              <a:t>Place subtitle here in GT Sectra Fine 24pt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131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-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59F547C-24AC-4360-A79B-5A655D445C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6DFCE48E-1DF3-48D6-BD43-BA3B9CE95A0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1"/>
            <a:ext cx="11430000" cy="4940300"/>
          </a:xfrm>
        </p:spPr>
        <p:txBody>
          <a:bodyPr/>
          <a:lstStyle/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73130F-A951-4B2F-B976-F86B48C94E6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DCDE1A5-7B8C-446C-B047-DEF343C830D4}" type="datetime2">
              <a:rPr lang="en-US" smtClean="0"/>
              <a:t>Monday, February 22, 2021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10CDF8-AB30-4FF6-96D4-78E079016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‹#›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692D95D-EB04-4839-AAE0-4F8EB4224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14F5F4-71F4-4686-B30F-3F7BC9AE9C37}"/>
              </a:ext>
            </a:extLst>
          </p:cNvPr>
          <p:cNvSpPr txBox="1"/>
          <p:nvPr userDrawn="1"/>
        </p:nvSpPr>
        <p:spPr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>
                <a:solidFill>
                  <a:schemeClr val="tx1">
                    <a:alpha val="75000"/>
                  </a:schemeClr>
                </a:solidFill>
              </a:rPr>
              <a:t>Copyright © 202</a:t>
            </a:r>
            <a:r>
              <a:rPr lang="lv-LV" sz="800" dirty="0">
                <a:solidFill>
                  <a:schemeClr val="tx1">
                    <a:alpha val="75000"/>
                  </a:schemeClr>
                </a:solidFill>
              </a:rPr>
              <a:t>1</a:t>
            </a:r>
            <a:r>
              <a:rPr lang="en-GB" sz="800" dirty="0">
                <a:solidFill>
                  <a:schemeClr val="tx1">
                    <a:alpha val="75000"/>
                  </a:schemeClr>
                </a:solidFill>
              </a:rPr>
              <a:t> Accenture. All rights reserved.</a:t>
            </a:r>
            <a:endParaRPr lang="en-US" noProof="0" dirty="0">
              <a:solidFill>
                <a:schemeClr val="tx1">
                  <a:alpha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092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49B96C-8E74-4C8B-BDE4-9B82801CA0E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1"/>
            <a:ext cx="11430000" cy="4940300"/>
          </a:xfrm>
        </p:spPr>
        <p:txBody>
          <a:bodyPr/>
          <a:lstStyle/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7445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 userDrawn="1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2 - Headline + GT Sec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3004457"/>
            <a:ext cx="5524500" cy="286957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" panose="00000500000000000000" pitchFamily="50" charset="0"/>
              </a:defRPr>
            </a:lvl1pPr>
            <a:lvl2pPr marL="0" indent="0">
              <a:buNone/>
              <a:defRPr sz="1800"/>
            </a:lvl2pPr>
            <a:lvl3pPr marL="228600">
              <a:buFont typeface="Arial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Place sub-headline here in GT </a:t>
            </a:r>
            <a:r>
              <a:rPr lang="en-US" dirty="0" err="1"/>
              <a:t>Sectra</a:t>
            </a:r>
            <a:r>
              <a:rPr lang="en-US" dirty="0"/>
              <a:t> Fine, indent for other levels</a:t>
            </a:r>
          </a:p>
          <a:p>
            <a:pPr lvl="1"/>
            <a:r>
              <a:rPr lang="en-US" dirty="0"/>
              <a:t>Second level (text 18pt)</a:t>
            </a:r>
          </a:p>
          <a:p>
            <a:pPr lvl="2"/>
            <a:r>
              <a:rPr lang="en-US" dirty="0"/>
              <a:t>Third level bullet (bullet 18pt)</a:t>
            </a:r>
          </a:p>
          <a:p>
            <a:pPr lvl="3"/>
            <a:r>
              <a:rPr lang="en-US" dirty="0"/>
              <a:t>Fourth level bullet (bullet 16pt)</a:t>
            </a:r>
          </a:p>
          <a:p>
            <a:pPr lvl="4"/>
            <a:r>
              <a:rPr lang="en-US" dirty="0"/>
              <a:t>Fifth level bullet (bullet 16pt)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CC1513EB-EC9B-9B42-BA12-BC659505A76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6499" y="1371601"/>
            <a:ext cx="5524500" cy="4502426"/>
          </a:xfrm>
        </p:spPr>
        <p:txBody>
          <a:bodyPr/>
          <a:lstStyle/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1371601"/>
            <a:ext cx="5524499" cy="1632856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85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 userDrawn="1">
          <p15:clr>
            <a:srgbClr val="5ACBF0"/>
          </p15:clr>
        </p15:guide>
        <p15:guide id="2" pos="3720" userDrawn="1">
          <p15:clr>
            <a:srgbClr val="5ACBF0"/>
          </p15:clr>
        </p15:guide>
        <p15:guide id="3" pos="3960" userDrawn="1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2 - Headlin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990602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1371601"/>
            <a:ext cx="55245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DE1E44A-D007-46D2-9E20-283025607FF2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286499" y="1371601"/>
            <a:ext cx="55245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B6533C5-6F53-46C1-904B-4A15BC734E7D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381000" y="5874026"/>
            <a:ext cx="5524500" cy="437873"/>
          </a:xfrm>
        </p:spPr>
        <p:txBody>
          <a:bodyPr anchor="t"/>
          <a:lstStyle>
            <a:lvl1pPr marL="0" indent="0" defTabSz="22860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more info here 12pt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842901BF-D744-42DD-805A-32CB37B9D8BC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6286499" y="5874026"/>
            <a:ext cx="5524500" cy="437873"/>
          </a:xfrm>
        </p:spPr>
        <p:txBody>
          <a:bodyPr vert="horz" lIns="0" tIns="0" rIns="0" bIns="0" rtlCol="0" anchor="t">
            <a:noAutofit/>
          </a:bodyPr>
          <a:lstStyle>
            <a:lvl1pPr marL="0" indent="0" defTabSz="228600">
              <a:buNone/>
              <a:defRPr lang="en-US" sz="1200" dirty="0"/>
            </a:lvl1pPr>
          </a:lstStyle>
          <a:p>
            <a:pPr lvl="0"/>
            <a:r>
              <a:rPr lang="en-US" dirty="0"/>
              <a:t>Place more info here 12pt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2194561"/>
            <a:ext cx="5524499" cy="367946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2194561"/>
            <a:ext cx="5524499" cy="367946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</p:spTree>
    <p:extLst>
      <p:ext uri="{BB962C8B-B14F-4D97-AF65-F5344CB8AC3E}">
        <p14:creationId xmlns:p14="http://schemas.microsoft.com/office/powerpoint/2010/main" val="10594508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 userDrawn="1">
          <p15:clr>
            <a:srgbClr val="5ACBF0"/>
          </p15:clr>
        </p15:guide>
        <p15:guide id="2" pos="3720" userDrawn="1">
          <p15:clr>
            <a:srgbClr val="5ACBF0"/>
          </p15:clr>
        </p15:guide>
        <p15:guide id="3" pos="3960" userDrawn="1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3 -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990602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A4C27-1C65-4465-A8B1-ACE92701B4D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1000" y="3108960"/>
            <a:ext cx="3556000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1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5274935-A310-47A1-ACB7-150C9A4CCBD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4318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DB26F5FE-8482-4C00-99C1-3FC3BEEE82C8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4318000" y="3108960"/>
            <a:ext cx="3556000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11113" lvl="5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</a:pPr>
            <a:r>
              <a:rPr lang="en-US" dirty="0"/>
              <a:t>Sixth level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91AD4F-1A63-495D-A741-37A4A9D585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4318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33E71D-D540-47A3-B3BA-2FFF7F53FF1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8255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</a:t>
            </a:r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CBA38EFA-DE92-462D-AAF3-DE465A478568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8255000" y="3108960"/>
            <a:ext cx="3556000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11113" lvl="5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</a:pPr>
            <a:r>
              <a:rPr lang="en-US" dirty="0"/>
              <a:t>Sixth level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F1B026-22B9-4DC5-B7C8-C26593A206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255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0997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 userDrawn="1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4 -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990602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2286000"/>
            <a:ext cx="2571749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1000" y="1828800"/>
            <a:ext cx="2571749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5274935-A310-47A1-ACB7-150C9A4CCBD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33337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91AD4F-1A63-495D-A741-37A4A9D585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33337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33E71D-D540-47A3-B3BA-2FFF7F53FF1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28650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F1B026-22B9-4DC5-B7C8-C26593A206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628650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973701C-90E3-449B-A44A-0C66B094560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92392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D6CB018D-34A3-4417-AE76-9BB3793F0332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92392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3BDC2B1A-D3A0-C04B-AEDB-0389C637EF1A}"/>
              </a:ext>
            </a:extLst>
          </p:cNvPr>
          <p:cNvSpPr>
            <a:spLocks noGrp="1"/>
          </p:cNvSpPr>
          <p:nvPr>
            <p:ph sz="half" idx="28" hasCustomPrompt="1"/>
          </p:nvPr>
        </p:nvSpPr>
        <p:spPr>
          <a:xfrm>
            <a:off x="381000" y="3108960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0F6CE73-9C88-264F-A7F2-A3D2B2D1938B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3333751" y="3108960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5F289FE6-F2A2-784D-9D31-047C10F04CDF}"/>
              </a:ext>
            </a:extLst>
          </p:cNvPr>
          <p:cNvSpPr>
            <a:spLocks noGrp="1"/>
          </p:cNvSpPr>
          <p:nvPr>
            <p:ph sz="half" idx="30" hasCustomPrompt="1"/>
          </p:nvPr>
        </p:nvSpPr>
        <p:spPr>
          <a:xfrm>
            <a:off x="6286501" y="3108960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A079B5C1-1D0F-8F40-A376-4AE3B49D1B5A}"/>
              </a:ext>
            </a:extLst>
          </p:cNvPr>
          <p:cNvSpPr>
            <a:spLocks noGrp="1"/>
          </p:cNvSpPr>
          <p:nvPr>
            <p:ph sz="half" idx="31" hasCustomPrompt="1"/>
          </p:nvPr>
        </p:nvSpPr>
        <p:spPr>
          <a:xfrm>
            <a:off x="9239251" y="3108960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</p:spTree>
    <p:extLst>
      <p:ext uri="{BB962C8B-B14F-4D97-AF65-F5344CB8AC3E}">
        <p14:creationId xmlns:p14="http://schemas.microsoft.com/office/powerpoint/2010/main" val="35609759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Slide - Log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Welcome</a:t>
            </a:r>
            <a:endParaRPr lang="en-US" dirty="0"/>
          </a:p>
        </p:txBody>
      </p:sp>
      <p:pic>
        <p:nvPicPr>
          <p:cNvPr id="3" name="Graphic 5">
            <a:extLst>
              <a:ext uri="{FF2B5EF4-FFF2-40B4-BE49-F238E27FC236}">
                <a16:creationId xmlns:a16="http://schemas.microsoft.com/office/drawing/2014/main" id="{6B12DB67-2F55-4F91-ABD8-4E1201FECE7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53882" y="698213"/>
            <a:ext cx="1884233" cy="4980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104FBB-E799-42A8-A4FA-483DC489523D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 dirty="0"/>
              <a:t>Format Background… &gt; Picture or texture fill &gt; Set to one of the dark or mid gradient options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CFD98C-36EF-9841-81E1-8F912DE9E80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708" y="5891009"/>
            <a:ext cx="2940583" cy="26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055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757F29-5B8C-430C-B53D-FA44B1887B4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377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C854DFB-B17D-45CF-98C3-3882DBE2C32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</a:t>
            </a:r>
          </a:p>
          <a:p>
            <a:pPr lvl="1"/>
            <a:r>
              <a:rPr lang="en-US" dirty="0"/>
              <a:t>Details</a:t>
            </a:r>
          </a:p>
          <a:p>
            <a:pPr lvl="2"/>
            <a:r>
              <a:rPr lang="en-US" dirty="0"/>
              <a:t>More details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16" name="Text Placeholder 21">
            <a:extLst>
              <a:ext uri="{FF2B5EF4-FFF2-40B4-BE49-F238E27FC236}">
                <a16:creationId xmlns:a16="http://schemas.microsoft.com/office/drawing/2014/main" id="{C5D125FD-0D25-4E65-82F5-4E18FE84E47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39435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</a:t>
            </a:r>
          </a:p>
          <a:p>
            <a:pPr lvl="1"/>
            <a:r>
              <a:rPr lang="en-US" dirty="0"/>
              <a:t>Details</a:t>
            </a:r>
          </a:p>
          <a:p>
            <a:pPr lvl="2"/>
            <a:r>
              <a:rPr lang="en-US" dirty="0"/>
              <a:t>More details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5B124AA5-6419-4552-97B5-242DA08BE73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01455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</a:t>
            </a:r>
          </a:p>
          <a:p>
            <a:pPr lvl="1"/>
            <a:r>
              <a:rPr lang="en-US" dirty="0"/>
              <a:t>Details</a:t>
            </a:r>
          </a:p>
          <a:p>
            <a:pPr lvl="2"/>
            <a:r>
              <a:rPr lang="en-US" dirty="0"/>
              <a:t>More details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A378CD97-B880-4BCB-AD71-A7C1C1C8489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63475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</a:t>
            </a:r>
          </a:p>
          <a:p>
            <a:pPr lvl="1"/>
            <a:r>
              <a:rPr lang="en-US" dirty="0"/>
              <a:t>Details</a:t>
            </a:r>
          </a:p>
          <a:p>
            <a:pPr lvl="2"/>
            <a:r>
              <a:rPr lang="en-US" dirty="0"/>
              <a:t>More details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82CB6C29-05E0-4B43-A2EB-22FEB969E56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825496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</a:t>
            </a:r>
          </a:p>
          <a:p>
            <a:pPr lvl="1"/>
            <a:r>
              <a:rPr lang="en-US" dirty="0"/>
              <a:t>Details</a:t>
            </a:r>
          </a:p>
          <a:p>
            <a:pPr lvl="2"/>
            <a:r>
              <a:rPr lang="en-US" dirty="0"/>
              <a:t>More details</a:t>
            </a:r>
          </a:p>
          <a:p>
            <a:pPr lvl="3"/>
            <a:r>
              <a:rPr lang="en-US" dirty="0"/>
              <a:t>Bullet point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3EDE11-CE40-4943-AE63-A3B14CB3C037}"/>
              </a:ext>
            </a:extLst>
          </p:cNvPr>
          <p:cNvCxnSpPr>
            <a:cxnSpLocks/>
          </p:cNvCxnSpPr>
          <p:nvPr userDrawn="1"/>
        </p:nvCxnSpPr>
        <p:spPr>
          <a:xfrm>
            <a:off x="114156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7ED40C-58DA-45F1-8E80-6A74976C6E1E}"/>
              </a:ext>
            </a:extLst>
          </p:cNvPr>
          <p:cNvCxnSpPr/>
          <p:nvPr userDrawn="1"/>
        </p:nvCxnSpPr>
        <p:spPr>
          <a:xfrm>
            <a:off x="350358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91A22B2-C08A-41DA-ACB1-5B59B4CDA8DE}"/>
              </a:ext>
            </a:extLst>
          </p:cNvPr>
          <p:cNvCxnSpPr/>
          <p:nvPr userDrawn="1"/>
        </p:nvCxnSpPr>
        <p:spPr>
          <a:xfrm>
            <a:off x="586560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D3E374-86AB-4A80-81AD-B09F07C51B80}"/>
              </a:ext>
            </a:extLst>
          </p:cNvPr>
          <p:cNvCxnSpPr/>
          <p:nvPr userDrawn="1"/>
        </p:nvCxnSpPr>
        <p:spPr>
          <a:xfrm>
            <a:off x="822762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3A5244A-D0CA-43CB-A0DB-296A219EDC9D}"/>
              </a:ext>
            </a:extLst>
          </p:cNvPr>
          <p:cNvCxnSpPr>
            <a:cxnSpLocks/>
          </p:cNvCxnSpPr>
          <p:nvPr userDrawn="1"/>
        </p:nvCxnSpPr>
        <p:spPr>
          <a:xfrm>
            <a:off x="10589648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13">
            <a:extLst>
              <a:ext uri="{FF2B5EF4-FFF2-40B4-BE49-F238E27FC236}">
                <a16:creationId xmlns:a16="http://schemas.microsoft.com/office/drawing/2014/main" id="{EABD27E6-4547-45B3-9AC5-1EF508AE88E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07579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0" name="Picture Placeholder 13">
            <a:extLst>
              <a:ext uri="{FF2B5EF4-FFF2-40B4-BE49-F238E27FC236}">
                <a16:creationId xmlns:a16="http://schemas.microsoft.com/office/drawing/2014/main" id="{31C34651-25FA-45DD-86DF-BB58EBE9AA8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43781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B32375EE-E449-4B59-B987-5D6EBFBDF31C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9983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EE1692D5-4CE6-4990-8769-B146983B947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161852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18" name="Date Placeholder 10">
            <a:extLst>
              <a:ext uri="{FF2B5EF4-FFF2-40B4-BE49-F238E27FC236}">
                <a16:creationId xmlns:a16="http://schemas.microsoft.com/office/drawing/2014/main" id="{E3730EFD-23A6-7A4C-8044-54C1542D75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87944" y="0"/>
            <a:ext cx="2023056" cy="381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r" defTabSz="914400" rtl="0" eaLnBrk="1" latinLnBrk="0" hangingPunct="1">
              <a:defRPr lang="en-US" sz="800" kern="1200" smtClean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DCDE1A5-7B8C-446C-B047-DEF343C830D4}" type="datetime2">
              <a:rPr lang="en-US" smtClean="0"/>
              <a:t>Monday, February 22,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1266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4 - Box Shad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154655" y="1560513"/>
            <a:ext cx="1894600" cy="1894600"/>
          </a:xfrm>
          <a:solidFill>
            <a:schemeClr val="tx2">
              <a:lumMod val="20000"/>
              <a:lumOff val="80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6" name="Picture Placeholder 13">
            <a:extLst>
              <a:ext uri="{FF2B5EF4-FFF2-40B4-BE49-F238E27FC236}">
                <a16:creationId xmlns:a16="http://schemas.microsoft.com/office/drawing/2014/main" id="{25DB0B2A-9775-46B0-9A40-F75EBFA4B45C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817351" y="1560513"/>
            <a:ext cx="1894600" cy="1894600"/>
          </a:xfrm>
          <a:solidFill>
            <a:schemeClr val="tx2">
              <a:lumMod val="20000"/>
              <a:lumOff val="80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marL="228600" lvl="0" indent="-22860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7" name="Picture Placeholder 13">
            <a:extLst>
              <a:ext uri="{FF2B5EF4-FFF2-40B4-BE49-F238E27FC236}">
                <a16:creationId xmlns:a16="http://schemas.microsoft.com/office/drawing/2014/main" id="{F83F6B5F-EAE7-44DA-BD77-6D66865CEB92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480047" y="1560513"/>
            <a:ext cx="1894600" cy="1894600"/>
          </a:xfrm>
          <a:solidFill>
            <a:schemeClr val="tx2">
              <a:lumMod val="20000"/>
              <a:lumOff val="80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marL="228600" lvl="0" indent="-22860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8" name="Picture Placeholder 13">
            <a:extLst>
              <a:ext uri="{FF2B5EF4-FFF2-40B4-BE49-F238E27FC236}">
                <a16:creationId xmlns:a16="http://schemas.microsoft.com/office/drawing/2014/main" id="{AD8EF41C-E978-4139-80A4-73605C41EA35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42743" y="1560513"/>
            <a:ext cx="1894600" cy="1894600"/>
          </a:xfrm>
          <a:solidFill>
            <a:schemeClr val="tx2">
              <a:lumMod val="20000"/>
              <a:lumOff val="80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marL="228600" lvl="0" indent="-22860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5299B8E-3F01-2548-8001-539E1BC628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54653" y="3914042"/>
            <a:ext cx="2047984" cy="217243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400" b="0" i="0">
                <a:solidFill>
                  <a:schemeClr val="accent2"/>
                </a:solidFill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Full Name</a:t>
            </a:r>
          </a:p>
          <a:p>
            <a:pPr lvl="1"/>
            <a:r>
              <a:rPr lang="en-US" dirty="0"/>
              <a:t>Role</a:t>
            </a:r>
          </a:p>
          <a:p>
            <a:pPr lvl="2"/>
            <a:r>
              <a:rPr lang="en-US" dirty="0"/>
              <a:t>Short bio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4E426F14-FA6B-9D46-869F-A452B7018F4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17350" y="3914042"/>
            <a:ext cx="2047984" cy="217243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lang="en-US" sz="2400" b="0" i="0" kern="1200" dirty="0" smtClean="0">
                <a:solidFill>
                  <a:schemeClr val="accent2"/>
                </a:solidFill>
                <a:latin typeface="GT Sectra Fine" pitchFamily="2" charset="77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marL="0" lv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Full Name</a:t>
            </a:r>
          </a:p>
          <a:p>
            <a:pPr lvl="1"/>
            <a:r>
              <a:rPr lang="en-US" dirty="0"/>
              <a:t>Role</a:t>
            </a:r>
          </a:p>
          <a:p>
            <a:pPr lvl="2"/>
            <a:r>
              <a:rPr lang="en-US" dirty="0"/>
              <a:t>Short bio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50" name="Text Placeholder 21">
            <a:extLst>
              <a:ext uri="{FF2B5EF4-FFF2-40B4-BE49-F238E27FC236}">
                <a16:creationId xmlns:a16="http://schemas.microsoft.com/office/drawing/2014/main" id="{538B1F0C-0682-354C-9C2E-DEAF9D4D61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80047" y="3914042"/>
            <a:ext cx="2047984" cy="217243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lang="en-US" sz="2400" b="0" i="0" kern="1200" dirty="0" smtClean="0">
                <a:solidFill>
                  <a:schemeClr val="accent2"/>
                </a:solidFill>
                <a:latin typeface="GT Sectra Fine" pitchFamily="2" charset="77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marL="0" lv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Full Name</a:t>
            </a:r>
          </a:p>
          <a:p>
            <a:pPr lvl="1"/>
            <a:r>
              <a:rPr lang="en-US" dirty="0"/>
              <a:t>Role</a:t>
            </a:r>
          </a:p>
          <a:p>
            <a:pPr lvl="2"/>
            <a:r>
              <a:rPr lang="en-US" dirty="0"/>
              <a:t>Short bio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51" name="Text Placeholder 21">
            <a:extLst>
              <a:ext uri="{FF2B5EF4-FFF2-40B4-BE49-F238E27FC236}">
                <a16:creationId xmlns:a16="http://schemas.microsoft.com/office/drawing/2014/main" id="{C69C98AC-20D5-A44F-AEBD-63FEBDE614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42742" y="3914042"/>
            <a:ext cx="2047984" cy="217243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lang="en-US" sz="2400" b="0" i="0" kern="1200" dirty="0" smtClean="0">
                <a:solidFill>
                  <a:schemeClr val="accent2"/>
                </a:solidFill>
                <a:latin typeface="GT Sectra Fine" pitchFamily="2" charset="77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marL="0" lv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Full Name</a:t>
            </a:r>
          </a:p>
          <a:p>
            <a:pPr lvl="1"/>
            <a:r>
              <a:rPr lang="en-US" dirty="0"/>
              <a:t>Role</a:t>
            </a:r>
          </a:p>
          <a:p>
            <a:pPr lvl="2"/>
            <a:r>
              <a:rPr lang="en-US" dirty="0"/>
              <a:t>Short bio</a:t>
            </a:r>
          </a:p>
          <a:p>
            <a:pPr lvl="3"/>
            <a:r>
              <a:rPr lang="en-US" dirty="0"/>
              <a:t>Bullet point</a:t>
            </a:r>
          </a:p>
        </p:txBody>
      </p:sp>
    </p:spTree>
    <p:extLst>
      <p:ext uri="{BB962C8B-B14F-4D97-AF65-F5344CB8AC3E}">
        <p14:creationId xmlns:p14="http://schemas.microsoft.com/office/powerpoint/2010/main" val="23111865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8224852-B872-0E48-9DF5-0937E260C3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356104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4340D6FD-1887-3544-A26E-8F335B859B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31208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FA080C1D-BB93-B249-9F54-C5F7A16E098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06312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A1C6FF20-E7DF-8F42-9AE5-920A6769DA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56520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CA9187A3-C074-9F44-8687-E31C02BD508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81416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A02BDBD-12C4-A940-8556-B3E5BDD10714}"/>
              </a:ext>
            </a:extLst>
          </p:cNvPr>
          <p:cNvCxnSpPr>
            <a:cxnSpLocks/>
          </p:cNvCxnSpPr>
          <p:nvPr userDrawn="1"/>
        </p:nvCxnSpPr>
        <p:spPr>
          <a:xfrm>
            <a:off x="377415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FEA9EDE-6235-5149-A941-CF6FEAE2E6FF}"/>
              </a:ext>
            </a:extLst>
          </p:cNvPr>
          <p:cNvCxnSpPr>
            <a:cxnSpLocks/>
          </p:cNvCxnSpPr>
          <p:nvPr userDrawn="1"/>
        </p:nvCxnSpPr>
        <p:spPr>
          <a:xfrm>
            <a:off x="2353236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BE3B3A9-F650-CD4D-ABE8-60A0F5E115AE}"/>
              </a:ext>
            </a:extLst>
          </p:cNvPr>
          <p:cNvCxnSpPr>
            <a:cxnSpLocks/>
          </p:cNvCxnSpPr>
          <p:nvPr userDrawn="1"/>
        </p:nvCxnSpPr>
        <p:spPr>
          <a:xfrm>
            <a:off x="4329057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0EADFA0-1672-B34A-99B7-19C51FEE8983}"/>
              </a:ext>
            </a:extLst>
          </p:cNvPr>
          <p:cNvCxnSpPr>
            <a:cxnSpLocks/>
          </p:cNvCxnSpPr>
          <p:nvPr userDrawn="1"/>
        </p:nvCxnSpPr>
        <p:spPr>
          <a:xfrm>
            <a:off x="6304878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C298F82-C3A0-2A4F-8530-36C08463C5C0}"/>
              </a:ext>
            </a:extLst>
          </p:cNvPr>
          <p:cNvCxnSpPr>
            <a:cxnSpLocks/>
          </p:cNvCxnSpPr>
          <p:nvPr userDrawn="1"/>
        </p:nvCxnSpPr>
        <p:spPr>
          <a:xfrm>
            <a:off x="8280699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35C1307-45DE-104B-82C7-0AF770E496DE}"/>
              </a:ext>
            </a:extLst>
          </p:cNvPr>
          <p:cNvCxnSpPr>
            <a:cxnSpLocks/>
          </p:cNvCxnSpPr>
          <p:nvPr userDrawn="1"/>
        </p:nvCxnSpPr>
        <p:spPr>
          <a:xfrm>
            <a:off x="10256520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BEB5A56-DED2-134F-B0DE-11936982FFF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</a:t>
            </a:r>
          </a:p>
          <a:p>
            <a:pPr lvl="2"/>
            <a:r>
              <a:rPr lang="en-US" dirty="0"/>
              <a:t>Short bio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923321BD-6745-7944-910F-B8C8E4AC31D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53236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</a:t>
            </a:r>
          </a:p>
          <a:p>
            <a:pPr lvl="2"/>
            <a:r>
              <a:rPr lang="en-US" dirty="0"/>
              <a:t>Short bio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29" name="Text Placeholder 21">
            <a:extLst>
              <a:ext uri="{FF2B5EF4-FFF2-40B4-BE49-F238E27FC236}">
                <a16:creationId xmlns:a16="http://schemas.microsoft.com/office/drawing/2014/main" id="{2A6C4DC7-1806-A74D-B434-61FF385F82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9057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</a:t>
            </a:r>
          </a:p>
          <a:p>
            <a:pPr lvl="2"/>
            <a:r>
              <a:rPr lang="en-US" dirty="0"/>
              <a:t>Short bio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30" name="Text Placeholder 21">
            <a:extLst>
              <a:ext uri="{FF2B5EF4-FFF2-40B4-BE49-F238E27FC236}">
                <a16:creationId xmlns:a16="http://schemas.microsoft.com/office/drawing/2014/main" id="{053D7F26-6DC1-034C-B572-B4BFE718C79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04878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</a:t>
            </a:r>
          </a:p>
          <a:p>
            <a:pPr lvl="2"/>
            <a:r>
              <a:rPr lang="en-US" dirty="0"/>
              <a:t>Short bio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32" name="Text Placeholder 21">
            <a:extLst>
              <a:ext uri="{FF2B5EF4-FFF2-40B4-BE49-F238E27FC236}">
                <a16:creationId xmlns:a16="http://schemas.microsoft.com/office/drawing/2014/main" id="{E075A489-B7B7-CE40-B061-D8A36AFCC81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80699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</a:t>
            </a:r>
          </a:p>
          <a:p>
            <a:pPr lvl="2"/>
            <a:r>
              <a:rPr lang="en-US" dirty="0"/>
              <a:t>Short bio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FF2BF483-5EDC-9242-AD58-57E84F538C8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56520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</a:t>
            </a:r>
          </a:p>
          <a:p>
            <a:pPr lvl="2"/>
            <a:r>
              <a:rPr lang="en-US" dirty="0"/>
              <a:t>Short bio</a:t>
            </a:r>
          </a:p>
          <a:p>
            <a:pPr lvl="3"/>
            <a:r>
              <a:rPr lang="en-US" dirty="0"/>
              <a:t>Bullet point</a:t>
            </a:r>
          </a:p>
        </p:txBody>
      </p:sp>
    </p:spTree>
    <p:extLst>
      <p:ext uri="{BB962C8B-B14F-4D97-AF65-F5344CB8AC3E}">
        <p14:creationId xmlns:p14="http://schemas.microsoft.com/office/powerpoint/2010/main" val="379903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-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8224852-B872-0E48-9DF5-0937E260C3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356104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4340D6FD-1887-3544-A26E-8F335B859B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31208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FA080C1D-BB93-B249-9F54-C5F7A16E098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06312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A1C6FF20-E7DF-8F42-9AE5-920A6769DA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56520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5299B8E-3F01-2548-8001-539E1BC628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</a:t>
            </a:r>
          </a:p>
          <a:p>
            <a:pPr lvl="2"/>
            <a:r>
              <a:rPr lang="en-US" dirty="0"/>
              <a:t>Short bio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4E426F14-FA6B-9D46-869F-A452B7018F4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53236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</a:t>
            </a:r>
          </a:p>
          <a:p>
            <a:pPr lvl="2"/>
            <a:r>
              <a:rPr lang="en-US" dirty="0"/>
              <a:t>Short bio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CA9187A3-C074-9F44-8687-E31C02BD508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81416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A02BDBD-12C4-A940-8556-B3E5BDD10714}"/>
              </a:ext>
            </a:extLst>
          </p:cNvPr>
          <p:cNvCxnSpPr>
            <a:cxnSpLocks/>
          </p:cNvCxnSpPr>
          <p:nvPr userDrawn="1"/>
        </p:nvCxnSpPr>
        <p:spPr>
          <a:xfrm>
            <a:off x="377415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FEA9EDE-6235-5149-A941-CF6FEAE2E6FF}"/>
              </a:ext>
            </a:extLst>
          </p:cNvPr>
          <p:cNvCxnSpPr>
            <a:cxnSpLocks/>
          </p:cNvCxnSpPr>
          <p:nvPr userDrawn="1"/>
        </p:nvCxnSpPr>
        <p:spPr>
          <a:xfrm>
            <a:off x="2353236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BE3B3A9-F650-CD4D-ABE8-60A0F5E115AE}"/>
              </a:ext>
            </a:extLst>
          </p:cNvPr>
          <p:cNvCxnSpPr>
            <a:cxnSpLocks/>
          </p:cNvCxnSpPr>
          <p:nvPr userDrawn="1"/>
        </p:nvCxnSpPr>
        <p:spPr>
          <a:xfrm>
            <a:off x="4329057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0EADFA0-1672-B34A-99B7-19C51FEE8983}"/>
              </a:ext>
            </a:extLst>
          </p:cNvPr>
          <p:cNvCxnSpPr>
            <a:cxnSpLocks/>
          </p:cNvCxnSpPr>
          <p:nvPr userDrawn="1"/>
        </p:nvCxnSpPr>
        <p:spPr>
          <a:xfrm>
            <a:off x="6304878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C298F82-C3A0-2A4F-8530-36C08463C5C0}"/>
              </a:ext>
            </a:extLst>
          </p:cNvPr>
          <p:cNvCxnSpPr>
            <a:cxnSpLocks/>
          </p:cNvCxnSpPr>
          <p:nvPr userDrawn="1"/>
        </p:nvCxnSpPr>
        <p:spPr>
          <a:xfrm>
            <a:off x="8280699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35C1307-45DE-104B-82C7-0AF770E496DE}"/>
              </a:ext>
            </a:extLst>
          </p:cNvPr>
          <p:cNvCxnSpPr>
            <a:cxnSpLocks/>
          </p:cNvCxnSpPr>
          <p:nvPr userDrawn="1"/>
        </p:nvCxnSpPr>
        <p:spPr>
          <a:xfrm>
            <a:off x="10256520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Placeholder 21">
            <a:extLst>
              <a:ext uri="{FF2B5EF4-FFF2-40B4-BE49-F238E27FC236}">
                <a16:creationId xmlns:a16="http://schemas.microsoft.com/office/drawing/2014/main" id="{538B1F0C-0682-354C-9C2E-DEAF9D4D61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9057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</a:t>
            </a:r>
          </a:p>
          <a:p>
            <a:pPr lvl="2"/>
            <a:r>
              <a:rPr lang="en-US" dirty="0"/>
              <a:t>Short bio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51" name="Text Placeholder 21">
            <a:extLst>
              <a:ext uri="{FF2B5EF4-FFF2-40B4-BE49-F238E27FC236}">
                <a16:creationId xmlns:a16="http://schemas.microsoft.com/office/drawing/2014/main" id="{C69C98AC-20D5-A44F-AEBD-63FEBDE614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04878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</a:t>
            </a:r>
          </a:p>
          <a:p>
            <a:pPr lvl="2"/>
            <a:r>
              <a:rPr lang="en-US" dirty="0"/>
              <a:t>Short bio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52" name="Text Placeholder 21">
            <a:extLst>
              <a:ext uri="{FF2B5EF4-FFF2-40B4-BE49-F238E27FC236}">
                <a16:creationId xmlns:a16="http://schemas.microsoft.com/office/drawing/2014/main" id="{6DA3268F-5CC4-7E4D-879D-3A3F1FBF6B5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80699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</a:t>
            </a:r>
          </a:p>
          <a:p>
            <a:pPr lvl="2"/>
            <a:r>
              <a:rPr lang="en-US" dirty="0"/>
              <a:t>Short bio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53" name="Text Placeholder 21">
            <a:extLst>
              <a:ext uri="{FF2B5EF4-FFF2-40B4-BE49-F238E27FC236}">
                <a16:creationId xmlns:a16="http://schemas.microsoft.com/office/drawing/2014/main" id="{855592D2-902A-1146-B433-6648BEC8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56520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</a:t>
            </a:r>
          </a:p>
          <a:p>
            <a:pPr lvl="2"/>
            <a:r>
              <a:rPr lang="en-US" dirty="0"/>
              <a:t>Short bio</a:t>
            </a:r>
          </a:p>
          <a:p>
            <a:pPr lvl="3"/>
            <a:r>
              <a:rPr lang="en-US" dirty="0"/>
              <a:t>Bullet point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3CD3D7-329E-47BB-94A7-43044FF6B3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028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8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71931-42F0-694A-9918-74F36725749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81000" y="1295233"/>
            <a:ext cx="3540355" cy="5016665"/>
          </a:xfrm>
        </p:spPr>
        <p:txBody>
          <a:bodyPr/>
          <a:lstStyle/>
          <a:p>
            <a:pPr lvl="0"/>
            <a:r>
              <a:rPr lang="en-GB" dirty="0"/>
              <a:t>Place text here, use indent to access other levels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45" name="Picture Placeholder 13">
            <a:extLst>
              <a:ext uri="{FF2B5EF4-FFF2-40B4-BE49-F238E27FC236}">
                <a16:creationId xmlns:a16="http://schemas.microsoft.com/office/drawing/2014/main" id="{CD7EAAF9-7102-4351-9F35-C40B3F3819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25822" y="1295233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6" name="Picture Placeholder 13">
            <a:extLst>
              <a:ext uri="{FF2B5EF4-FFF2-40B4-BE49-F238E27FC236}">
                <a16:creationId xmlns:a16="http://schemas.microsoft.com/office/drawing/2014/main" id="{CC40CB3D-DFEA-4056-B2DA-887E7C86324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98233" y="1295233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7" name="Picture Placeholder 13">
            <a:extLst>
              <a:ext uri="{FF2B5EF4-FFF2-40B4-BE49-F238E27FC236}">
                <a16:creationId xmlns:a16="http://schemas.microsoft.com/office/drawing/2014/main" id="{F8BABECB-6F2D-4068-AEE6-A603DAA72EF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43055" y="1295233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8" name="Picture Placeholder 13">
            <a:extLst>
              <a:ext uri="{FF2B5EF4-FFF2-40B4-BE49-F238E27FC236}">
                <a16:creationId xmlns:a16="http://schemas.microsoft.com/office/drawing/2014/main" id="{914A31DD-59CB-48C9-9C28-954E6B85C62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70644" y="1295233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41646E1-19C3-4B9B-B997-D1E684346A58}"/>
              </a:ext>
            </a:extLst>
          </p:cNvPr>
          <p:cNvCxnSpPr>
            <a:cxnSpLocks/>
          </p:cNvCxnSpPr>
          <p:nvPr userDrawn="1"/>
        </p:nvCxnSpPr>
        <p:spPr>
          <a:xfrm>
            <a:off x="4325822" y="2633001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573D48A-A495-4050-90E3-75258FCF3377}"/>
              </a:ext>
            </a:extLst>
          </p:cNvPr>
          <p:cNvCxnSpPr>
            <a:cxnSpLocks/>
          </p:cNvCxnSpPr>
          <p:nvPr userDrawn="1"/>
        </p:nvCxnSpPr>
        <p:spPr>
          <a:xfrm>
            <a:off x="6298233" y="2633001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73483C0-79C0-4141-9CB1-0BA663E254D0}"/>
              </a:ext>
            </a:extLst>
          </p:cNvPr>
          <p:cNvCxnSpPr>
            <a:cxnSpLocks/>
          </p:cNvCxnSpPr>
          <p:nvPr userDrawn="1"/>
        </p:nvCxnSpPr>
        <p:spPr>
          <a:xfrm>
            <a:off x="8270644" y="2633001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4A17C9C-D115-468F-86DD-CDE522721719}"/>
              </a:ext>
            </a:extLst>
          </p:cNvPr>
          <p:cNvCxnSpPr>
            <a:cxnSpLocks/>
          </p:cNvCxnSpPr>
          <p:nvPr userDrawn="1"/>
        </p:nvCxnSpPr>
        <p:spPr>
          <a:xfrm>
            <a:off x="10243055" y="2633001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Placeholder 21">
            <a:extLst>
              <a:ext uri="{FF2B5EF4-FFF2-40B4-BE49-F238E27FC236}">
                <a16:creationId xmlns:a16="http://schemas.microsoft.com/office/drawing/2014/main" id="{224BCF40-5B7A-4471-B077-3EEE956ADC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5822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</a:t>
            </a:r>
          </a:p>
        </p:txBody>
      </p:sp>
      <p:sp>
        <p:nvSpPr>
          <p:cNvPr id="58" name="Text Placeholder 21">
            <a:extLst>
              <a:ext uri="{FF2B5EF4-FFF2-40B4-BE49-F238E27FC236}">
                <a16:creationId xmlns:a16="http://schemas.microsoft.com/office/drawing/2014/main" id="{68E899C2-D12C-4214-88A5-B7A6E1BCDC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98233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</a:t>
            </a:r>
          </a:p>
        </p:txBody>
      </p:sp>
      <p:sp>
        <p:nvSpPr>
          <p:cNvPr id="59" name="Text Placeholder 21">
            <a:extLst>
              <a:ext uri="{FF2B5EF4-FFF2-40B4-BE49-F238E27FC236}">
                <a16:creationId xmlns:a16="http://schemas.microsoft.com/office/drawing/2014/main" id="{66A0D763-27FE-421C-A5D9-19A08FC2D8D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70644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</a:t>
            </a:r>
          </a:p>
        </p:txBody>
      </p:sp>
      <p:sp>
        <p:nvSpPr>
          <p:cNvPr id="78" name="Text Placeholder 21">
            <a:extLst>
              <a:ext uri="{FF2B5EF4-FFF2-40B4-BE49-F238E27FC236}">
                <a16:creationId xmlns:a16="http://schemas.microsoft.com/office/drawing/2014/main" id="{43E52046-A5DE-47E3-A9A3-ADD4F6DB823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43055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BA696AEF-3D6B-2E4A-853E-8A8760E58D09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325822" y="3842161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3" name="Picture Placeholder 13">
            <a:extLst>
              <a:ext uri="{FF2B5EF4-FFF2-40B4-BE49-F238E27FC236}">
                <a16:creationId xmlns:a16="http://schemas.microsoft.com/office/drawing/2014/main" id="{05B98E7F-7333-A04B-94D4-281325401EF4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6298233" y="3842161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4" name="Picture Placeholder 13">
            <a:extLst>
              <a:ext uri="{FF2B5EF4-FFF2-40B4-BE49-F238E27FC236}">
                <a16:creationId xmlns:a16="http://schemas.microsoft.com/office/drawing/2014/main" id="{B99C455B-37CC-4E44-8046-56AF81C16361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10243055" y="3842161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5" name="Picture Placeholder 13">
            <a:extLst>
              <a:ext uri="{FF2B5EF4-FFF2-40B4-BE49-F238E27FC236}">
                <a16:creationId xmlns:a16="http://schemas.microsoft.com/office/drawing/2014/main" id="{AAA6B0A5-6A50-1640-8F39-F8AC766655FE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8270644" y="3842161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AEBC920-4A06-1844-A297-04C9B4995EA2}"/>
              </a:ext>
            </a:extLst>
          </p:cNvPr>
          <p:cNvCxnSpPr>
            <a:cxnSpLocks/>
          </p:cNvCxnSpPr>
          <p:nvPr userDrawn="1"/>
        </p:nvCxnSpPr>
        <p:spPr>
          <a:xfrm>
            <a:off x="4325822" y="5179929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8D916B0-6C7A-FE46-ADE6-48744F6FD90A}"/>
              </a:ext>
            </a:extLst>
          </p:cNvPr>
          <p:cNvCxnSpPr>
            <a:cxnSpLocks/>
          </p:cNvCxnSpPr>
          <p:nvPr userDrawn="1"/>
        </p:nvCxnSpPr>
        <p:spPr>
          <a:xfrm>
            <a:off x="6298233" y="5179929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A86475A-7CFD-8340-A566-4FB21E689F0A}"/>
              </a:ext>
            </a:extLst>
          </p:cNvPr>
          <p:cNvCxnSpPr>
            <a:cxnSpLocks/>
          </p:cNvCxnSpPr>
          <p:nvPr userDrawn="1"/>
        </p:nvCxnSpPr>
        <p:spPr>
          <a:xfrm>
            <a:off x="8270644" y="5179929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79DFD2D-5360-2342-829B-32DDEB7EBEB1}"/>
              </a:ext>
            </a:extLst>
          </p:cNvPr>
          <p:cNvCxnSpPr>
            <a:cxnSpLocks/>
          </p:cNvCxnSpPr>
          <p:nvPr userDrawn="1"/>
        </p:nvCxnSpPr>
        <p:spPr>
          <a:xfrm>
            <a:off x="10243055" y="5179929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21">
            <a:extLst>
              <a:ext uri="{FF2B5EF4-FFF2-40B4-BE49-F238E27FC236}">
                <a16:creationId xmlns:a16="http://schemas.microsoft.com/office/drawing/2014/main" id="{CDFBCAAC-9CA0-5A4E-8684-A49AAB0BA65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325822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</a:t>
            </a:r>
          </a:p>
        </p:txBody>
      </p:sp>
      <p:sp>
        <p:nvSpPr>
          <p:cNvPr id="41" name="Text Placeholder 21">
            <a:extLst>
              <a:ext uri="{FF2B5EF4-FFF2-40B4-BE49-F238E27FC236}">
                <a16:creationId xmlns:a16="http://schemas.microsoft.com/office/drawing/2014/main" id="{0C025F6B-BD75-0A4C-87E1-147D69F7C5B9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298233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A9CB5A73-2496-3841-A61A-1965B0A6AD1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270644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</a:t>
            </a:r>
          </a:p>
        </p:txBody>
      </p:sp>
      <p:sp>
        <p:nvSpPr>
          <p:cNvPr id="43" name="Text Placeholder 21">
            <a:extLst>
              <a:ext uri="{FF2B5EF4-FFF2-40B4-BE49-F238E27FC236}">
                <a16:creationId xmlns:a16="http://schemas.microsoft.com/office/drawing/2014/main" id="{886F547A-67CA-C749-B9EA-AA1142C3154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0243055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687A6A-0DE7-4742-9FEC-F4CAACF6BD01}"/>
              </a:ext>
            </a:extLst>
          </p:cNvPr>
          <p:cNvSpPr txBox="1"/>
          <p:nvPr userDrawn="1"/>
        </p:nvSpPr>
        <p:spPr>
          <a:xfrm>
            <a:off x="9363919" y="6620719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C37153-4580-BB48-AD3A-E289DF242EE6}"/>
              </a:ext>
            </a:extLst>
          </p:cNvPr>
          <p:cNvSpPr txBox="1"/>
          <p:nvPr userDrawn="1"/>
        </p:nvSpPr>
        <p:spPr>
          <a:xfrm>
            <a:off x="9734309" y="653969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3869D1-469A-5B41-97BC-C47919F46F86}"/>
              </a:ext>
            </a:extLst>
          </p:cNvPr>
          <p:cNvSpPr txBox="1"/>
          <p:nvPr userDrawn="1"/>
        </p:nvSpPr>
        <p:spPr>
          <a:xfrm>
            <a:off x="10131552" y="652881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619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27BE519-6A5B-4320-BE53-57885A77991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1" y="3267635"/>
            <a:ext cx="5334000" cy="2667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  <a:latin typeface="GT Sectra Fine" panose="00000500000000000000" pitchFamily="50" charset="0"/>
              </a:defRPr>
            </a:lvl1pPr>
            <a:lvl2pPr marL="0" indent="0">
              <a:buNone/>
              <a:defRPr sz="1800"/>
            </a:lvl2pPr>
            <a:lvl3pPr marL="228600">
              <a:buFont typeface="Arial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Place sub-headline here in GT </a:t>
            </a:r>
            <a:r>
              <a:rPr lang="en-US" dirty="0" err="1"/>
              <a:t>Sectra</a:t>
            </a:r>
            <a:r>
              <a:rPr lang="en-US" dirty="0"/>
              <a:t> Fine, indent for other levels</a:t>
            </a:r>
          </a:p>
          <a:p>
            <a:pPr lvl="1"/>
            <a:r>
              <a:rPr lang="en-US" dirty="0"/>
              <a:t>Second level (text 18pt)</a:t>
            </a:r>
          </a:p>
          <a:p>
            <a:pPr lvl="2"/>
            <a:r>
              <a:rPr lang="en-US" dirty="0"/>
              <a:t>Third level bullet (bullet 18pt)</a:t>
            </a:r>
          </a:p>
          <a:p>
            <a:pPr lvl="3"/>
            <a:r>
              <a:rPr lang="en-US" dirty="0"/>
              <a:t>Fourth level bullet (bullet 16pt)</a:t>
            </a:r>
          </a:p>
          <a:p>
            <a:pPr lvl="4"/>
            <a:r>
              <a:rPr lang="en-US" dirty="0"/>
              <a:t>Fifth level bullet (bullet 16pt)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AA6D93-92FF-400D-8AF3-C5AC33611540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096000" y="196769"/>
            <a:ext cx="6096000" cy="6857999"/>
          </a:xfr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Add image, then ‘Send to Back’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BB929FF-38D9-4792-A56F-C1810627FF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5334000" cy="2667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ECD14-894C-4210-BC23-98D893AA2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8" y="6477001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6067A3-9F0D-44FB-B267-D94DE70856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C499DC-456D-AD4E-B8A4-E55217F992E7}"/>
              </a:ext>
            </a:extLst>
          </p:cNvPr>
          <p:cNvSpPr txBox="1"/>
          <p:nvPr userDrawn="1"/>
        </p:nvSpPr>
        <p:spPr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>
                <a:solidFill>
                  <a:schemeClr val="tx1">
                    <a:alpha val="75000"/>
                  </a:schemeClr>
                </a:solidFill>
              </a:rPr>
              <a:t>Copyright © 2020 Accenture. All rights reserved.</a:t>
            </a:r>
            <a:endParaRPr lang="en-US" noProof="0" dirty="0">
              <a:solidFill>
                <a:schemeClr val="tx1">
                  <a:alpha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1817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-1"/>
            <a:ext cx="6096024" cy="6309361"/>
          </a:xfrm>
          <a:noFill/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image here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 userDrawn="1"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B30F4D9-6AB9-4693-B1C3-C7BE8D81EC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6999" y="381000"/>
            <a:ext cx="5334000" cy="2667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9656D06-A8CE-4A1F-9876-6AFBEE60C2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5A17E02-A31F-4B3C-922A-197462C89A0D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0195CB-D424-4B71-9300-2867217A049D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6EB7BC02-64C6-5A42-A5C4-F0D83DB5112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76999" y="3267635"/>
            <a:ext cx="5334000" cy="2667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GT Sectra Fine" panose="00000500000000000000" pitchFamily="50" charset="0"/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22860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3pPr>
            <a:lvl4pPr marL="457200">
              <a:buFont typeface="System Font"/>
              <a:buChar char="–"/>
              <a:defRPr sz="1600">
                <a:solidFill>
                  <a:schemeClr val="tx1"/>
                </a:solidFill>
              </a:defRPr>
            </a:lvl4pPr>
            <a:lvl5pPr marL="68580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Place sub-headline here in GT </a:t>
            </a:r>
            <a:r>
              <a:rPr lang="en-US" dirty="0" err="1"/>
              <a:t>Sectra</a:t>
            </a:r>
            <a:r>
              <a:rPr lang="en-US" dirty="0"/>
              <a:t> Fine, indent for other levels</a:t>
            </a:r>
          </a:p>
          <a:p>
            <a:pPr lvl="1"/>
            <a:r>
              <a:rPr lang="en-US" dirty="0"/>
              <a:t>Second level (text 18pt)</a:t>
            </a:r>
          </a:p>
          <a:p>
            <a:pPr lvl="2"/>
            <a:r>
              <a:rPr lang="en-US" dirty="0"/>
              <a:t>Third level bullet (bullet 18pt)</a:t>
            </a:r>
          </a:p>
          <a:p>
            <a:pPr lvl="3"/>
            <a:r>
              <a:rPr lang="en-US" dirty="0"/>
              <a:t>Fourth level bullet (bullet 16pt)</a:t>
            </a:r>
          </a:p>
          <a:p>
            <a:pPr lvl="4"/>
            <a:r>
              <a:rPr lang="en-US" dirty="0"/>
              <a:t>Fifth level bullet (bullet 16pt)</a:t>
            </a:r>
          </a:p>
        </p:txBody>
      </p:sp>
    </p:spTree>
    <p:extLst>
      <p:ext uri="{BB962C8B-B14F-4D97-AF65-F5344CB8AC3E}">
        <p14:creationId xmlns:p14="http://schemas.microsoft.com/office/powerpoint/2010/main" val="2949180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840">
          <p15:clr>
            <a:srgbClr val="5ACBF0"/>
          </p15:clr>
        </p15:guide>
        <p15:guide id="2" pos="1920">
          <p15:clr>
            <a:srgbClr val="5ACBF0"/>
          </p15:clr>
        </p15:guide>
        <p15:guide id="3" pos="5760">
          <p15:clr>
            <a:srgbClr val="5ACBF0"/>
          </p15:clr>
        </p15:guide>
        <p15:guide id="4" orient="horz" pos="1920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Portrai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19">
            <a:extLst>
              <a:ext uri="{FF2B5EF4-FFF2-40B4-BE49-F238E27FC236}">
                <a16:creationId xmlns:a16="http://schemas.microsoft.com/office/drawing/2014/main" id="{9128CE8F-D41A-47B9-921B-C6C1790F8F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26839" y="943234"/>
            <a:ext cx="4191000" cy="49768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1" y="744434"/>
            <a:ext cx="4190998" cy="4976446"/>
          </a:xfrm>
          <a:solidFill>
            <a:schemeClr val="bg1"/>
          </a:solidFill>
        </p:spPr>
        <p:txBody>
          <a:bodyPr tIns="274320" bIns="274320"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image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593669"/>
            <a:ext cx="4952999" cy="3277976"/>
          </a:xfrm>
        </p:spPr>
        <p:txBody>
          <a:bodyPr anchor="ctr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quote or key message here</a:t>
            </a:r>
          </a:p>
        </p:txBody>
      </p:sp>
    </p:spTree>
    <p:extLst>
      <p:ext uri="{BB962C8B-B14F-4D97-AF65-F5344CB8AC3E}">
        <p14:creationId xmlns:p14="http://schemas.microsoft.com/office/powerpoint/2010/main" val="3533115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FF1C6BE-E6FE-4BD6-8477-A09403EEE56E}"/>
              </a:ext>
            </a:extLst>
          </p:cNvPr>
          <p:cNvSpPr/>
          <p:nvPr userDrawn="1"/>
        </p:nvSpPr>
        <p:spPr>
          <a:xfrm>
            <a:off x="-10" y="-3"/>
            <a:ext cx="6096008" cy="63119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Text Placeholder 32">
            <a:extLst>
              <a:ext uri="{FF2B5EF4-FFF2-40B4-BE49-F238E27FC236}">
                <a16:creationId xmlns:a16="http://schemas.microsoft.com/office/drawing/2014/main" id="{AC315915-FC9E-0942-980E-6C0E99FEA8D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0986" y="1490072"/>
            <a:ext cx="2285996" cy="1284861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</a:t>
            </a:r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5992" y="0"/>
            <a:ext cx="6096008" cy="6311900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image here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D7539E0-EC97-4984-8CDD-85CC949BB7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1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49C8D0A-C37D-4D9A-9703-8A0AFB18570C}"/>
              </a:ext>
            </a:extLst>
          </p:cNvPr>
          <p:cNvCxnSpPr>
            <a:cxnSpLocks/>
          </p:cNvCxnSpPr>
          <p:nvPr userDrawn="1"/>
        </p:nvCxnSpPr>
        <p:spPr>
          <a:xfrm>
            <a:off x="0" y="3155950"/>
            <a:ext cx="609600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28992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1001" y="3536948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28992" y="3536948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BE5BBCC-C957-48B6-99B6-EF1F3E80F622}"/>
              </a:ext>
            </a:extLst>
          </p:cNvPr>
          <p:cNvCxnSpPr>
            <a:cxnSpLocks/>
          </p:cNvCxnSpPr>
          <p:nvPr userDrawn="1"/>
        </p:nvCxnSpPr>
        <p:spPr>
          <a:xfrm>
            <a:off x="3047998" y="-2"/>
            <a:ext cx="0" cy="6311902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94EF33C-E010-4503-AC38-BB48E62572E9}"/>
              </a:ext>
            </a:extLst>
          </p:cNvPr>
          <p:cNvSpPr/>
          <p:nvPr userDrawn="1"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raphic 4">
            <a:extLst>
              <a:ext uri="{FF2B5EF4-FFF2-40B4-BE49-F238E27FC236}">
                <a16:creationId xmlns:a16="http://schemas.microsoft.com/office/drawing/2014/main" id="{B5857967-07ED-4F5E-A053-B5E7B0047997}"/>
              </a:ext>
            </a:extLst>
          </p:cNvPr>
          <p:cNvSpPr>
            <a:spLocks noChangeAspect="1"/>
          </p:cNvSpPr>
          <p:nvPr userDrawn="1"/>
        </p:nvSpPr>
        <p:spPr>
          <a:xfrm>
            <a:off x="381000" y="6483349"/>
            <a:ext cx="192024" cy="203202"/>
          </a:xfrm>
          <a:custGeom>
            <a:avLst/>
            <a:gdLst>
              <a:gd name="connsiteX0" fmla="*/ 0 w 556260"/>
              <a:gd name="connsiteY0" fmla="*/ 415290 h 588644"/>
              <a:gd name="connsiteX1" fmla="*/ 324803 w 556260"/>
              <a:gd name="connsiteY1" fmla="*/ 295275 h 588644"/>
              <a:gd name="connsiteX2" fmla="*/ 0 w 556260"/>
              <a:gd name="connsiteY2" fmla="*/ 167640 h 588644"/>
              <a:gd name="connsiteX3" fmla="*/ 0 w 556260"/>
              <a:gd name="connsiteY3" fmla="*/ 0 h 588644"/>
              <a:gd name="connsiteX4" fmla="*/ 556260 w 556260"/>
              <a:gd name="connsiteY4" fmla="*/ 223838 h 588644"/>
              <a:gd name="connsiteX5" fmla="*/ 556260 w 556260"/>
              <a:gd name="connsiteY5" fmla="*/ 363855 h 588644"/>
              <a:gd name="connsiteX6" fmla="*/ 0 w 556260"/>
              <a:gd name="connsiteY6" fmla="*/ 588645 h 588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6260" h="588644">
                <a:moveTo>
                  <a:pt x="0" y="415290"/>
                </a:moveTo>
                <a:lnTo>
                  <a:pt x="324803" y="295275"/>
                </a:lnTo>
                <a:lnTo>
                  <a:pt x="0" y="167640"/>
                </a:lnTo>
                <a:lnTo>
                  <a:pt x="0" y="0"/>
                </a:lnTo>
                <a:lnTo>
                  <a:pt x="556260" y="223838"/>
                </a:lnTo>
                <a:lnTo>
                  <a:pt x="556260" y="363855"/>
                </a:lnTo>
                <a:lnTo>
                  <a:pt x="0" y="588645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FAF127-9F53-4673-A2A8-7956E1AE99D5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>
                <a:solidFill>
                  <a:schemeClr val="bg1">
                    <a:alpha val="75000"/>
                  </a:schemeClr>
                </a:solidFill>
              </a:rPr>
              <a:t>Copyright © 2020 Accenture. All rights reserved.</a:t>
            </a:r>
            <a:endParaRPr lang="en-US" noProof="0" dirty="0">
              <a:solidFill>
                <a:schemeClr val="bg1">
                  <a:alpha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44D4EC-5AC3-4E83-91F6-146FE9DE0444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bg1">
                    <a:alpha val="75000"/>
                  </a:schemeClr>
                </a:solidFill>
              </a:rPr>
              <a:t>‹#›</a:t>
            </a:fld>
            <a:endParaRPr lang="en-US" noProof="0" dirty="0">
              <a:solidFill>
                <a:schemeClr val="bg1">
                  <a:alpha val="75000"/>
                </a:schemeClr>
              </a:solidFill>
            </a:endParaRPr>
          </a:p>
        </p:txBody>
      </p:sp>
      <p:sp>
        <p:nvSpPr>
          <p:cNvPr id="23" name="Text Placeholder 32">
            <a:extLst>
              <a:ext uri="{FF2B5EF4-FFF2-40B4-BE49-F238E27FC236}">
                <a16:creationId xmlns:a16="http://schemas.microsoft.com/office/drawing/2014/main" id="{15FC8104-48E6-B248-8FB6-974B5ABAE65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28992" y="1490072"/>
            <a:ext cx="2285996" cy="1284861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</a:t>
            </a:r>
          </a:p>
        </p:txBody>
      </p:sp>
      <p:sp>
        <p:nvSpPr>
          <p:cNvPr id="24" name="Text Placeholder 32">
            <a:extLst>
              <a:ext uri="{FF2B5EF4-FFF2-40B4-BE49-F238E27FC236}">
                <a16:creationId xmlns:a16="http://schemas.microsoft.com/office/drawing/2014/main" id="{27C860B3-C7A0-E840-9D83-305F7392029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0986" y="4646021"/>
            <a:ext cx="2285996" cy="1284861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</a:t>
            </a:r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559DD1F-A98C-F14E-95DC-32EC947751E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28992" y="4646021"/>
            <a:ext cx="2285996" cy="1284861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</a:t>
            </a:r>
          </a:p>
        </p:txBody>
      </p:sp>
    </p:spTree>
    <p:extLst>
      <p:ext uri="{BB962C8B-B14F-4D97-AF65-F5344CB8AC3E}">
        <p14:creationId xmlns:p14="http://schemas.microsoft.com/office/powerpoint/2010/main" val="116201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840">
          <p15:clr>
            <a:srgbClr val="5ACBF0"/>
          </p15:clr>
        </p15:guide>
        <p15:guide id="2" pos="1920">
          <p15:clr>
            <a:srgbClr val="5ACBF0"/>
          </p15:clr>
        </p15:guide>
        <p15:guide id="3" pos="5760">
          <p15:clr>
            <a:srgbClr val="5ACBF0"/>
          </p15:clr>
        </p15:guide>
        <p15:guide id="4" orient="horz" pos="1985" userDrawn="1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 userDrawn="1"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E53630-789F-425F-8AB1-96EFF4EA1E46}"/>
              </a:ext>
            </a:extLst>
          </p:cNvPr>
          <p:cNvSpPr/>
          <p:nvPr userDrawn="1"/>
        </p:nvSpPr>
        <p:spPr>
          <a:xfrm>
            <a:off x="9144056" y="3155948"/>
            <a:ext cx="3047944" cy="31559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16F949-3472-4EBC-9DC1-05EC807C9FC0}"/>
              </a:ext>
            </a:extLst>
          </p:cNvPr>
          <p:cNvSpPr/>
          <p:nvPr userDrawn="1"/>
        </p:nvSpPr>
        <p:spPr>
          <a:xfrm>
            <a:off x="3048000" y="3155948"/>
            <a:ext cx="3047968" cy="3155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5976" y="-1"/>
            <a:ext cx="3048024" cy="3151189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image here</a:t>
            </a:r>
            <a:endParaRPr lang="en-US" dirty="0"/>
          </a:p>
        </p:txBody>
      </p: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25007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47" name="Text Placeholder 32">
            <a:extLst>
              <a:ext uri="{FF2B5EF4-FFF2-40B4-BE49-F238E27FC236}">
                <a16:creationId xmlns:a16="http://schemas.microsoft.com/office/drawing/2014/main" id="{705CC01D-6D66-4B27-8D0E-E2205E002C2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25005" y="1490072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</a:t>
            </a:r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8988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49" name="Text Placeholder 32">
            <a:extLst>
              <a:ext uri="{FF2B5EF4-FFF2-40B4-BE49-F238E27FC236}">
                <a16:creationId xmlns:a16="http://schemas.microsoft.com/office/drawing/2014/main" id="{D36C84D9-D180-4ECA-9C39-AB74A8A3E6B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8986" y="4647836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76996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51" name="Text Placeholder 32">
            <a:extLst>
              <a:ext uri="{FF2B5EF4-FFF2-40B4-BE49-F238E27FC236}">
                <a16:creationId xmlns:a16="http://schemas.microsoft.com/office/drawing/2014/main" id="{2ACA6616-E51D-4660-96C1-738E6693FAD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76994" y="4647836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</a:t>
            </a:r>
          </a:p>
        </p:txBody>
      </p:sp>
      <p:sp>
        <p:nvSpPr>
          <p:cNvPr id="21" name="Picture Placeholder 35">
            <a:extLst>
              <a:ext uri="{FF2B5EF4-FFF2-40B4-BE49-F238E27FC236}">
                <a16:creationId xmlns:a16="http://schemas.microsoft.com/office/drawing/2014/main" id="{4CA191CE-F49B-4889-A102-DDD1279F3FB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0" y="3155942"/>
            <a:ext cx="3048000" cy="3155958"/>
          </a:xfrm>
          <a:solidFill>
            <a:schemeClr val="bg2"/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US" sz="1400" dirty="0"/>
            </a:lvl1pPr>
          </a:lstStyle>
          <a:p>
            <a:pPr marL="228600" lvl="0" indent="-228600" algn="ctr"/>
            <a:r>
              <a:rPr lang="en-GB" dirty="0"/>
              <a:t>Add image here</a:t>
            </a:r>
            <a:endParaRPr lang="en-US" dirty="0"/>
          </a:p>
        </p:txBody>
      </p:sp>
      <p:sp>
        <p:nvSpPr>
          <p:cNvPr id="24" name="Text Placeholder 26">
            <a:extLst>
              <a:ext uri="{FF2B5EF4-FFF2-40B4-BE49-F238E27FC236}">
                <a16:creationId xmlns:a16="http://schemas.microsoft.com/office/drawing/2014/main" id="{86209476-BF69-4014-99E6-B53C87141B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525001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7ADCD97-A8C0-487C-9E6C-6CD77C3BE05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524999" y="4647836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</a:t>
            </a:r>
          </a:p>
        </p:txBody>
      </p:sp>
      <p:sp>
        <p:nvSpPr>
          <p:cNvPr id="11" name="Graphic 4">
            <a:extLst>
              <a:ext uri="{FF2B5EF4-FFF2-40B4-BE49-F238E27FC236}">
                <a16:creationId xmlns:a16="http://schemas.microsoft.com/office/drawing/2014/main" id="{2823ABF6-DA1C-4C36-B01C-57A2B31166E8}"/>
              </a:ext>
            </a:extLst>
          </p:cNvPr>
          <p:cNvSpPr>
            <a:spLocks noChangeAspect="1"/>
          </p:cNvSpPr>
          <p:nvPr userDrawn="1"/>
        </p:nvSpPr>
        <p:spPr>
          <a:xfrm>
            <a:off x="381000" y="6483349"/>
            <a:ext cx="192024" cy="203202"/>
          </a:xfrm>
          <a:custGeom>
            <a:avLst/>
            <a:gdLst>
              <a:gd name="connsiteX0" fmla="*/ 0 w 556260"/>
              <a:gd name="connsiteY0" fmla="*/ 415290 h 588644"/>
              <a:gd name="connsiteX1" fmla="*/ 324803 w 556260"/>
              <a:gd name="connsiteY1" fmla="*/ 295275 h 588644"/>
              <a:gd name="connsiteX2" fmla="*/ 0 w 556260"/>
              <a:gd name="connsiteY2" fmla="*/ 167640 h 588644"/>
              <a:gd name="connsiteX3" fmla="*/ 0 w 556260"/>
              <a:gd name="connsiteY3" fmla="*/ 0 h 588644"/>
              <a:gd name="connsiteX4" fmla="*/ 556260 w 556260"/>
              <a:gd name="connsiteY4" fmla="*/ 223838 h 588644"/>
              <a:gd name="connsiteX5" fmla="*/ 556260 w 556260"/>
              <a:gd name="connsiteY5" fmla="*/ 363855 h 588644"/>
              <a:gd name="connsiteX6" fmla="*/ 0 w 556260"/>
              <a:gd name="connsiteY6" fmla="*/ 588645 h 588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6260" h="588644">
                <a:moveTo>
                  <a:pt x="0" y="415290"/>
                </a:moveTo>
                <a:lnTo>
                  <a:pt x="324803" y="295275"/>
                </a:lnTo>
                <a:lnTo>
                  <a:pt x="0" y="167640"/>
                </a:lnTo>
                <a:lnTo>
                  <a:pt x="0" y="0"/>
                </a:lnTo>
                <a:lnTo>
                  <a:pt x="556260" y="223838"/>
                </a:lnTo>
                <a:lnTo>
                  <a:pt x="556260" y="363855"/>
                </a:lnTo>
                <a:lnTo>
                  <a:pt x="0" y="588645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Text Placeholder 26">
            <a:extLst>
              <a:ext uri="{FF2B5EF4-FFF2-40B4-BE49-F238E27FC236}">
                <a16:creationId xmlns:a16="http://schemas.microsoft.com/office/drawing/2014/main" id="{9BC0904C-6BDA-4032-94C2-6417F59042D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0997" y="380999"/>
            <a:ext cx="5333972" cy="2393952"/>
          </a:xfrm>
        </p:spPr>
        <p:txBody>
          <a:bodyPr anchor="ctr"/>
          <a:lstStyle>
            <a:lvl1pPr marL="0" indent="0">
              <a:buNone/>
              <a:defRPr kumimoji="0" lang="en-US" sz="36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  <a:t>P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  <a:t>lace headline here 36pt, min 30pt)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D52323-3645-4D54-A333-3E2D3D1E3ED3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>
                <a:solidFill>
                  <a:schemeClr val="bg1">
                    <a:alpha val="75000"/>
                  </a:schemeClr>
                </a:solidFill>
              </a:rPr>
              <a:t>Copyright © 2020 Accenture. All rights reserved.</a:t>
            </a:r>
            <a:endParaRPr lang="en-US" noProof="0" dirty="0">
              <a:solidFill>
                <a:schemeClr val="bg1">
                  <a:alpha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C17CEB-6634-4DFE-841E-12DDA90C7C5D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bg1">
                    <a:alpha val="75000"/>
                  </a:schemeClr>
                </a:solidFill>
              </a:rPr>
              <a:t>‹#›</a:t>
            </a:fld>
            <a:endParaRPr lang="en-US" noProof="0" dirty="0">
              <a:solidFill>
                <a:schemeClr val="bg1">
                  <a:alpha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2061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5ACBF0"/>
          </p15:clr>
        </p15:guide>
        <p15:guide id="2" pos="1920" userDrawn="1">
          <p15:clr>
            <a:srgbClr val="5ACBF0"/>
          </p15:clr>
        </p15:guide>
        <p15:guide id="3" pos="5760" userDrawn="1">
          <p15:clr>
            <a:srgbClr val="5ACBF0"/>
          </p15:clr>
        </p15:guide>
        <p15:guide id="4" orient="horz" pos="1985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+ Greater Than 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7882D0-879F-974F-B35F-EE91948B7F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DF26BFD-3D15-48EA-A458-43E2274B93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Welcome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08823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Gradient Dark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B47B586-CFEE-4C32-8227-001B5A89C3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key message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41FE43-9ADC-4313-8D22-F47ABC16F44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97BC18-949B-4A9A-B05F-CA4F3F80FEC9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34DCA4-9B3F-424E-8478-0FB3BCA6E006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23365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Mid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key message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41FE43-9ADC-4313-8D22-F47ABC16F44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D7B63E-E6E1-481B-936E-CE344FE52C2F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DA5CD6-870E-4AEB-ABEE-5BC1AF19C661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CECBE8-C9DE-46DF-9582-7DB75BEDF4F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Solid fill &gt; Change to Dark Purple (Accent 3), Mid Purple (Accent 2) or Core Purple (Accent 1)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36137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8">
            <a:extLst>
              <a:ext uri="{FF2B5EF4-FFF2-40B4-BE49-F238E27FC236}">
                <a16:creationId xmlns:a16="http://schemas.microsoft.com/office/drawing/2014/main" id="{0302C3C0-FF67-42ED-97D5-60E1344FC3C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noFill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Add image, then ‘Send to Back’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39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headline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6F1257-AA6C-44C6-86DE-CAD089D089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28ACB7EA-E7A1-452B-89CA-4FA566F73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8" y="6477001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smtClean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GB" smtClean="0"/>
              <a:pPr defTabSz="228600">
                <a:spcAft>
                  <a:spcPts val="1200"/>
                </a:spcAft>
              </a:pPr>
              <a:t>‹#›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E018DE-8A90-C842-A7BE-D441C9648D56}"/>
              </a:ext>
            </a:extLst>
          </p:cNvPr>
          <p:cNvSpPr txBox="1"/>
          <p:nvPr userDrawn="1"/>
        </p:nvSpPr>
        <p:spPr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>
                <a:solidFill>
                  <a:schemeClr val="tx1">
                    <a:alpha val="75000"/>
                  </a:schemeClr>
                </a:solidFill>
              </a:rPr>
              <a:t>Copyright © 2020 Accenture. All rights reserved.</a:t>
            </a:r>
            <a:endParaRPr lang="en-US" noProof="0" dirty="0">
              <a:solidFill>
                <a:schemeClr val="tx1">
                  <a:alpha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234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EAD9AED-9987-4CE9-B39D-B256B46200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2450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 - Icon Libr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CECD371-7C06-488E-AA23-EB47BBF733D9}"/>
              </a:ext>
            </a:extLst>
          </p:cNvPr>
          <p:cNvSpPr txBox="1">
            <a:spLocks/>
          </p:cNvSpPr>
          <p:nvPr userDrawn="1"/>
        </p:nvSpPr>
        <p:spPr>
          <a:xfrm>
            <a:off x="381000" y="381000"/>
            <a:ext cx="11430000" cy="9144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Iconography: Monoline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966297-1DCC-45B0-9DA7-3CE9DE25D2DF}"/>
              </a:ext>
            </a:extLst>
          </p:cNvPr>
          <p:cNvSpPr txBox="1"/>
          <p:nvPr userDrawn="1"/>
        </p:nvSpPr>
        <p:spPr>
          <a:xfrm>
            <a:off x="380999" y="927847"/>
            <a:ext cx="11429981" cy="5002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228600">
              <a:spcAft>
                <a:spcPts val="1200"/>
              </a:spcAft>
            </a:pPr>
            <a:r>
              <a:rPr lang="en-GB" sz="1600" dirty="0"/>
              <a:t>Our expansive asset library including fonts, photography, iconography and custom slides are available </a:t>
            </a:r>
            <a:r>
              <a:rPr lang="en-GB" sz="1600" dirty="0">
                <a:solidFill>
                  <a:schemeClr val="accent1"/>
                </a:solidFill>
              </a:rPr>
              <a:t>[here &lt;link&gt;]</a:t>
            </a:r>
            <a:r>
              <a:rPr lang="en-GB" sz="1600" dirty="0"/>
              <a:t>. Contact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A100FF"/>
                </a:solidFill>
                <a:effectLst/>
                <a:uLnTx/>
                <a:uFillTx/>
                <a:latin typeface="Graphik"/>
                <a:ea typeface="+mn-ea"/>
                <a:cs typeface="+mn-cs"/>
                <a:hlinkClick r:id="rId2"/>
              </a:rPr>
              <a:t>Amy.Ritz@Accenture.com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A100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 </a:t>
            </a:r>
            <a:r>
              <a:rPr lang="en-GB" sz="1600" dirty="0"/>
              <a:t>for further information. Access the icons below through </a:t>
            </a:r>
            <a:r>
              <a:rPr lang="en-GB" sz="1600" b="1" dirty="0">
                <a:solidFill>
                  <a:schemeClr val="accent1"/>
                </a:solidFill>
              </a:rPr>
              <a:t>View &gt; Slide Master</a:t>
            </a:r>
            <a:r>
              <a:rPr lang="en-GB" sz="1600" dirty="0"/>
              <a:t>.</a:t>
            </a:r>
          </a:p>
        </p:txBody>
      </p:sp>
      <p:sp>
        <p:nvSpPr>
          <p:cNvPr id="4" name="Freeform 127">
            <a:extLst>
              <a:ext uri="{FF2B5EF4-FFF2-40B4-BE49-F238E27FC236}">
                <a16:creationId xmlns:a16="http://schemas.microsoft.com/office/drawing/2014/main" id="{80F51A57-4DBA-FA4F-916F-88328E5E0137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767063" y="1981658"/>
            <a:ext cx="513948" cy="396598"/>
          </a:xfrm>
          <a:custGeom>
            <a:avLst/>
            <a:gdLst>
              <a:gd name="T0" fmla="*/ 199 w 309"/>
              <a:gd name="T1" fmla="*/ 232 h 244"/>
              <a:gd name="T2" fmla="*/ 222 w 309"/>
              <a:gd name="T3" fmla="*/ 225 h 244"/>
              <a:gd name="T4" fmla="*/ 248 w 309"/>
              <a:gd name="T5" fmla="*/ 202 h 244"/>
              <a:gd name="T6" fmla="*/ 273 w 309"/>
              <a:gd name="T7" fmla="*/ 177 h 244"/>
              <a:gd name="T8" fmla="*/ 308 w 309"/>
              <a:gd name="T9" fmla="*/ 128 h 244"/>
              <a:gd name="T10" fmla="*/ 216 w 309"/>
              <a:gd name="T11" fmla="*/ 12 h 244"/>
              <a:gd name="T12" fmla="*/ 115 w 309"/>
              <a:gd name="T13" fmla="*/ 19 h 244"/>
              <a:gd name="T14" fmla="*/ 3 w 309"/>
              <a:gd name="T15" fmla="*/ 136 h 244"/>
              <a:gd name="T16" fmla="*/ 44 w 309"/>
              <a:gd name="T17" fmla="*/ 199 h 244"/>
              <a:gd name="T18" fmla="*/ 60 w 309"/>
              <a:gd name="T19" fmla="*/ 217 h 244"/>
              <a:gd name="T20" fmla="*/ 82 w 309"/>
              <a:gd name="T21" fmla="*/ 228 h 244"/>
              <a:gd name="T22" fmla="*/ 128 w 309"/>
              <a:gd name="T23" fmla="*/ 244 h 244"/>
              <a:gd name="T24" fmla="*/ 147 w 309"/>
              <a:gd name="T25" fmla="*/ 233 h 244"/>
              <a:gd name="T26" fmla="*/ 122 w 309"/>
              <a:gd name="T27" fmla="*/ 30 h 244"/>
              <a:gd name="T28" fmla="*/ 194 w 309"/>
              <a:gd name="T29" fmla="*/ 20 h 244"/>
              <a:gd name="T30" fmla="*/ 263 w 309"/>
              <a:gd name="T31" fmla="*/ 31 h 244"/>
              <a:gd name="T32" fmla="*/ 278 w 309"/>
              <a:gd name="T33" fmla="*/ 143 h 244"/>
              <a:gd name="T34" fmla="*/ 136 w 309"/>
              <a:gd name="T35" fmla="*/ 85 h 244"/>
              <a:gd name="T36" fmla="*/ 122 w 309"/>
              <a:gd name="T37" fmla="*/ 30 h 244"/>
              <a:gd name="T38" fmla="*/ 45 w 309"/>
              <a:gd name="T39" fmla="*/ 186 h 244"/>
              <a:gd name="T40" fmla="*/ 32 w 309"/>
              <a:gd name="T41" fmla="*/ 155 h 244"/>
              <a:gd name="T42" fmla="*/ 73 w 309"/>
              <a:gd name="T43" fmla="*/ 206 h 244"/>
              <a:gd name="T44" fmla="*/ 57 w 309"/>
              <a:gd name="T45" fmla="*/ 195 h 244"/>
              <a:gd name="T46" fmla="*/ 67 w 309"/>
              <a:gd name="T47" fmla="*/ 172 h 244"/>
              <a:gd name="T48" fmla="*/ 85 w 309"/>
              <a:gd name="T49" fmla="*/ 171 h 244"/>
              <a:gd name="T50" fmla="*/ 73 w 309"/>
              <a:gd name="T51" fmla="*/ 206 h 244"/>
              <a:gd name="T52" fmla="*/ 102 w 309"/>
              <a:gd name="T53" fmla="*/ 221 h 244"/>
              <a:gd name="T54" fmla="*/ 97 w 309"/>
              <a:gd name="T55" fmla="*/ 181 h 244"/>
              <a:gd name="T56" fmla="*/ 110 w 309"/>
              <a:gd name="T57" fmla="*/ 197 h 244"/>
              <a:gd name="T58" fmla="*/ 137 w 309"/>
              <a:gd name="T59" fmla="*/ 219 h 244"/>
              <a:gd name="T60" fmla="*/ 132 w 309"/>
              <a:gd name="T61" fmla="*/ 230 h 244"/>
              <a:gd name="T62" fmla="*/ 115 w 309"/>
              <a:gd name="T63" fmla="*/ 225 h 244"/>
              <a:gd name="T64" fmla="*/ 138 w 309"/>
              <a:gd name="T65" fmla="*/ 205 h 244"/>
              <a:gd name="T66" fmla="*/ 123 w 309"/>
              <a:gd name="T67" fmla="*/ 187 h 244"/>
              <a:gd name="T68" fmla="*/ 98 w 309"/>
              <a:gd name="T69" fmla="*/ 168 h 244"/>
              <a:gd name="T70" fmla="*/ 68 w 309"/>
              <a:gd name="T71" fmla="*/ 152 h 244"/>
              <a:gd name="T72" fmla="*/ 15 w 309"/>
              <a:gd name="T73" fmla="*/ 128 h 244"/>
              <a:gd name="T74" fmla="*/ 107 w 309"/>
              <a:gd name="T75" fmla="*/ 32 h 244"/>
              <a:gd name="T76" fmla="*/ 113 w 309"/>
              <a:gd name="T77" fmla="*/ 116 h 244"/>
              <a:gd name="T78" fmla="*/ 231 w 309"/>
              <a:gd name="T79" fmla="*/ 115 h 244"/>
              <a:gd name="T80" fmla="*/ 264 w 309"/>
              <a:gd name="T81" fmla="*/ 167 h 244"/>
              <a:gd name="T82" fmla="*/ 220 w 309"/>
              <a:gd name="T83" fmla="*/ 145 h 244"/>
              <a:gd name="T84" fmla="*/ 199 w 309"/>
              <a:gd name="T85" fmla="*/ 133 h 244"/>
              <a:gd name="T86" fmla="*/ 246 w 309"/>
              <a:gd name="T87" fmla="*/ 183 h 244"/>
              <a:gd name="T88" fmla="*/ 228 w 309"/>
              <a:gd name="T89" fmla="*/ 197 h 244"/>
              <a:gd name="T90" fmla="*/ 188 w 309"/>
              <a:gd name="T91" fmla="*/ 167 h 244"/>
              <a:gd name="T92" fmla="*/ 219 w 309"/>
              <a:gd name="T93" fmla="*/ 206 h 244"/>
              <a:gd name="T94" fmla="*/ 204 w 309"/>
              <a:gd name="T95" fmla="*/ 219 h 244"/>
              <a:gd name="T96" fmla="*/ 162 w 309"/>
              <a:gd name="T97" fmla="*/ 196 h 244"/>
              <a:gd name="T98" fmla="*/ 188 w 309"/>
              <a:gd name="T99" fmla="*/ 224 h 244"/>
              <a:gd name="T100" fmla="*/ 151 w 309"/>
              <a:gd name="T101" fmla="*/ 220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09" h="244">
                <a:moveTo>
                  <a:pt x="176" y="239"/>
                </a:moveTo>
                <a:cubicBezTo>
                  <a:pt x="181" y="239"/>
                  <a:pt x="184" y="238"/>
                  <a:pt x="188" y="238"/>
                </a:cubicBezTo>
                <a:cubicBezTo>
                  <a:pt x="192" y="236"/>
                  <a:pt x="196" y="235"/>
                  <a:pt x="199" y="232"/>
                </a:cubicBezTo>
                <a:cubicBezTo>
                  <a:pt x="199" y="232"/>
                  <a:pt x="199" y="232"/>
                  <a:pt x="199" y="232"/>
                </a:cubicBezTo>
                <a:cubicBezTo>
                  <a:pt x="199" y="232"/>
                  <a:pt x="199" y="232"/>
                  <a:pt x="199" y="232"/>
                </a:cubicBezTo>
                <a:cubicBezTo>
                  <a:pt x="200" y="232"/>
                  <a:pt x="201" y="232"/>
                  <a:pt x="201" y="232"/>
                </a:cubicBezTo>
                <a:cubicBezTo>
                  <a:pt x="202" y="232"/>
                  <a:pt x="203" y="233"/>
                  <a:pt x="204" y="233"/>
                </a:cubicBezTo>
                <a:cubicBezTo>
                  <a:pt x="210" y="233"/>
                  <a:pt x="217" y="230"/>
                  <a:pt x="222" y="225"/>
                </a:cubicBezTo>
                <a:cubicBezTo>
                  <a:pt x="227" y="221"/>
                  <a:pt x="230" y="216"/>
                  <a:pt x="232" y="210"/>
                </a:cubicBezTo>
                <a:cubicBezTo>
                  <a:pt x="232" y="210"/>
                  <a:pt x="232" y="210"/>
                  <a:pt x="232" y="210"/>
                </a:cubicBezTo>
                <a:cubicBezTo>
                  <a:pt x="232" y="210"/>
                  <a:pt x="232" y="210"/>
                  <a:pt x="232" y="210"/>
                </a:cubicBezTo>
                <a:cubicBezTo>
                  <a:pt x="238" y="209"/>
                  <a:pt x="243" y="206"/>
                  <a:pt x="248" y="202"/>
                </a:cubicBezTo>
                <a:cubicBezTo>
                  <a:pt x="254" y="197"/>
                  <a:pt x="257" y="191"/>
                  <a:pt x="259" y="185"/>
                </a:cubicBezTo>
                <a:cubicBezTo>
                  <a:pt x="259" y="185"/>
                  <a:pt x="259" y="185"/>
                  <a:pt x="259" y="185"/>
                </a:cubicBezTo>
                <a:cubicBezTo>
                  <a:pt x="259" y="185"/>
                  <a:pt x="259" y="185"/>
                  <a:pt x="259" y="185"/>
                </a:cubicBezTo>
                <a:cubicBezTo>
                  <a:pt x="264" y="184"/>
                  <a:pt x="269" y="181"/>
                  <a:pt x="273" y="177"/>
                </a:cubicBezTo>
                <a:cubicBezTo>
                  <a:pt x="280" y="171"/>
                  <a:pt x="284" y="164"/>
                  <a:pt x="285" y="155"/>
                </a:cubicBezTo>
                <a:cubicBezTo>
                  <a:pt x="285" y="155"/>
                  <a:pt x="285" y="155"/>
                  <a:pt x="285" y="155"/>
                </a:cubicBezTo>
                <a:cubicBezTo>
                  <a:pt x="307" y="135"/>
                  <a:pt x="307" y="135"/>
                  <a:pt x="307" y="135"/>
                </a:cubicBezTo>
                <a:cubicBezTo>
                  <a:pt x="308" y="134"/>
                  <a:pt x="309" y="131"/>
                  <a:pt x="308" y="128"/>
                </a:cubicBezTo>
                <a:cubicBezTo>
                  <a:pt x="274" y="23"/>
                  <a:pt x="274" y="23"/>
                  <a:pt x="274" y="23"/>
                </a:cubicBezTo>
                <a:cubicBezTo>
                  <a:pt x="273" y="21"/>
                  <a:pt x="271" y="19"/>
                  <a:pt x="269" y="19"/>
                </a:cubicBezTo>
                <a:cubicBezTo>
                  <a:pt x="269" y="19"/>
                  <a:pt x="269" y="19"/>
                  <a:pt x="269" y="19"/>
                </a:cubicBezTo>
                <a:cubicBezTo>
                  <a:pt x="264" y="18"/>
                  <a:pt x="226" y="12"/>
                  <a:pt x="216" y="12"/>
                </a:cubicBezTo>
                <a:cubicBezTo>
                  <a:pt x="213" y="12"/>
                  <a:pt x="205" y="10"/>
                  <a:pt x="198" y="7"/>
                </a:cubicBezTo>
                <a:cubicBezTo>
                  <a:pt x="185" y="4"/>
                  <a:pt x="171" y="0"/>
                  <a:pt x="162" y="1"/>
                </a:cubicBezTo>
                <a:cubicBezTo>
                  <a:pt x="148" y="2"/>
                  <a:pt x="123" y="15"/>
                  <a:pt x="115" y="19"/>
                </a:cubicBezTo>
                <a:cubicBezTo>
                  <a:pt x="115" y="19"/>
                  <a:pt x="115" y="19"/>
                  <a:pt x="115" y="19"/>
                </a:cubicBezTo>
                <a:cubicBezTo>
                  <a:pt x="45" y="19"/>
                  <a:pt x="45" y="19"/>
                  <a:pt x="45" y="19"/>
                </a:cubicBezTo>
                <a:cubicBezTo>
                  <a:pt x="42" y="19"/>
                  <a:pt x="40" y="21"/>
                  <a:pt x="39" y="23"/>
                </a:cubicBezTo>
                <a:cubicBezTo>
                  <a:pt x="1" y="128"/>
                  <a:pt x="1" y="128"/>
                  <a:pt x="1" y="128"/>
                </a:cubicBezTo>
                <a:cubicBezTo>
                  <a:pt x="0" y="131"/>
                  <a:pt x="1" y="134"/>
                  <a:pt x="3" y="136"/>
                </a:cubicBezTo>
                <a:cubicBezTo>
                  <a:pt x="21" y="148"/>
                  <a:pt x="21" y="148"/>
                  <a:pt x="21" y="148"/>
                </a:cubicBezTo>
                <a:cubicBezTo>
                  <a:pt x="21" y="148"/>
                  <a:pt x="21" y="148"/>
                  <a:pt x="21" y="148"/>
                </a:cubicBezTo>
                <a:cubicBezTo>
                  <a:pt x="16" y="156"/>
                  <a:pt x="11" y="168"/>
                  <a:pt x="14" y="175"/>
                </a:cubicBezTo>
                <a:cubicBezTo>
                  <a:pt x="17" y="184"/>
                  <a:pt x="33" y="196"/>
                  <a:pt x="44" y="199"/>
                </a:cubicBezTo>
                <a:cubicBezTo>
                  <a:pt x="44" y="199"/>
                  <a:pt x="44" y="199"/>
                  <a:pt x="44" y="199"/>
                </a:cubicBezTo>
                <a:cubicBezTo>
                  <a:pt x="44" y="199"/>
                  <a:pt x="44" y="199"/>
                  <a:pt x="44" y="199"/>
                </a:cubicBezTo>
                <a:cubicBezTo>
                  <a:pt x="44" y="200"/>
                  <a:pt x="44" y="201"/>
                  <a:pt x="44" y="201"/>
                </a:cubicBezTo>
                <a:cubicBezTo>
                  <a:pt x="46" y="208"/>
                  <a:pt x="51" y="213"/>
                  <a:pt x="60" y="217"/>
                </a:cubicBezTo>
                <a:cubicBezTo>
                  <a:pt x="65" y="219"/>
                  <a:pt x="70" y="220"/>
                  <a:pt x="74" y="220"/>
                </a:cubicBezTo>
                <a:cubicBezTo>
                  <a:pt x="74" y="220"/>
                  <a:pt x="74" y="220"/>
                  <a:pt x="74" y="220"/>
                </a:cubicBezTo>
                <a:cubicBezTo>
                  <a:pt x="74" y="220"/>
                  <a:pt x="74" y="220"/>
                  <a:pt x="74" y="220"/>
                </a:cubicBezTo>
                <a:cubicBezTo>
                  <a:pt x="76" y="223"/>
                  <a:pt x="79" y="225"/>
                  <a:pt x="82" y="228"/>
                </a:cubicBezTo>
                <a:cubicBezTo>
                  <a:pt x="89" y="233"/>
                  <a:pt x="99" y="235"/>
                  <a:pt x="106" y="234"/>
                </a:cubicBezTo>
                <a:cubicBezTo>
                  <a:pt x="106" y="234"/>
                  <a:pt x="106" y="234"/>
                  <a:pt x="106" y="234"/>
                </a:cubicBezTo>
                <a:cubicBezTo>
                  <a:pt x="106" y="234"/>
                  <a:pt x="106" y="234"/>
                  <a:pt x="106" y="234"/>
                </a:cubicBezTo>
                <a:cubicBezTo>
                  <a:pt x="111" y="239"/>
                  <a:pt x="119" y="244"/>
                  <a:pt x="128" y="244"/>
                </a:cubicBezTo>
                <a:cubicBezTo>
                  <a:pt x="128" y="244"/>
                  <a:pt x="128" y="244"/>
                  <a:pt x="128" y="244"/>
                </a:cubicBezTo>
                <a:cubicBezTo>
                  <a:pt x="132" y="244"/>
                  <a:pt x="136" y="243"/>
                  <a:pt x="139" y="241"/>
                </a:cubicBezTo>
                <a:cubicBezTo>
                  <a:pt x="142" y="239"/>
                  <a:pt x="145" y="237"/>
                  <a:pt x="147" y="233"/>
                </a:cubicBezTo>
                <a:cubicBezTo>
                  <a:pt x="147" y="233"/>
                  <a:pt x="147" y="233"/>
                  <a:pt x="147" y="233"/>
                </a:cubicBezTo>
                <a:cubicBezTo>
                  <a:pt x="147" y="233"/>
                  <a:pt x="147" y="233"/>
                  <a:pt x="147" y="233"/>
                </a:cubicBezTo>
                <a:cubicBezTo>
                  <a:pt x="156" y="237"/>
                  <a:pt x="167" y="239"/>
                  <a:pt x="176" y="239"/>
                </a:cubicBezTo>
                <a:close/>
                <a:moveTo>
                  <a:pt x="122" y="30"/>
                </a:moveTo>
                <a:cubicBezTo>
                  <a:pt x="122" y="30"/>
                  <a:pt x="122" y="30"/>
                  <a:pt x="122" y="30"/>
                </a:cubicBezTo>
                <a:cubicBezTo>
                  <a:pt x="132" y="25"/>
                  <a:pt x="153" y="14"/>
                  <a:pt x="163" y="14"/>
                </a:cubicBezTo>
                <a:cubicBezTo>
                  <a:pt x="163" y="14"/>
                  <a:pt x="164" y="14"/>
                  <a:pt x="164" y="14"/>
                </a:cubicBezTo>
                <a:cubicBezTo>
                  <a:pt x="171" y="14"/>
                  <a:pt x="184" y="17"/>
                  <a:pt x="194" y="20"/>
                </a:cubicBezTo>
                <a:cubicBezTo>
                  <a:pt x="194" y="20"/>
                  <a:pt x="194" y="20"/>
                  <a:pt x="194" y="20"/>
                </a:cubicBezTo>
                <a:cubicBezTo>
                  <a:pt x="203" y="23"/>
                  <a:pt x="211" y="25"/>
                  <a:pt x="216" y="25"/>
                </a:cubicBezTo>
                <a:cubicBezTo>
                  <a:pt x="222" y="25"/>
                  <a:pt x="245" y="29"/>
                  <a:pt x="262" y="31"/>
                </a:cubicBezTo>
                <a:cubicBezTo>
                  <a:pt x="263" y="31"/>
                  <a:pt x="263" y="31"/>
                  <a:pt x="263" y="31"/>
                </a:cubicBezTo>
                <a:cubicBezTo>
                  <a:pt x="263" y="31"/>
                  <a:pt x="263" y="31"/>
                  <a:pt x="263" y="31"/>
                </a:cubicBezTo>
                <a:cubicBezTo>
                  <a:pt x="295" y="129"/>
                  <a:pt x="295" y="129"/>
                  <a:pt x="295" y="129"/>
                </a:cubicBezTo>
                <a:cubicBezTo>
                  <a:pt x="294" y="129"/>
                  <a:pt x="294" y="129"/>
                  <a:pt x="294" y="129"/>
                </a:cubicBezTo>
                <a:cubicBezTo>
                  <a:pt x="279" y="143"/>
                  <a:pt x="279" y="143"/>
                  <a:pt x="279" y="143"/>
                </a:cubicBezTo>
                <a:cubicBezTo>
                  <a:pt x="278" y="143"/>
                  <a:pt x="278" y="143"/>
                  <a:pt x="278" y="143"/>
                </a:cubicBezTo>
                <a:cubicBezTo>
                  <a:pt x="241" y="106"/>
                  <a:pt x="241" y="106"/>
                  <a:pt x="241" y="106"/>
                </a:cubicBezTo>
                <a:cubicBezTo>
                  <a:pt x="232" y="96"/>
                  <a:pt x="202" y="64"/>
                  <a:pt x="191" y="61"/>
                </a:cubicBezTo>
                <a:cubicBezTo>
                  <a:pt x="174" y="56"/>
                  <a:pt x="159" y="59"/>
                  <a:pt x="147" y="69"/>
                </a:cubicBezTo>
                <a:cubicBezTo>
                  <a:pt x="142" y="74"/>
                  <a:pt x="139" y="79"/>
                  <a:pt x="136" y="85"/>
                </a:cubicBezTo>
                <a:cubicBezTo>
                  <a:pt x="131" y="94"/>
                  <a:pt x="127" y="102"/>
                  <a:pt x="111" y="103"/>
                </a:cubicBezTo>
                <a:cubicBezTo>
                  <a:pt x="104" y="104"/>
                  <a:pt x="98" y="103"/>
                  <a:pt x="96" y="100"/>
                </a:cubicBezTo>
                <a:cubicBezTo>
                  <a:pt x="94" y="98"/>
                  <a:pt x="94" y="96"/>
                  <a:pt x="95" y="95"/>
                </a:cubicBezTo>
                <a:lnTo>
                  <a:pt x="122" y="30"/>
                </a:lnTo>
                <a:close/>
                <a:moveTo>
                  <a:pt x="52" y="170"/>
                </a:moveTo>
                <a:cubicBezTo>
                  <a:pt x="50" y="175"/>
                  <a:pt x="47" y="180"/>
                  <a:pt x="46" y="186"/>
                </a:cubicBezTo>
                <a:cubicBezTo>
                  <a:pt x="46" y="186"/>
                  <a:pt x="46" y="186"/>
                  <a:pt x="46" y="186"/>
                </a:cubicBezTo>
                <a:cubicBezTo>
                  <a:pt x="45" y="186"/>
                  <a:pt x="45" y="186"/>
                  <a:pt x="45" y="186"/>
                </a:cubicBezTo>
                <a:cubicBezTo>
                  <a:pt x="39" y="183"/>
                  <a:pt x="28" y="176"/>
                  <a:pt x="26" y="171"/>
                </a:cubicBezTo>
                <a:cubicBezTo>
                  <a:pt x="26" y="171"/>
                  <a:pt x="26" y="171"/>
                  <a:pt x="26" y="171"/>
                </a:cubicBezTo>
                <a:cubicBezTo>
                  <a:pt x="25" y="169"/>
                  <a:pt x="28" y="161"/>
                  <a:pt x="31" y="156"/>
                </a:cubicBezTo>
                <a:cubicBezTo>
                  <a:pt x="32" y="155"/>
                  <a:pt x="32" y="155"/>
                  <a:pt x="32" y="155"/>
                </a:cubicBezTo>
                <a:cubicBezTo>
                  <a:pt x="32" y="155"/>
                  <a:pt x="32" y="155"/>
                  <a:pt x="32" y="155"/>
                </a:cubicBezTo>
                <a:cubicBezTo>
                  <a:pt x="52" y="170"/>
                  <a:pt x="52" y="170"/>
                  <a:pt x="52" y="170"/>
                </a:cubicBezTo>
                <a:close/>
                <a:moveTo>
                  <a:pt x="73" y="206"/>
                </a:moveTo>
                <a:cubicBezTo>
                  <a:pt x="73" y="206"/>
                  <a:pt x="73" y="206"/>
                  <a:pt x="73" y="206"/>
                </a:cubicBezTo>
                <a:cubicBezTo>
                  <a:pt x="73" y="206"/>
                  <a:pt x="72" y="206"/>
                  <a:pt x="72" y="206"/>
                </a:cubicBezTo>
                <a:cubicBezTo>
                  <a:pt x="71" y="206"/>
                  <a:pt x="68" y="206"/>
                  <a:pt x="65" y="205"/>
                </a:cubicBezTo>
                <a:cubicBezTo>
                  <a:pt x="60" y="203"/>
                  <a:pt x="57" y="200"/>
                  <a:pt x="57" y="198"/>
                </a:cubicBezTo>
                <a:cubicBezTo>
                  <a:pt x="57" y="197"/>
                  <a:pt x="57" y="196"/>
                  <a:pt x="57" y="195"/>
                </a:cubicBezTo>
                <a:cubicBezTo>
                  <a:pt x="57" y="195"/>
                  <a:pt x="57" y="194"/>
                  <a:pt x="57" y="194"/>
                </a:cubicBezTo>
                <a:cubicBezTo>
                  <a:pt x="58" y="188"/>
                  <a:pt x="62" y="179"/>
                  <a:pt x="65" y="173"/>
                </a:cubicBezTo>
                <a:cubicBezTo>
                  <a:pt x="65" y="173"/>
                  <a:pt x="65" y="173"/>
                  <a:pt x="65" y="173"/>
                </a:cubicBezTo>
                <a:cubicBezTo>
                  <a:pt x="66" y="173"/>
                  <a:pt x="67" y="172"/>
                  <a:pt x="67" y="172"/>
                </a:cubicBezTo>
                <a:cubicBezTo>
                  <a:pt x="67" y="171"/>
                  <a:pt x="68" y="170"/>
                  <a:pt x="68" y="169"/>
                </a:cubicBezTo>
                <a:cubicBezTo>
                  <a:pt x="68" y="169"/>
                  <a:pt x="68" y="169"/>
                  <a:pt x="68" y="169"/>
                </a:cubicBezTo>
                <a:cubicBezTo>
                  <a:pt x="70" y="166"/>
                  <a:pt x="71" y="165"/>
                  <a:pt x="72" y="164"/>
                </a:cubicBezTo>
                <a:cubicBezTo>
                  <a:pt x="76" y="163"/>
                  <a:pt x="84" y="169"/>
                  <a:pt x="85" y="171"/>
                </a:cubicBezTo>
                <a:cubicBezTo>
                  <a:pt x="85" y="172"/>
                  <a:pt x="85" y="172"/>
                  <a:pt x="85" y="172"/>
                </a:cubicBezTo>
                <a:cubicBezTo>
                  <a:pt x="86" y="172"/>
                  <a:pt x="86" y="173"/>
                  <a:pt x="85" y="175"/>
                </a:cubicBezTo>
                <a:cubicBezTo>
                  <a:pt x="85" y="175"/>
                  <a:pt x="85" y="175"/>
                  <a:pt x="85" y="175"/>
                </a:cubicBezTo>
                <a:lnTo>
                  <a:pt x="73" y="206"/>
                </a:lnTo>
                <a:close/>
                <a:moveTo>
                  <a:pt x="110" y="197"/>
                </a:moveTo>
                <a:cubicBezTo>
                  <a:pt x="110" y="197"/>
                  <a:pt x="110" y="197"/>
                  <a:pt x="110" y="197"/>
                </a:cubicBezTo>
                <a:cubicBezTo>
                  <a:pt x="102" y="221"/>
                  <a:pt x="102" y="221"/>
                  <a:pt x="102" y="221"/>
                </a:cubicBezTo>
                <a:cubicBezTo>
                  <a:pt x="102" y="221"/>
                  <a:pt x="102" y="221"/>
                  <a:pt x="102" y="221"/>
                </a:cubicBezTo>
                <a:cubicBezTo>
                  <a:pt x="99" y="221"/>
                  <a:pt x="94" y="220"/>
                  <a:pt x="90" y="217"/>
                </a:cubicBezTo>
                <a:cubicBezTo>
                  <a:pt x="87" y="215"/>
                  <a:pt x="86" y="214"/>
                  <a:pt x="85" y="212"/>
                </a:cubicBezTo>
                <a:cubicBezTo>
                  <a:pt x="85" y="212"/>
                  <a:pt x="85" y="212"/>
                  <a:pt x="85" y="212"/>
                </a:cubicBezTo>
                <a:cubicBezTo>
                  <a:pt x="97" y="181"/>
                  <a:pt x="97" y="181"/>
                  <a:pt x="97" y="181"/>
                </a:cubicBezTo>
                <a:cubicBezTo>
                  <a:pt x="97" y="181"/>
                  <a:pt x="97" y="181"/>
                  <a:pt x="97" y="181"/>
                </a:cubicBezTo>
                <a:cubicBezTo>
                  <a:pt x="103" y="182"/>
                  <a:pt x="109" y="185"/>
                  <a:pt x="110" y="187"/>
                </a:cubicBezTo>
                <a:cubicBezTo>
                  <a:pt x="110" y="187"/>
                  <a:pt x="110" y="187"/>
                  <a:pt x="110" y="187"/>
                </a:cubicBezTo>
                <a:cubicBezTo>
                  <a:pt x="110" y="188"/>
                  <a:pt x="111" y="191"/>
                  <a:pt x="110" y="197"/>
                </a:cubicBezTo>
                <a:close/>
                <a:moveTo>
                  <a:pt x="138" y="218"/>
                </a:moveTo>
                <a:cubicBezTo>
                  <a:pt x="138" y="218"/>
                  <a:pt x="138" y="218"/>
                  <a:pt x="138" y="218"/>
                </a:cubicBezTo>
                <a:cubicBezTo>
                  <a:pt x="138" y="218"/>
                  <a:pt x="138" y="218"/>
                  <a:pt x="138" y="218"/>
                </a:cubicBezTo>
                <a:cubicBezTo>
                  <a:pt x="138" y="219"/>
                  <a:pt x="137" y="219"/>
                  <a:pt x="137" y="219"/>
                </a:cubicBezTo>
                <a:cubicBezTo>
                  <a:pt x="136" y="221"/>
                  <a:pt x="136" y="223"/>
                  <a:pt x="136" y="225"/>
                </a:cubicBezTo>
                <a:cubicBezTo>
                  <a:pt x="136" y="225"/>
                  <a:pt x="136" y="225"/>
                  <a:pt x="136" y="225"/>
                </a:cubicBezTo>
                <a:cubicBezTo>
                  <a:pt x="136" y="225"/>
                  <a:pt x="136" y="225"/>
                  <a:pt x="136" y="225"/>
                </a:cubicBezTo>
                <a:cubicBezTo>
                  <a:pt x="135" y="227"/>
                  <a:pt x="134" y="229"/>
                  <a:pt x="132" y="230"/>
                </a:cubicBezTo>
                <a:cubicBezTo>
                  <a:pt x="131" y="231"/>
                  <a:pt x="130" y="231"/>
                  <a:pt x="128" y="231"/>
                </a:cubicBezTo>
                <a:cubicBezTo>
                  <a:pt x="124" y="231"/>
                  <a:pt x="118" y="228"/>
                  <a:pt x="115" y="225"/>
                </a:cubicBezTo>
                <a:cubicBezTo>
                  <a:pt x="115" y="225"/>
                  <a:pt x="115" y="225"/>
                  <a:pt x="115" y="225"/>
                </a:cubicBezTo>
                <a:cubicBezTo>
                  <a:pt x="115" y="225"/>
                  <a:pt x="115" y="225"/>
                  <a:pt x="115" y="225"/>
                </a:cubicBezTo>
                <a:cubicBezTo>
                  <a:pt x="122" y="201"/>
                  <a:pt x="122" y="201"/>
                  <a:pt x="122" y="201"/>
                </a:cubicBezTo>
                <a:cubicBezTo>
                  <a:pt x="122" y="201"/>
                  <a:pt x="122" y="201"/>
                  <a:pt x="122" y="201"/>
                </a:cubicBezTo>
                <a:cubicBezTo>
                  <a:pt x="124" y="200"/>
                  <a:pt x="127" y="199"/>
                  <a:pt x="129" y="200"/>
                </a:cubicBezTo>
                <a:cubicBezTo>
                  <a:pt x="132" y="200"/>
                  <a:pt x="137" y="201"/>
                  <a:pt x="138" y="205"/>
                </a:cubicBezTo>
                <a:cubicBezTo>
                  <a:pt x="139" y="208"/>
                  <a:pt x="139" y="213"/>
                  <a:pt x="138" y="218"/>
                </a:cubicBezTo>
                <a:close/>
                <a:moveTo>
                  <a:pt x="131" y="187"/>
                </a:moveTo>
                <a:cubicBezTo>
                  <a:pt x="129" y="187"/>
                  <a:pt x="126" y="187"/>
                  <a:pt x="124" y="187"/>
                </a:cubicBezTo>
                <a:cubicBezTo>
                  <a:pt x="123" y="187"/>
                  <a:pt x="123" y="187"/>
                  <a:pt x="123" y="187"/>
                </a:cubicBezTo>
                <a:cubicBezTo>
                  <a:pt x="123" y="187"/>
                  <a:pt x="123" y="187"/>
                  <a:pt x="123" y="187"/>
                </a:cubicBezTo>
                <a:cubicBezTo>
                  <a:pt x="123" y="185"/>
                  <a:pt x="123" y="184"/>
                  <a:pt x="123" y="184"/>
                </a:cubicBezTo>
                <a:cubicBezTo>
                  <a:pt x="121" y="175"/>
                  <a:pt x="109" y="169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7"/>
                </a:cubicBezTo>
                <a:cubicBezTo>
                  <a:pt x="96" y="162"/>
                  <a:pt x="90" y="156"/>
                  <a:pt x="84" y="154"/>
                </a:cubicBezTo>
                <a:cubicBezTo>
                  <a:pt x="78" y="151"/>
                  <a:pt x="73" y="150"/>
                  <a:pt x="68" y="152"/>
                </a:cubicBezTo>
                <a:cubicBezTo>
                  <a:pt x="65" y="153"/>
                  <a:pt x="63" y="155"/>
                  <a:pt x="60" y="158"/>
                </a:cubicBezTo>
                <a:cubicBezTo>
                  <a:pt x="60" y="159"/>
                  <a:pt x="60" y="159"/>
                  <a:pt x="60" y="159"/>
                </a:cubicBezTo>
                <a:cubicBezTo>
                  <a:pt x="59" y="158"/>
                  <a:pt x="59" y="158"/>
                  <a:pt x="59" y="158"/>
                </a:cubicBezTo>
                <a:cubicBezTo>
                  <a:pt x="15" y="128"/>
                  <a:pt x="15" y="128"/>
                  <a:pt x="15" y="128"/>
                </a:cubicBezTo>
                <a:cubicBezTo>
                  <a:pt x="15" y="128"/>
                  <a:pt x="15" y="128"/>
                  <a:pt x="15" y="128"/>
                </a:cubicBezTo>
                <a:cubicBezTo>
                  <a:pt x="50" y="32"/>
                  <a:pt x="50" y="32"/>
                  <a:pt x="50" y="32"/>
                </a:cubicBezTo>
                <a:cubicBezTo>
                  <a:pt x="107" y="32"/>
                  <a:pt x="107" y="32"/>
                  <a:pt x="107" y="32"/>
                </a:cubicBezTo>
                <a:cubicBezTo>
                  <a:pt x="107" y="32"/>
                  <a:pt x="107" y="32"/>
                  <a:pt x="107" y="32"/>
                </a:cubicBezTo>
                <a:cubicBezTo>
                  <a:pt x="82" y="90"/>
                  <a:pt x="82" y="90"/>
                  <a:pt x="82" y="90"/>
                </a:cubicBezTo>
                <a:cubicBezTo>
                  <a:pt x="82" y="90"/>
                  <a:pt x="82" y="91"/>
                  <a:pt x="82" y="91"/>
                </a:cubicBezTo>
                <a:cubicBezTo>
                  <a:pt x="82" y="92"/>
                  <a:pt x="79" y="101"/>
                  <a:pt x="86" y="108"/>
                </a:cubicBezTo>
                <a:cubicBezTo>
                  <a:pt x="91" y="115"/>
                  <a:pt x="100" y="117"/>
                  <a:pt x="113" y="116"/>
                </a:cubicBezTo>
                <a:cubicBezTo>
                  <a:pt x="135" y="114"/>
                  <a:pt x="142" y="101"/>
                  <a:pt x="148" y="91"/>
                </a:cubicBezTo>
                <a:cubicBezTo>
                  <a:pt x="150" y="86"/>
                  <a:pt x="152" y="82"/>
                  <a:pt x="155" y="79"/>
                </a:cubicBezTo>
                <a:cubicBezTo>
                  <a:pt x="164" y="72"/>
                  <a:pt x="174" y="70"/>
                  <a:pt x="187" y="74"/>
                </a:cubicBezTo>
                <a:cubicBezTo>
                  <a:pt x="193" y="75"/>
                  <a:pt x="214" y="96"/>
                  <a:pt x="231" y="115"/>
                </a:cubicBezTo>
                <a:cubicBezTo>
                  <a:pt x="231" y="115"/>
                  <a:pt x="231" y="115"/>
                  <a:pt x="231" y="115"/>
                </a:cubicBezTo>
                <a:cubicBezTo>
                  <a:pt x="272" y="155"/>
                  <a:pt x="272" y="155"/>
                  <a:pt x="272" y="155"/>
                </a:cubicBezTo>
                <a:cubicBezTo>
                  <a:pt x="272" y="155"/>
                  <a:pt x="272" y="155"/>
                  <a:pt x="272" y="155"/>
                </a:cubicBezTo>
                <a:cubicBezTo>
                  <a:pt x="271" y="159"/>
                  <a:pt x="268" y="164"/>
                  <a:pt x="264" y="167"/>
                </a:cubicBezTo>
                <a:cubicBezTo>
                  <a:pt x="261" y="170"/>
                  <a:pt x="257" y="172"/>
                  <a:pt x="254" y="172"/>
                </a:cubicBezTo>
                <a:cubicBezTo>
                  <a:pt x="254" y="172"/>
                  <a:pt x="254" y="172"/>
                  <a:pt x="254" y="172"/>
                </a:cubicBezTo>
                <a:cubicBezTo>
                  <a:pt x="253" y="172"/>
                  <a:pt x="253" y="172"/>
                  <a:pt x="253" y="172"/>
                </a:cubicBezTo>
                <a:cubicBezTo>
                  <a:pt x="220" y="145"/>
                  <a:pt x="220" y="145"/>
                  <a:pt x="220" y="145"/>
                </a:cubicBezTo>
                <a:cubicBezTo>
                  <a:pt x="217" y="142"/>
                  <a:pt x="212" y="135"/>
                  <a:pt x="212" y="132"/>
                </a:cubicBezTo>
                <a:cubicBezTo>
                  <a:pt x="212" y="128"/>
                  <a:pt x="209" y="126"/>
                  <a:pt x="205" y="126"/>
                </a:cubicBezTo>
                <a:cubicBezTo>
                  <a:pt x="205" y="126"/>
                  <a:pt x="205" y="126"/>
                  <a:pt x="205" y="126"/>
                </a:cubicBezTo>
                <a:cubicBezTo>
                  <a:pt x="201" y="126"/>
                  <a:pt x="199" y="129"/>
                  <a:pt x="199" y="133"/>
                </a:cubicBezTo>
                <a:cubicBezTo>
                  <a:pt x="200" y="142"/>
                  <a:pt x="209" y="152"/>
                  <a:pt x="211" y="154"/>
                </a:cubicBezTo>
                <a:cubicBezTo>
                  <a:pt x="211" y="155"/>
                  <a:pt x="211" y="155"/>
                  <a:pt x="212" y="155"/>
                </a:cubicBezTo>
                <a:cubicBezTo>
                  <a:pt x="245" y="182"/>
                  <a:pt x="245" y="182"/>
                  <a:pt x="245" y="182"/>
                </a:cubicBezTo>
                <a:cubicBezTo>
                  <a:pt x="245" y="182"/>
                  <a:pt x="245" y="183"/>
                  <a:pt x="246" y="183"/>
                </a:cubicBezTo>
                <a:cubicBezTo>
                  <a:pt x="246" y="183"/>
                  <a:pt x="246" y="183"/>
                  <a:pt x="246" y="183"/>
                </a:cubicBezTo>
                <a:cubicBezTo>
                  <a:pt x="246" y="183"/>
                  <a:pt x="246" y="183"/>
                  <a:pt x="246" y="183"/>
                </a:cubicBezTo>
                <a:cubicBezTo>
                  <a:pt x="245" y="186"/>
                  <a:pt x="243" y="189"/>
                  <a:pt x="240" y="192"/>
                </a:cubicBezTo>
                <a:cubicBezTo>
                  <a:pt x="236" y="195"/>
                  <a:pt x="232" y="197"/>
                  <a:pt x="228" y="197"/>
                </a:cubicBezTo>
                <a:cubicBezTo>
                  <a:pt x="228" y="197"/>
                  <a:pt x="228" y="197"/>
                  <a:pt x="228" y="197"/>
                </a:cubicBezTo>
                <a:cubicBezTo>
                  <a:pt x="228" y="197"/>
                  <a:pt x="228" y="197"/>
                  <a:pt x="228" y="197"/>
                </a:cubicBezTo>
                <a:cubicBezTo>
                  <a:pt x="193" y="168"/>
                  <a:pt x="193" y="168"/>
                  <a:pt x="193" y="168"/>
                </a:cubicBezTo>
                <a:cubicBezTo>
                  <a:pt x="192" y="167"/>
                  <a:pt x="190" y="167"/>
                  <a:pt x="188" y="167"/>
                </a:cubicBezTo>
                <a:cubicBezTo>
                  <a:pt x="186" y="167"/>
                  <a:pt x="185" y="168"/>
                  <a:pt x="184" y="169"/>
                </a:cubicBezTo>
                <a:cubicBezTo>
                  <a:pt x="183" y="171"/>
                  <a:pt x="182" y="172"/>
                  <a:pt x="182" y="174"/>
                </a:cubicBezTo>
                <a:cubicBezTo>
                  <a:pt x="182" y="176"/>
                  <a:pt x="183" y="177"/>
                  <a:pt x="185" y="178"/>
                </a:cubicBezTo>
                <a:cubicBezTo>
                  <a:pt x="219" y="206"/>
                  <a:pt x="219" y="206"/>
                  <a:pt x="219" y="206"/>
                </a:cubicBezTo>
                <a:cubicBezTo>
                  <a:pt x="219" y="206"/>
                  <a:pt x="219" y="206"/>
                  <a:pt x="219" y="206"/>
                </a:cubicBezTo>
                <a:cubicBezTo>
                  <a:pt x="218" y="210"/>
                  <a:pt x="216" y="213"/>
                  <a:pt x="213" y="215"/>
                </a:cubicBezTo>
                <a:cubicBezTo>
                  <a:pt x="211" y="218"/>
                  <a:pt x="207" y="219"/>
                  <a:pt x="204" y="219"/>
                </a:cubicBezTo>
                <a:cubicBezTo>
                  <a:pt x="204" y="219"/>
                  <a:pt x="204" y="219"/>
                  <a:pt x="204" y="219"/>
                </a:cubicBezTo>
                <a:cubicBezTo>
                  <a:pt x="204" y="219"/>
                  <a:pt x="204" y="219"/>
                  <a:pt x="204" y="219"/>
                </a:cubicBezTo>
                <a:cubicBezTo>
                  <a:pt x="171" y="194"/>
                  <a:pt x="171" y="194"/>
                  <a:pt x="171" y="194"/>
                </a:cubicBezTo>
                <a:cubicBezTo>
                  <a:pt x="170" y="193"/>
                  <a:pt x="168" y="193"/>
                  <a:pt x="166" y="193"/>
                </a:cubicBezTo>
                <a:cubicBezTo>
                  <a:pt x="165" y="193"/>
                  <a:pt x="163" y="194"/>
                  <a:pt x="162" y="196"/>
                </a:cubicBezTo>
                <a:cubicBezTo>
                  <a:pt x="161" y="197"/>
                  <a:pt x="161" y="199"/>
                  <a:pt x="161" y="201"/>
                </a:cubicBezTo>
                <a:cubicBezTo>
                  <a:pt x="161" y="202"/>
                  <a:pt x="162" y="204"/>
                  <a:pt x="163" y="205"/>
                </a:cubicBezTo>
                <a:cubicBezTo>
                  <a:pt x="188" y="224"/>
                  <a:pt x="188" y="224"/>
                  <a:pt x="188" y="224"/>
                </a:cubicBezTo>
                <a:cubicBezTo>
                  <a:pt x="188" y="224"/>
                  <a:pt x="188" y="224"/>
                  <a:pt x="188" y="224"/>
                </a:cubicBezTo>
                <a:cubicBezTo>
                  <a:pt x="187" y="224"/>
                  <a:pt x="186" y="225"/>
                  <a:pt x="185" y="225"/>
                </a:cubicBezTo>
                <a:cubicBezTo>
                  <a:pt x="182" y="225"/>
                  <a:pt x="179" y="226"/>
                  <a:pt x="176" y="226"/>
                </a:cubicBezTo>
                <a:cubicBezTo>
                  <a:pt x="168" y="226"/>
                  <a:pt x="158" y="223"/>
                  <a:pt x="151" y="220"/>
                </a:cubicBezTo>
                <a:cubicBezTo>
                  <a:pt x="151" y="220"/>
                  <a:pt x="151" y="220"/>
                  <a:pt x="151" y="220"/>
                </a:cubicBezTo>
                <a:cubicBezTo>
                  <a:pt x="151" y="220"/>
                  <a:pt x="151" y="220"/>
                  <a:pt x="151" y="220"/>
                </a:cubicBezTo>
                <a:cubicBezTo>
                  <a:pt x="153" y="212"/>
                  <a:pt x="152" y="205"/>
                  <a:pt x="151" y="201"/>
                </a:cubicBezTo>
                <a:cubicBezTo>
                  <a:pt x="149" y="193"/>
                  <a:pt x="141" y="188"/>
                  <a:pt x="131" y="18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E8D8CA6-2132-3B4A-BC60-9F91E4B1458B}"/>
              </a:ext>
            </a:extLst>
          </p:cNvPr>
          <p:cNvGrpSpPr/>
          <p:nvPr userDrawn="1"/>
        </p:nvGrpSpPr>
        <p:grpSpPr>
          <a:xfrm>
            <a:off x="380999" y="1577830"/>
            <a:ext cx="11429980" cy="4734070"/>
            <a:chOff x="380999" y="1577845"/>
            <a:chExt cx="11520823" cy="5122866"/>
          </a:xfrm>
          <a:noFill/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AE293C8-14C3-874B-8890-DD874D9F5187}"/>
                </a:ext>
              </a:extLst>
            </p:cNvPr>
            <p:cNvSpPr/>
            <p:nvPr userDrawn="1"/>
          </p:nvSpPr>
          <p:spPr>
            <a:xfrm>
              <a:off x="380999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956D8B7-72A3-4147-AD60-AFE0126E0C59}"/>
                </a:ext>
              </a:extLst>
            </p:cNvPr>
            <p:cNvSpPr/>
            <p:nvPr userDrawn="1"/>
          </p:nvSpPr>
          <p:spPr>
            <a:xfrm>
              <a:off x="1661715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88FFDCF-08AC-A745-A14B-1FB83D20EF87}"/>
                </a:ext>
              </a:extLst>
            </p:cNvPr>
            <p:cNvSpPr/>
            <p:nvPr userDrawn="1"/>
          </p:nvSpPr>
          <p:spPr>
            <a:xfrm>
              <a:off x="2942432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2B6DE6F-DAF8-E246-AB81-6B639342348F}"/>
                </a:ext>
              </a:extLst>
            </p:cNvPr>
            <p:cNvSpPr/>
            <p:nvPr userDrawn="1"/>
          </p:nvSpPr>
          <p:spPr>
            <a:xfrm>
              <a:off x="4223148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3841CF2-263C-B04E-9960-36397C49999B}"/>
                </a:ext>
              </a:extLst>
            </p:cNvPr>
            <p:cNvSpPr/>
            <p:nvPr userDrawn="1"/>
          </p:nvSpPr>
          <p:spPr>
            <a:xfrm>
              <a:off x="5503865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2987178-6410-AF4D-A95C-0F3F1BDEE23D}"/>
                </a:ext>
              </a:extLst>
            </p:cNvPr>
            <p:cNvSpPr/>
            <p:nvPr userDrawn="1"/>
          </p:nvSpPr>
          <p:spPr>
            <a:xfrm>
              <a:off x="380999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970435B-0CE9-444F-B4A6-D7E0FE1E8098}"/>
                </a:ext>
              </a:extLst>
            </p:cNvPr>
            <p:cNvSpPr/>
            <p:nvPr userDrawn="1"/>
          </p:nvSpPr>
          <p:spPr>
            <a:xfrm>
              <a:off x="1661715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637EA29-2A06-9242-B2F2-EA7F43329956}"/>
                </a:ext>
              </a:extLst>
            </p:cNvPr>
            <p:cNvSpPr/>
            <p:nvPr userDrawn="1"/>
          </p:nvSpPr>
          <p:spPr>
            <a:xfrm>
              <a:off x="2942432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A48AEFC-712D-D044-81E5-6C1E41110759}"/>
                </a:ext>
              </a:extLst>
            </p:cNvPr>
            <p:cNvSpPr/>
            <p:nvPr userDrawn="1"/>
          </p:nvSpPr>
          <p:spPr>
            <a:xfrm>
              <a:off x="4223148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7CBE003-D5E8-864C-98FA-9796248CE2AC}"/>
                </a:ext>
              </a:extLst>
            </p:cNvPr>
            <p:cNvSpPr/>
            <p:nvPr userDrawn="1"/>
          </p:nvSpPr>
          <p:spPr>
            <a:xfrm>
              <a:off x="5503865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ADE82A5-95E4-6C4B-B11D-D53B6705F30D}"/>
                </a:ext>
              </a:extLst>
            </p:cNvPr>
            <p:cNvSpPr/>
            <p:nvPr userDrawn="1"/>
          </p:nvSpPr>
          <p:spPr>
            <a:xfrm>
              <a:off x="380999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D3153DA-7E96-5A48-85FB-7AA1D84749D2}"/>
                </a:ext>
              </a:extLst>
            </p:cNvPr>
            <p:cNvSpPr/>
            <p:nvPr userDrawn="1"/>
          </p:nvSpPr>
          <p:spPr>
            <a:xfrm>
              <a:off x="1661715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84E1B72-B1CA-DE40-964D-0211741FA050}"/>
                </a:ext>
              </a:extLst>
            </p:cNvPr>
            <p:cNvSpPr/>
            <p:nvPr userDrawn="1"/>
          </p:nvSpPr>
          <p:spPr>
            <a:xfrm>
              <a:off x="2942432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EDEA1F2-0336-5941-9F8D-A8F560A28115}"/>
                </a:ext>
              </a:extLst>
            </p:cNvPr>
            <p:cNvSpPr/>
            <p:nvPr userDrawn="1"/>
          </p:nvSpPr>
          <p:spPr>
            <a:xfrm>
              <a:off x="4223148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57AB087-9AA7-2D4E-A82A-605B50372D51}"/>
                </a:ext>
              </a:extLst>
            </p:cNvPr>
            <p:cNvSpPr/>
            <p:nvPr userDrawn="1"/>
          </p:nvSpPr>
          <p:spPr>
            <a:xfrm>
              <a:off x="5503865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F447629-D1B9-0546-851F-E0D5ED605B7A}"/>
                </a:ext>
              </a:extLst>
            </p:cNvPr>
            <p:cNvSpPr/>
            <p:nvPr userDrawn="1"/>
          </p:nvSpPr>
          <p:spPr>
            <a:xfrm>
              <a:off x="6784581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E9B1291-33A4-EE48-806C-B5D7A1613345}"/>
                </a:ext>
              </a:extLst>
            </p:cNvPr>
            <p:cNvSpPr/>
            <p:nvPr userDrawn="1"/>
          </p:nvSpPr>
          <p:spPr>
            <a:xfrm>
              <a:off x="6784581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9CEBC75-F9B2-DF40-8FAB-B56A760AED4B}"/>
                </a:ext>
              </a:extLst>
            </p:cNvPr>
            <p:cNvSpPr/>
            <p:nvPr userDrawn="1"/>
          </p:nvSpPr>
          <p:spPr>
            <a:xfrm>
              <a:off x="6784581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E5FF759-951A-054F-9F4A-482FE7225052}"/>
                </a:ext>
              </a:extLst>
            </p:cNvPr>
            <p:cNvSpPr/>
            <p:nvPr userDrawn="1"/>
          </p:nvSpPr>
          <p:spPr>
            <a:xfrm>
              <a:off x="8065298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0EB0590-F226-6748-B645-71C913F9B674}"/>
                </a:ext>
              </a:extLst>
            </p:cNvPr>
            <p:cNvSpPr/>
            <p:nvPr userDrawn="1"/>
          </p:nvSpPr>
          <p:spPr>
            <a:xfrm>
              <a:off x="8065298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D31B860-B762-A94B-B4E7-355AC4826289}"/>
                </a:ext>
              </a:extLst>
            </p:cNvPr>
            <p:cNvSpPr/>
            <p:nvPr userDrawn="1"/>
          </p:nvSpPr>
          <p:spPr>
            <a:xfrm>
              <a:off x="8065298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82F9D60-F80B-2F4A-9903-3996F96A22C1}"/>
                </a:ext>
              </a:extLst>
            </p:cNvPr>
            <p:cNvSpPr/>
            <p:nvPr userDrawn="1"/>
          </p:nvSpPr>
          <p:spPr>
            <a:xfrm>
              <a:off x="380999" y="5419994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9C6B9A7-FBBB-F541-A935-BD7AF34D2A23}"/>
                </a:ext>
              </a:extLst>
            </p:cNvPr>
            <p:cNvSpPr/>
            <p:nvPr userDrawn="1"/>
          </p:nvSpPr>
          <p:spPr>
            <a:xfrm>
              <a:off x="1661715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53EEC05-B7DA-1540-9D32-177152835D78}"/>
                </a:ext>
              </a:extLst>
            </p:cNvPr>
            <p:cNvSpPr/>
            <p:nvPr userDrawn="1"/>
          </p:nvSpPr>
          <p:spPr>
            <a:xfrm>
              <a:off x="2942432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F87792-0038-E245-A756-AFA193BEC33C}"/>
                </a:ext>
              </a:extLst>
            </p:cNvPr>
            <p:cNvSpPr/>
            <p:nvPr userDrawn="1"/>
          </p:nvSpPr>
          <p:spPr>
            <a:xfrm>
              <a:off x="4223148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63EA47D-7036-6149-BFDD-AE64B4F0440E}"/>
                </a:ext>
              </a:extLst>
            </p:cNvPr>
            <p:cNvSpPr/>
            <p:nvPr userDrawn="1"/>
          </p:nvSpPr>
          <p:spPr>
            <a:xfrm>
              <a:off x="5503865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4CBC1BB-E618-4143-8102-0EE9DB6F72F6}"/>
                </a:ext>
              </a:extLst>
            </p:cNvPr>
            <p:cNvSpPr/>
            <p:nvPr userDrawn="1"/>
          </p:nvSpPr>
          <p:spPr>
            <a:xfrm>
              <a:off x="6784581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6302F22-33DC-404D-B9F7-4999125BE1C0}"/>
                </a:ext>
              </a:extLst>
            </p:cNvPr>
            <p:cNvSpPr/>
            <p:nvPr userDrawn="1"/>
          </p:nvSpPr>
          <p:spPr>
            <a:xfrm>
              <a:off x="8065298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3913E2F-D6C7-6E4C-AF84-F30990D1C5F1}"/>
                </a:ext>
              </a:extLst>
            </p:cNvPr>
            <p:cNvSpPr/>
            <p:nvPr userDrawn="1"/>
          </p:nvSpPr>
          <p:spPr>
            <a:xfrm>
              <a:off x="9343202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8F6AD2D-9784-F642-A106-04B3A189A305}"/>
                </a:ext>
              </a:extLst>
            </p:cNvPr>
            <p:cNvSpPr/>
            <p:nvPr userDrawn="1"/>
          </p:nvSpPr>
          <p:spPr>
            <a:xfrm>
              <a:off x="9343202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5BAA71B-3977-2C45-BFCD-DD42EE282F3A}"/>
                </a:ext>
              </a:extLst>
            </p:cNvPr>
            <p:cNvSpPr/>
            <p:nvPr userDrawn="1"/>
          </p:nvSpPr>
          <p:spPr>
            <a:xfrm>
              <a:off x="9343202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09A6B8D-0BC6-844C-98BC-26714B74B89C}"/>
                </a:ext>
              </a:extLst>
            </p:cNvPr>
            <p:cNvSpPr/>
            <p:nvPr userDrawn="1"/>
          </p:nvSpPr>
          <p:spPr>
            <a:xfrm>
              <a:off x="9343202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8F3FD9C-200A-6341-94B3-0C1EB6DACAB0}"/>
                </a:ext>
              </a:extLst>
            </p:cNvPr>
            <p:cNvSpPr/>
            <p:nvPr userDrawn="1"/>
          </p:nvSpPr>
          <p:spPr>
            <a:xfrm>
              <a:off x="10621105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38373EE-C7AD-A948-BF2D-EFDCBD86A63D}"/>
                </a:ext>
              </a:extLst>
            </p:cNvPr>
            <p:cNvSpPr/>
            <p:nvPr userDrawn="1"/>
          </p:nvSpPr>
          <p:spPr>
            <a:xfrm>
              <a:off x="10621105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D9BF3B8-1553-CB43-861A-0C55AC833BFD}"/>
                </a:ext>
              </a:extLst>
            </p:cNvPr>
            <p:cNvSpPr/>
            <p:nvPr userDrawn="1"/>
          </p:nvSpPr>
          <p:spPr>
            <a:xfrm>
              <a:off x="10621105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6D0F4D3-BA10-E141-99A5-7B49C20DF11A}"/>
                </a:ext>
              </a:extLst>
            </p:cNvPr>
            <p:cNvSpPr/>
            <p:nvPr userDrawn="1"/>
          </p:nvSpPr>
          <p:spPr>
            <a:xfrm>
              <a:off x="10621105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</p:grpSp>
      <p:sp>
        <p:nvSpPr>
          <p:cNvPr id="37" name="Freeform 69">
            <a:extLst>
              <a:ext uri="{FF2B5EF4-FFF2-40B4-BE49-F238E27FC236}">
                <a16:creationId xmlns:a16="http://schemas.microsoft.com/office/drawing/2014/main" id="{3634B592-2BB6-5C4B-A72F-5EE93BA6F81A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3325653" y="1967482"/>
            <a:ext cx="499664" cy="424950"/>
          </a:xfrm>
          <a:custGeom>
            <a:avLst/>
            <a:gdLst>
              <a:gd name="T0" fmla="*/ 90 w 289"/>
              <a:gd name="T1" fmla="*/ 246 h 246"/>
              <a:gd name="T2" fmla="*/ 86 w 289"/>
              <a:gd name="T3" fmla="*/ 244 h 246"/>
              <a:gd name="T4" fmla="*/ 2 w 289"/>
              <a:gd name="T5" fmla="*/ 160 h 246"/>
              <a:gd name="T6" fmla="*/ 2 w 289"/>
              <a:gd name="T7" fmla="*/ 152 h 246"/>
              <a:gd name="T8" fmla="*/ 44 w 289"/>
              <a:gd name="T9" fmla="*/ 110 h 246"/>
              <a:gd name="T10" fmla="*/ 53 w 289"/>
              <a:gd name="T11" fmla="*/ 110 h 246"/>
              <a:gd name="T12" fmla="*/ 90 w 289"/>
              <a:gd name="T13" fmla="*/ 148 h 246"/>
              <a:gd name="T14" fmla="*/ 236 w 289"/>
              <a:gd name="T15" fmla="*/ 2 h 246"/>
              <a:gd name="T16" fmla="*/ 245 w 289"/>
              <a:gd name="T17" fmla="*/ 2 h 246"/>
              <a:gd name="T18" fmla="*/ 287 w 289"/>
              <a:gd name="T19" fmla="*/ 44 h 246"/>
              <a:gd name="T20" fmla="*/ 287 w 289"/>
              <a:gd name="T21" fmla="*/ 52 h 246"/>
              <a:gd name="T22" fmla="*/ 95 w 289"/>
              <a:gd name="T23" fmla="*/ 244 h 246"/>
              <a:gd name="T24" fmla="*/ 90 w 289"/>
              <a:gd name="T25" fmla="*/ 246 h 246"/>
              <a:gd name="T26" fmla="*/ 15 w 289"/>
              <a:gd name="T27" fmla="*/ 156 h 246"/>
              <a:gd name="T28" fmla="*/ 90 w 289"/>
              <a:gd name="T29" fmla="*/ 232 h 246"/>
              <a:gd name="T30" fmla="*/ 274 w 289"/>
              <a:gd name="T31" fmla="*/ 48 h 246"/>
              <a:gd name="T32" fmla="*/ 240 w 289"/>
              <a:gd name="T33" fmla="*/ 15 h 246"/>
              <a:gd name="T34" fmla="*/ 95 w 289"/>
              <a:gd name="T35" fmla="*/ 160 h 246"/>
              <a:gd name="T36" fmla="*/ 86 w 289"/>
              <a:gd name="T37" fmla="*/ 160 h 246"/>
              <a:gd name="T38" fmla="*/ 48 w 289"/>
              <a:gd name="T39" fmla="*/ 123 h 246"/>
              <a:gd name="T40" fmla="*/ 15 w 289"/>
              <a:gd name="T41" fmla="*/ 156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89" h="246">
                <a:moveTo>
                  <a:pt x="90" y="246"/>
                </a:moveTo>
                <a:cubicBezTo>
                  <a:pt x="89" y="246"/>
                  <a:pt x="87" y="246"/>
                  <a:pt x="86" y="244"/>
                </a:cubicBezTo>
                <a:cubicBezTo>
                  <a:pt x="2" y="160"/>
                  <a:pt x="2" y="160"/>
                  <a:pt x="2" y="160"/>
                </a:cubicBezTo>
                <a:cubicBezTo>
                  <a:pt x="0" y="158"/>
                  <a:pt x="0" y="154"/>
                  <a:pt x="2" y="152"/>
                </a:cubicBezTo>
                <a:cubicBezTo>
                  <a:pt x="44" y="110"/>
                  <a:pt x="44" y="110"/>
                  <a:pt x="44" y="110"/>
                </a:cubicBezTo>
                <a:cubicBezTo>
                  <a:pt x="47" y="108"/>
                  <a:pt x="50" y="108"/>
                  <a:pt x="53" y="110"/>
                </a:cubicBezTo>
                <a:cubicBezTo>
                  <a:pt x="90" y="148"/>
                  <a:pt x="90" y="148"/>
                  <a:pt x="90" y="148"/>
                </a:cubicBezTo>
                <a:cubicBezTo>
                  <a:pt x="236" y="2"/>
                  <a:pt x="236" y="2"/>
                  <a:pt x="236" y="2"/>
                </a:cubicBezTo>
                <a:cubicBezTo>
                  <a:pt x="239" y="0"/>
                  <a:pt x="242" y="0"/>
                  <a:pt x="245" y="2"/>
                </a:cubicBezTo>
                <a:cubicBezTo>
                  <a:pt x="287" y="44"/>
                  <a:pt x="287" y="44"/>
                  <a:pt x="287" y="44"/>
                </a:cubicBezTo>
                <a:cubicBezTo>
                  <a:pt x="289" y="46"/>
                  <a:pt x="289" y="50"/>
                  <a:pt x="287" y="52"/>
                </a:cubicBezTo>
                <a:cubicBezTo>
                  <a:pt x="95" y="244"/>
                  <a:pt x="95" y="244"/>
                  <a:pt x="95" y="244"/>
                </a:cubicBezTo>
                <a:cubicBezTo>
                  <a:pt x="94" y="246"/>
                  <a:pt x="92" y="246"/>
                  <a:pt x="90" y="246"/>
                </a:cubicBezTo>
                <a:close/>
                <a:moveTo>
                  <a:pt x="15" y="156"/>
                </a:moveTo>
                <a:cubicBezTo>
                  <a:pt x="90" y="232"/>
                  <a:pt x="90" y="232"/>
                  <a:pt x="90" y="232"/>
                </a:cubicBezTo>
                <a:cubicBezTo>
                  <a:pt x="274" y="48"/>
                  <a:pt x="274" y="48"/>
                  <a:pt x="274" y="48"/>
                </a:cubicBezTo>
                <a:cubicBezTo>
                  <a:pt x="240" y="15"/>
                  <a:pt x="240" y="15"/>
                  <a:pt x="240" y="15"/>
                </a:cubicBezTo>
                <a:cubicBezTo>
                  <a:pt x="95" y="160"/>
                  <a:pt x="95" y="160"/>
                  <a:pt x="95" y="160"/>
                </a:cubicBezTo>
                <a:cubicBezTo>
                  <a:pt x="92" y="163"/>
                  <a:pt x="89" y="163"/>
                  <a:pt x="86" y="160"/>
                </a:cubicBezTo>
                <a:cubicBezTo>
                  <a:pt x="48" y="123"/>
                  <a:pt x="48" y="123"/>
                  <a:pt x="48" y="123"/>
                </a:cubicBezTo>
                <a:lnTo>
                  <a:pt x="15" y="1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grpSp>
        <p:nvGrpSpPr>
          <p:cNvPr id="91" name="Group 98">
            <a:extLst>
              <a:ext uri="{FF2B5EF4-FFF2-40B4-BE49-F238E27FC236}">
                <a16:creationId xmlns:a16="http://schemas.microsoft.com/office/drawing/2014/main" id="{9AC922D9-7CEE-B448-86D3-66DA557B7FF2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084826" y="5548256"/>
            <a:ext cx="448560" cy="372925"/>
            <a:chOff x="1371" y="1755"/>
            <a:chExt cx="427" cy="355"/>
          </a:xfrm>
          <a:solidFill>
            <a:schemeClr val="accent1"/>
          </a:solidFill>
        </p:grpSpPr>
        <p:sp>
          <p:nvSpPr>
            <p:cNvPr id="92" name="Freeform 99">
              <a:extLst>
                <a:ext uri="{FF2B5EF4-FFF2-40B4-BE49-F238E27FC236}">
                  <a16:creationId xmlns:a16="http://schemas.microsoft.com/office/drawing/2014/main" id="{6DD3FF56-53E8-3945-A690-6D0C81F640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71" y="1755"/>
              <a:ext cx="427" cy="355"/>
            </a:xfrm>
            <a:custGeom>
              <a:avLst/>
              <a:gdLst>
                <a:gd name="T0" fmla="*/ 282 w 288"/>
                <a:gd name="T1" fmla="*/ 240 h 240"/>
                <a:gd name="T2" fmla="*/ 6 w 288"/>
                <a:gd name="T3" fmla="*/ 240 h 240"/>
                <a:gd name="T4" fmla="*/ 0 w 288"/>
                <a:gd name="T5" fmla="*/ 234 h 240"/>
                <a:gd name="T6" fmla="*/ 0 w 288"/>
                <a:gd name="T7" fmla="*/ 6 h 240"/>
                <a:gd name="T8" fmla="*/ 6 w 288"/>
                <a:gd name="T9" fmla="*/ 0 h 240"/>
                <a:gd name="T10" fmla="*/ 282 w 288"/>
                <a:gd name="T11" fmla="*/ 0 h 240"/>
                <a:gd name="T12" fmla="*/ 288 w 288"/>
                <a:gd name="T13" fmla="*/ 6 h 240"/>
                <a:gd name="T14" fmla="*/ 288 w 288"/>
                <a:gd name="T15" fmla="*/ 234 h 240"/>
                <a:gd name="T16" fmla="*/ 282 w 288"/>
                <a:gd name="T17" fmla="*/ 240 h 240"/>
                <a:gd name="T18" fmla="*/ 12 w 288"/>
                <a:gd name="T19" fmla="*/ 228 h 240"/>
                <a:gd name="T20" fmla="*/ 276 w 288"/>
                <a:gd name="T21" fmla="*/ 228 h 240"/>
                <a:gd name="T22" fmla="*/ 276 w 288"/>
                <a:gd name="T23" fmla="*/ 12 h 240"/>
                <a:gd name="T24" fmla="*/ 12 w 288"/>
                <a:gd name="T25" fmla="*/ 12 h 240"/>
                <a:gd name="T26" fmla="*/ 12 w 288"/>
                <a:gd name="T27" fmla="*/ 22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8" h="240">
                  <a:moveTo>
                    <a:pt x="282" y="240"/>
                  </a:moveTo>
                  <a:cubicBezTo>
                    <a:pt x="6" y="240"/>
                    <a:pt x="6" y="240"/>
                    <a:pt x="6" y="240"/>
                  </a:cubicBezTo>
                  <a:cubicBezTo>
                    <a:pt x="3" y="240"/>
                    <a:pt x="0" y="237"/>
                    <a:pt x="0" y="23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5" y="0"/>
                    <a:pt x="288" y="3"/>
                    <a:pt x="288" y="6"/>
                  </a:cubicBezTo>
                  <a:cubicBezTo>
                    <a:pt x="288" y="234"/>
                    <a:pt x="288" y="234"/>
                    <a:pt x="288" y="234"/>
                  </a:cubicBezTo>
                  <a:cubicBezTo>
                    <a:pt x="288" y="237"/>
                    <a:pt x="285" y="240"/>
                    <a:pt x="282" y="240"/>
                  </a:cubicBezTo>
                  <a:close/>
                  <a:moveTo>
                    <a:pt x="12" y="228"/>
                  </a:moveTo>
                  <a:cubicBezTo>
                    <a:pt x="276" y="228"/>
                    <a:pt x="276" y="228"/>
                    <a:pt x="276" y="228"/>
                  </a:cubicBezTo>
                  <a:cubicBezTo>
                    <a:pt x="276" y="12"/>
                    <a:pt x="276" y="12"/>
                    <a:pt x="27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3" name="Freeform 100">
              <a:extLst>
                <a:ext uri="{FF2B5EF4-FFF2-40B4-BE49-F238E27FC236}">
                  <a16:creationId xmlns:a16="http://schemas.microsoft.com/office/drawing/2014/main" id="{B9DD30D6-7FC5-4E4B-AA29-A488CEB798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7" y="1790"/>
              <a:ext cx="71" cy="71"/>
            </a:xfrm>
            <a:custGeom>
              <a:avLst/>
              <a:gdLst>
                <a:gd name="T0" fmla="*/ 6 w 48"/>
                <a:gd name="T1" fmla="*/ 48 h 48"/>
                <a:gd name="T2" fmla="*/ 0 w 48"/>
                <a:gd name="T3" fmla="*/ 42 h 48"/>
                <a:gd name="T4" fmla="*/ 0 w 48"/>
                <a:gd name="T5" fmla="*/ 6 h 48"/>
                <a:gd name="T6" fmla="*/ 6 w 48"/>
                <a:gd name="T7" fmla="*/ 0 h 48"/>
                <a:gd name="T8" fmla="*/ 42 w 48"/>
                <a:gd name="T9" fmla="*/ 0 h 48"/>
                <a:gd name="T10" fmla="*/ 48 w 48"/>
                <a:gd name="T11" fmla="*/ 6 h 48"/>
                <a:gd name="T12" fmla="*/ 42 w 48"/>
                <a:gd name="T13" fmla="*/ 12 h 48"/>
                <a:gd name="T14" fmla="*/ 12 w 48"/>
                <a:gd name="T15" fmla="*/ 12 h 48"/>
                <a:gd name="T16" fmla="*/ 12 w 48"/>
                <a:gd name="T17" fmla="*/ 42 h 48"/>
                <a:gd name="T18" fmla="*/ 6 w 48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4" name="Freeform 101">
              <a:extLst>
                <a:ext uri="{FF2B5EF4-FFF2-40B4-BE49-F238E27FC236}">
                  <a16:creationId xmlns:a16="http://schemas.microsoft.com/office/drawing/2014/main" id="{B598F935-A581-034B-89D4-127294ECEF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1" y="1790"/>
              <a:ext cx="71" cy="71"/>
            </a:xfrm>
            <a:custGeom>
              <a:avLst/>
              <a:gdLst>
                <a:gd name="T0" fmla="*/ 42 w 48"/>
                <a:gd name="T1" fmla="*/ 48 h 48"/>
                <a:gd name="T2" fmla="*/ 36 w 48"/>
                <a:gd name="T3" fmla="*/ 42 h 48"/>
                <a:gd name="T4" fmla="*/ 36 w 48"/>
                <a:gd name="T5" fmla="*/ 12 h 48"/>
                <a:gd name="T6" fmla="*/ 6 w 48"/>
                <a:gd name="T7" fmla="*/ 12 h 48"/>
                <a:gd name="T8" fmla="*/ 0 w 48"/>
                <a:gd name="T9" fmla="*/ 6 h 48"/>
                <a:gd name="T10" fmla="*/ 6 w 48"/>
                <a:gd name="T11" fmla="*/ 0 h 48"/>
                <a:gd name="T12" fmla="*/ 42 w 48"/>
                <a:gd name="T13" fmla="*/ 0 h 48"/>
                <a:gd name="T14" fmla="*/ 48 w 48"/>
                <a:gd name="T15" fmla="*/ 6 h 48"/>
                <a:gd name="T16" fmla="*/ 48 w 48"/>
                <a:gd name="T17" fmla="*/ 42 h 48"/>
                <a:gd name="T18" fmla="*/ 42 w 48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42" y="48"/>
                  </a:moveTo>
                  <a:cubicBezTo>
                    <a:pt x="39" y="48"/>
                    <a:pt x="36" y="45"/>
                    <a:pt x="36" y="4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5"/>
                    <a:pt x="45" y="48"/>
                    <a:pt x="4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5" name="Freeform 102">
              <a:extLst>
                <a:ext uri="{FF2B5EF4-FFF2-40B4-BE49-F238E27FC236}">
                  <a16:creationId xmlns:a16="http://schemas.microsoft.com/office/drawing/2014/main" id="{24EC5BA8-8063-3241-A2BA-5D3F0C810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7" y="2004"/>
              <a:ext cx="71" cy="71"/>
            </a:xfrm>
            <a:custGeom>
              <a:avLst/>
              <a:gdLst>
                <a:gd name="T0" fmla="*/ 42 w 48"/>
                <a:gd name="T1" fmla="*/ 48 h 48"/>
                <a:gd name="T2" fmla="*/ 6 w 48"/>
                <a:gd name="T3" fmla="*/ 48 h 48"/>
                <a:gd name="T4" fmla="*/ 0 w 48"/>
                <a:gd name="T5" fmla="*/ 42 h 48"/>
                <a:gd name="T6" fmla="*/ 0 w 48"/>
                <a:gd name="T7" fmla="*/ 6 h 48"/>
                <a:gd name="T8" fmla="*/ 6 w 48"/>
                <a:gd name="T9" fmla="*/ 0 h 48"/>
                <a:gd name="T10" fmla="*/ 12 w 48"/>
                <a:gd name="T11" fmla="*/ 6 h 48"/>
                <a:gd name="T12" fmla="*/ 12 w 48"/>
                <a:gd name="T13" fmla="*/ 36 h 48"/>
                <a:gd name="T14" fmla="*/ 42 w 48"/>
                <a:gd name="T15" fmla="*/ 36 h 48"/>
                <a:gd name="T16" fmla="*/ 48 w 48"/>
                <a:gd name="T17" fmla="*/ 42 h 48"/>
                <a:gd name="T18" fmla="*/ 42 w 48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42" y="48"/>
                  </a:moveTo>
                  <a:cubicBezTo>
                    <a:pt x="6" y="48"/>
                    <a:pt x="6" y="48"/>
                    <a:pt x="6" y="48"/>
                  </a:cubicBezTo>
                  <a:cubicBezTo>
                    <a:pt x="3" y="48"/>
                    <a:pt x="0" y="4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5" y="36"/>
                    <a:pt x="48" y="39"/>
                    <a:pt x="48" y="42"/>
                  </a:cubicBezTo>
                  <a:cubicBezTo>
                    <a:pt x="48" y="45"/>
                    <a:pt x="45" y="48"/>
                    <a:pt x="4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6" name="Freeform 103">
              <a:extLst>
                <a:ext uri="{FF2B5EF4-FFF2-40B4-BE49-F238E27FC236}">
                  <a16:creationId xmlns:a16="http://schemas.microsoft.com/office/drawing/2014/main" id="{CF8C2DB6-381F-254A-B48E-15AFF4C7C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1" y="2004"/>
              <a:ext cx="71" cy="71"/>
            </a:xfrm>
            <a:custGeom>
              <a:avLst/>
              <a:gdLst>
                <a:gd name="T0" fmla="*/ 42 w 48"/>
                <a:gd name="T1" fmla="*/ 48 h 48"/>
                <a:gd name="T2" fmla="*/ 6 w 48"/>
                <a:gd name="T3" fmla="*/ 48 h 48"/>
                <a:gd name="T4" fmla="*/ 0 w 48"/>
                <a:gd name="T5" fmla="*/ 42 h 48"/>
                <a:gd name="T6" fmla="*/ 6 w 48"/>
                <a:gd name="T7" fmla="*/ 36 h 48"/>
                <a:gd name="T8" fmla="*/ 36 w 48"/>
                <a:gd name="T9" fmla="*/ 36 h 48"/>
                <a:gd name="T10" fmla="*/ 36 w 48"/>
                <a:gd name="T11" fmla="*/ 6 h 48"/>
                <a:gd name="T12" fmla="*/ 42 w 48"/>
                <a:gd name="T13" fmla="*/ 0 h 48"/>
                <a:gd name="T14" fmla="*/ 48 w 48"/>
                <a:gd name="T15" fmla="*/ 6 h 48"/>
                <a:gd name="T16" fmla="*/ 48 w 48"/>
                <a:gd name="T17" fmla="*/ 42 h 48"/>
                <a:gd name="T18" fmla="*/ 42 w 48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42" y="48"/>
                  </a:moveTo>
                  <a:cubicBezTo>
                    <a:pt x="6" y="48"/>
                    <a:pt x="6" y="48"/>
                    <a:pt x="6" y="48"/>
                  </a:cubicBezTo>
                  <a:cubicBezTo>
                    <a:pt x="3" y="48"/>
                    <a:pt x="0" y="45"/>
                    <a:pt x="0" y="42"/>
                  </a:cubicBezTo>
                  <a:cubicBezTo>
                    <a:pt x="0" y="39"/>
                    <a:pt x="3" y="36"/>
                    <a:pt x="6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5"/>
                    <a:pt x="45" y="48"/>
                    <a:pt x="4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7" name="Freeform 104">
              <a:extLst>
                <a:ext uri="{FF2B5EF4-FFF2-40B4-BE49-F238E27FC236}">
                  <a16:creationId xmlns:a16="http://schemas.microsoft.com/office/drawing/2014/main" id="{0667E557-C3C5-454F-BFFD-0892A85D11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41" y="1844"/>
              <a:ext cx="286" cy="177"/>
            </a:xfrm>
            <a:custGeom>
              <a:avLst/>
              <a:gdLst>
                <a:gd name="T0" fmla="*/ 97 w 193"/>
                <a:gd name="T1" fmla="*/ 120 h 120"/>
                <a:gd name="T2" fmla="*/ 2 w 193"/>
                <a:gd name="T3" fmla="*/ 64 h 120"/>
                <a:gd name="T4" fmla="*/ 2 w 193"/>
                <a:gd name="T5" fmla="*/ 56 h 120"/>
                <a:gd name="T6" fmla="*/ 97 w 193"/>
                <a:gd name="T7" fmla="*/ 0 h 120"/>
                <a:gd name="T8" fmla="*/ 191 w 193"/>
                <a:gd name="T9" fmla="*/ 56 h 120"/>
                <a:gd name="T10" fmla="*/ 191 w 193"/>
                <a:gd name="T11" fmla="*/ 64 h 120"/>
                <a:gd name="T12" fmla="*/ 97 w 193"/>
                <a:gd name="T13" fmla="*/ 120 h 120"/>
                <a:gd name="T14" fmla="*/ 15 w 193"/>
                <a:gd name="T15" fmla="*/ 60 h 120"/>
                <a:gd name="T16" fmla="*/ 97 w 193"/>
                <a:gd name="T17" fmla="*/ 108 h 120"/>
                <a:gd name="T18" fmla="*/ 179 w 193"/>
                <a:gd name="T19" fmla="*/ 60 h 120"/>
                <a:gd name="T20" fmla="*/ 97 w 193"/>
                <a:gd name="T21" fmla="*/ 12 h 120"/>
                <a:gd name="T22" fmla="*/ 15 w 193"/>
                <a:gd name="T23" fmla="*/ 6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120">
                  <a:moveTo>
                    <a:pt x="97" y="120"/>
                  </a:moveTo>
                  <a:cubicBezTo>
                    <a:pt x="53" y="120"/>
                    <a:pt x="4" y="66"/>
                    <a:pt x="2" y="64"/>
                  </a:cubicBezTo>
                  <a:cubicBezTo>
                    <a:pt x="0" y="62"/>
                    <a:pt x="0" y="58"/>
                    <a:pt x="2" y="56"/>
                  </a:cubicBezTo>
                  <a:cubicBezTo>
                    <a:pt x="4" y="54"/>
                    <a:pt x="53" y="0"/>
                    <a:pt x="97" y="0"/>
                  </a:cubicBezTo>
                  <a:cubicBezTo>
                    <a:pt x="141" y="0"/>
                    <a:pt x="189" y="54"/>
                    <a:pt x="191" y="56"/>
                  </a:cubicBezTo>
                  <a:cubicBezTo>
                    <a:pt x="193" y="58"/>
                    <a:pt x="193" y="62"/>
                    <a:pt x="191" y="64"/>
                  </a:cubicBezTo>
                  <a:cubicBezTo>
                    <a:pt x="189" y="66"/>
                    <a:pt x="141" y="120"/>
                    <a:pt x="97" y="120"/>
                  </a:cubicBezTo>
                  <a:close/>
                  <a:moveTo>
                    <a:pt x="15" y="60"/>
                  </a:moveTo>
                  <a:cubicBezTo>
                    <a:pt x="27" y="72"/>
                    <a:pt x="64" y="108"/>
                    <a:pt x="97" y="108"/>
                  </a:cubicBezTo>
                  <a:cubicBezTo>
                    <a:pt x="129" y="108"/>
                    <a:pt x="167" y="72"/>
                    <a:pt x="179" y="60"/>
                  </a:cubicBezTo>
                  <a:cubicBezTo>
                    <a:pt x="167" y="48"/>
                    <a:pt x="129" y="12"/>
                    <a:pt x="97" y="12"/>
                  </a:cubicBezTo>
                  <a:cubicBezTo>
                    <a:pt x="64" y="12"/>
                    <a:pt x="27" y="48"/>
                    <a:pt x="15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8" name="Freeform 105">
              <a:extLst>
                <a:ext uri="{FF2B5EF4-FFF2-40B4-BE49-F238E27FC236}">
                  <a16:creationId xmlns:a16="http://schemas.microsoft.com/office/drawing/2014/main" id="{3BB22AA7-DF3C-C443-90C8-1FB2B5423A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31" y="1879"/>
              <a:ext cx="107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9" name="Oval 106">
              <a:extLst>
                <a:ext uri="{FF2B5EF4-FFF2-40B4-BE49-F238E27FC236}">
                  <a16:creationId xmlns:a16="http://schemas.microsoft.com/office/drawing/2014/main" id="{840F5257-5088-364D-878D-3C2254FB2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7" y="1915"/>
              <a:ext cx="35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111" name="Group 41">
            <a:extLst>
              <a:ext uri="{FF2B5EF4-FFF2-40B4-BE49-F238E27FC236}">
                <a16:creationId xmlns:a16="http://schemas.microsoft.com/office/drawing/2014/main" id="{CAE15CC3-F3B0-4346-93C0-B55CF2674050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695631" y="5524348"/>
            <a:ext cx="459581" cy="420743"/>
            <a:chOff x="3439" y="460"/>
            <a:chExt cx="426" cy="390"/>
          </a:xfrm>
          <a:solidFill>
            <a:schemeClr val="accent1"/>
          </a:solidFill>
        </p:grpSpPr>
        <p:sp>
          <p:nvSpPr>
            <p:cNvPr id="112" name="Freeform 42">
              <a:extLst>
                <a:ext uri="{FF2B5EF4-FFF2-40B4-BE49-F238E27FC236}">
                  <a16:creationId xmlns:a16="http://schemas.microsoft.com/office/drawing/2014/main" id="{FC866253-99F8-F940-8BD2-B8A0B5BABF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9" y="584"/>
              <a:ext cx="426" cy="266"/>
            </a:xfrm>
            <a:custGeom>
              <a:avLst/>
              <a:gdLst>
                <a:gd name="T0" fmla="*/ 265 w 288"/>
                <a:gd name="T1" fmla="*/ 180 h 180"/>
                <a:gd name="T2" fmla="*/ 23 w 288"/>
                <a:gd name="T3" fmla="*/ 180 h 180"/>
                <a:gd name="T4" fmla="*/ 0 w 288"/>
                <a:gd name="T5" fmla="*/ 157 h 180"/>
                <a:gd name="T6" fmla="*/ 0 w 288"/>
                <a:gd name="T7" fmla="*/ 6 h 180"/>
                <a:gd name="T8" fmla="*/ 6 w 288"/>
                <a:gd name="T9" fmla="*/ 0 h 180"/>
                <a:gd name="T10" fmla="*/ 282 w 288"/>
                <a:gd name="T11" fmla="*/ 0 h 180"/>
                <a:gd name="T12" fmla="*/ 288 w 288"/>
                <a:gd name="T13" fmla="*/ 6 h 180"/>
                <a:gd name="T14" fmla="*/ 288 w 288"/>
                <a:gd name="T15" fmla="*/ 157 h 180"/>
                <a:gd name="T16" fmla="*/ 265 w 288"/>
                <a:gd name="T17" fmla="*/ 180 h 180"/>
                <a:gd name="T18" fmla="*/ 12 w 288"/>
                <a:gd name="T19" fmla="*/ 12 h 180"/>
                <a:gd name="T20" fmla="*/ 12 w 288"/>
                <a:gd name="T21" fmla="*/ 157 h 180"/>
                <a:gd name="T22" fmla="*/ 23 w 288"/>
                <a:gd name="T23" fmla="*/ 168 h 180"/>
                <a:gd name="T24" fmla="*/ 265 w 288"/>
                <a:gd name="T25" fmla="*/ 168 h 180"/>
                <a:gd name="T26" fmla="*/ 276 w 288"/>
                <a:gd name="T27" fmla="*/ 157 h 180"/>
                <a:gd name="T28" fmla="*/ 276 w 288"/>
                <a:gd name="T29" fmla="*/ 12 h 180"/>
                <a:gd name="T30" fmla="*/ 12 w 288"/>
                <a:gd name="T31" fmla="*/ 1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8" h="180">
                  <a:moveTo>
                    <a:pt x="265" y="180"/>
                  </a:moveTo>
                  <a:cubicBezTo>
                    <a:pt x="23" y="180"/>
                    <a:pt x="23" y="180"/>
                    <a:pt x="23" y="180"/>
                  </a:cubicBezTo>
                  <a:cubicBezTo>
                    <a:pt x="10" y="180"/>
                    <a:pt x="0" y="170"/>
                    <a:pt x="0" y="15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5" y="0"/>
                    <a:pt x="288" y="3"/>
                    <a:pt x="288" y="6"/>
                  </a:cubicBezTo>
                  <a:cubicBezTo>
                    <a:pt x="288" y="157"/>
                    <a:pt x="288" y="157"/>
                    <a:pt x="288" y="157"/>
                  </a:cubicBezTo>
                  <a:cubicBezTo>
                    <a:pt x="288" y="170"/>
                    <a:pt x="277" y="180"/>
                    <a:pt x="265" y="180"/>
                  </a:cubicBezTo>
                  <a:close/>
                  <a:moveTo>
                    <a:pt x="12" y="12"/>
                  </a:moveTo>
                  <a:cubicBezTo>
                    <a:pt x="12" y="157"/>
                    <a:pt x="12" y="157"/>
                    <a:pt x="12" y="157"/>
                  </a:cubicBezTo>
                  <a:cubicBezTo>
                    <a:pt x="12" y="163"/>
                    <a:pt x="17" y="168"/>
                    <a:pt x="23" y="168"/>
                  </a:cubicBezTo>
                  <a:cubicBezTo>
                    <a:pt x="265" y="168"/>
                    <a:pt x="265" y="168"/>
                    <a:pt x="265" y="168"/>
                  </a:cubicBezTo>
                  <a:cubicBezTo>
                    <a:pt x="271" y="168"/>
                    <a:pt x="276" y="163"/>
                    <a:pt x="276" y="157"/>
                  </a:cubicBezTo>
                  <a:cubicBezTo>
                    <a:pt x="276" y="12"/>
                    <a:pt x="276" y="12"/>
                    <a:pt x="276" y="12"/>
                  </a:cubicBez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3" name="Freeform 43">
              <a:extLst>
                <a:ext uri="{FF2B5EF4-FFF2-40B4-BE49-F238E27FC236}">
                  <a16:creationId xmlns:a16="http://schemas.microsoft.com/office/drawing/2014/main" id="{DAD71534-CAEB-4342-9B3B-ACB93687E4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81" y="637"/>
              <a:ext cx="160" cy="160"/>
            </a:xfrm>
            <a:custGeom>
              <a:avLst/>
              <a:gdLst>
                <a:gd name="T0" fmla="*/ 6 w 108"/>
                <a:gd name="T1" fmla="*/ 108 h 108"/>
                <a:gd name="T2" fmla="*/ 3 w 108"/>
                <a:gd name="T3" fmla="*/ 107 h 108"/>
                <a:gd name="T4" fmla="*/ 0 w 108"/>
                <a:gd name="T5" fmla="*/ 102 h 108"/>
                <a:gd name="T6" fmla="*/ 0 w 108"/>
                <a:gd name="T7" fmla="*/ 6 h 108"/>
                <a:gd name="T8" fmla="*/ 3 w 108"/>
                <a:gd name="T9" fmla="*/ 1 h 108"/>
                <a:gd name="T10" fmla="*/ 9 w 108"/>
                <a:gd name="T11" fmla="*/ 1 h 108"/>
                <a:gd name="T12" fmla="*/ 105 w 108"/>
                <a:gd name="T13" fmla="*/ 49 h 108"/>
                <a:gd name="T14" fmla="*/ 108 w 108"/>
                <a:gd name="T15" fmla="*/ 54 h 108"/>
                <a:gd name="T16" fmla="*/ 105 w 108"/>
                <a:gd name="T17" fmla="*/ 60 h 108"/>
                <a:gd name="T18" fmla="*/ 9 w 108"/>
                <a:gd name="T19" fmla="*/ 108 h 108"/>
                <a:gd name="T20" fmla="*/ 6 w 108"/>
                <a:gd name="T21" fmla="*/ 108 h 108"/>
                <a:gd name="T22" fmla="*/ 12 w 108"/>
                <a:gd name="T23" fmla="*/ 16 h 108"/>
                <a:gd name="T24" fmla="*/ 12 w 108"/>
                <a:gd name="T25" fmla="*/ 93 h 108"/>
                <a:gd name="T26" fmla="*/ 88 w 108"/>
                <a:gd name="T27" fmla="*/ 54 h 108"/>
                <a:gd name="T28" fmla="*/ 12 w 108"/>
                <a:gd name="T29" fmla="*/ 1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" h="108">
                  <a:moveTo>
                    <a:pt x="6" y="108"/>
                  </a:moveTo>
                  <a:cubicBezTo>
                    <a:pt x="5" y="108"/>
                    <a:pt x="4" y="108"/>
                    <a:pt x="3" y="107"/>
                  </a:cubicBezTo>
                  <a:cubicBezTo>
                    <a:pt x="1" y="106"/>
                    <a:pt x="0" y="104"/>
                    <a:pt x="0" y="10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4" y="0"/>
                    <a:pt x="7" y="0"/>
                    <a:pt x="9" y="1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7" y="50"/>
                    <a:pt x="108" y="52"/>
                    <a:pt x="108" y="54"/>
                  </a:cubicBezTo>
                  <a:cubicBezTo>
                    <a:pt x="108" y="57"/>
                    <a:pt x="107" y="59"/>
                    <a:pt x="105" y="60"/>
                  </a:cubicBezTo>
                  <a:cubicBezTo>
                    <a:pt x="9" y="108"/>
                    <a:pt x="9" y="108"/>
                    <a:pt x="9" y="108"/>
                  </a:cubicBezTo>
                  <a:cubicBezTo>
                    <a:pt x="8" y="108"/>
                    <a:pt x="7" y="108"/>
                    <a:pt x="6" y="108"/>
                  </a:cubicBezTo>
                  <a:close/>
                  <a:moveTo>
                    <a:pt x="12" y="16"/>
                  </a:moveTo>
                  <a:cubicBezTo>
                    <a:pt x="12" y="93"/>
                    <a:pt x="12" y="93"/>
                    <a:pt x="12" y="93"/>
                  </a:cubicBezTo>
                  <a:cubicBezTo>
                    <a:pt x="88" y="54"/>
                    <a:pt x="88" y="54"/>
                    <a:pt x="88" y="54"/>
                  </a:cubicBezTo>
                  <a:lnTo>
                    <a:pt x="1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4" name="Freeform 44">
              <a:extLst>
                <a:ext uri="{FF2B5EF4-FFF2-40B4-BE49-F238E27FC236}">
                  <a16:creationId xmlns:a16="http://schemas.microsoft.com/office/drawing/2014/main" id="{69604E24-F016-194E-9E2B-1ACF8EBA52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9" y="460"/>
              <a:ext cx="426" cy="106"/>
            </a:xfrm>
            <a:custGeom>
              <a:avLst/>
              <a:gdLst>
                <a:gd name="T0" fmla="*/ 282 w 288"/>
                <a:gd name="T1" fmla="*/ 72 h 72"/>
                <a:gd name="T2" fmla="*/ 6 w 288"/>
                <a:gd name="T3" fmla="*/ 72 h 72"/>
                <a:gd name="T4" fmla="*/ 0 w 288"/>
                <a:gd name="T5" fmla="*/ 66 h 72"/>
                <a:gd name="T6" fmla="*/ 0 w 288"/>
                <a:gd name="T7" fmla="*/ 18 h 72"/>
                <a:gd name="T8" fmla="*/ 18 w 288"/>
                <a:gd name="T9" fmla="*/ 0 h 72"/>
                <a:gd name="T10" fmla="*/ 270 w 288"/>
                <a:gd name="T11" fmla="*/ 0 h 72"/>
                <a:gd name="T12" fmla="*/ 288 w 288"/>
                <a:gd name="T13" fmla="*/ 18 h 72"/>
                <a:gd name="T14" fmla="*/ 288 w 288"/>
                <a:gd name="T15" fmla="*/ 66 h 72"/>
                <a:gd name="T16" fmla="*/ 282 w 288"/>
                <a:gd name="T17" fmla="*/ 72 h 72"/>
                <a:gd name="T18" fmla="*/ 12 w 288"/>
                <a:gd name="T19" fmla="*/ 60 h 72"/>
                <a:gd name="T20" fmla="*/ 276 w 288"/>
                <a:gd name="T21" fmla="*/ 60 h 72"/>
                <a:gd name="T22" fmla="*/ 276 w 288"/>
                <a:gd name="T23" fmla="*/ 18 h 72"/>
                <a:gd name="T24" fmla="*/ 270 w 288"/>
                <a:gd name="T25" fmla="*/ 12 h 72"/>
                <a:gd name="T26" fmla="*/ 18 w 288"/>
                <a:gd name="T27" fmla="*/ 12 h 72"/>
                <a:gd name="T28" fmla="*/ 12 w 288"/>
                <a:gd name="T29" fmla="*/ 18 h 72"/>
                <a:gd name="T30" fmla="*/ 12 w 288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8" h="72">
                  <a:moveTo>
                    <a:pt x="282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3" y="72"/>
                    <a:pt x="0" y="70"/>
                    <a:pt x="0" y="6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70" y="0"/>
                    <a:pt x="270" y="0"/>
                    <a:pt x="270" y="0"/>
                  </a:cubicBezTo>
                  <a:cubicBezTo>
                    <a:pt x="280" y="0"/>
                    <a:pt x="288" y="8"/>
                    <a:pt x="288" y="18"/>
                  </a:cubicBezTo>
                  <a:cubicBezTo>
                    <a:pt x="288" y="66"/>
                    <a:pt x="288" y="66"/>
                    <a:pt x="288" y="66"/>
                  </a:cubicBezTo>
                  <a:cubicBezTo>
                    <a:pt x="288" y="70"/>
                    <a:pt x="285" y="72"/>
                    <a:pt x="282" y="72"/>
                  </a:cubicBezTo>
                  <a:close/>
                  <a:moveTo>
                    <a:pt x="12" y="60"/>
                  </a:moveTo>
                  <a:cubicBezTo>
                    <a:pt x="276" y="60"/>
                    <a:pt x="276" y="60"/>
                    <a:pt x="276" y="60"/>
                  </a:cubicBezTo>
                  <a:cubicBezTo>
                    <a:pt x="276" y="18"/>
                    <a:pt x="276" y="18"/>
                    <a:pt x="276" y="18"/>
                  </a:cubicBezTo>
                  <a:cubicBezTo>
                    <a:pt x="276" y="15"/>
                    <a:pt x="273" y="12"/>
                    <a:pt x="270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5" y="12"/>
                    <a:pt x="12" y="15"/>
                    <a:pt x="12" y="18"/>
                  </a:cubicBezTo>
                  <a:lnTo>
                    <a:pt x="1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5" name="Freeform 45">
              <a:extLst>
                <a:ext uri="{FF2B5EF4-FFF2-40B4-BE49-F238E27FC236}">
                  <a16:creationId xmlns:a16="http://schemas.microsoft.com/office/drawing/2014/main" id="{0272F795-CB5C-EC40-AB73-8271C831B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2" y="463"/>
              <a:ext cx="92" cy="91"/>
            </a:xfrm>
            <a:custGeom>
              <a:avLst/>
              <a:gdLst>
                <a:gd name="T0" fmla="*/ 12 w 92"/>
                <a:gd name="T1" fmla="*/ 91 h 91"/>
                <a:gd name="T2" fmla="*/ 0 w 92"/>
                <a:gd name="T3" fmla="*/ 80 h 91"/>
                <a:gd name="T4" fmla="*/ 80 w 92"/>
                <a:gd name="T5" fmla="*/ 0 h 91"/>
                <a:gd name="T6" fmla="*/ 92 w 92"/>
                <a:gd name="T7" fmla="*/ 11 h 91"/>
                <a:gd name="T8" fmla="*/ 12 w 92"/>
                <a:gd name="T9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91">
                  <a:moveTo>
                    <a:pt x="12" y="91"/>
                  </a:moveTo>
                  <a:lnTo>
                    <a:pt x="0" y="80"/>
                  </a:lnTo>
                  <a:lnTo>
                    <a:pt x="80" y="0"/>
                  </a:lnTo>
                  <a:lnTo>
                    <a:pt x="92" y="11"/>
                  </a:lnTo>
                  <a:lnTo>
                    <a:pt x="12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6" name="Freeform 46">
              <a:extLst>
                <a:ext uri="{FF2B5EF4-FFF2-40B4-BE49-F238E27FC236}">
                  <a16:creationId xmlns:a16="http://schemas.microsoft.com/office/drawing/2014/main" id="{58894E59-5B8C-E746-BE36-282800DC21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" y="463"/>
              <a:ext cx="101" cy="102"/>
            </a:xfrm>
            <a:custGeom>
              <a:avLst/>
              <a:gdLst>
                <a:gd name="T0" fmla="*/ 12 w 101"/>
                <a:gd name="T1" fmla="*/ 102 h 102"/>
                <a:gd name="T2" fmla="*/ 0 w 101"/>
                <a:gd name="T3" fmla="*/ 88 h 102"/>
                <a:gd name="T4" fmla="*/ 89 w 101"/>
                <a:gd name="T5" fmla="*/ 0 h 102"/>
                <a:gd name="T6" fmla="*/ 101 w 101"/>
                <a:gd name="T7" fmla="*/ 11 h 102"/>
                <a:gd name="T8" fmla="*/ 12 w 101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2">
                  <a:moveTo>
                    <a:pt x="12" y="102"/>
                  </a:moveTo>
                  <a:lnTo>
                    <a:pt x="0" y="88"/>
                  </a:lnTo>
                  <a:lnTo>
                    <a:pt x="89" y="0"/>
                  </a:lnTo>
                  <a:lnTo>
                    <a:pt x="101" y="11"/>
                  </a:lnTo>
                  <a:lnTo>
                    <a:pt x="1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7" name="Freeform 47">
              <a:extLst>
                <a:ext uri="{FF2B5EF4-FFF2-40B4-BE49-F238E27FC236}">
                  <a16:creationId xmlns:a16="http://schemas.microsoft.com/office/drawing/2014/main" id="{89C3B5C2-0698-134A-8C5B-F8C984B3D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6" y="463"/>
              <a:ext cx="101" cy="102"/>
            </a:xfrm>
            <a:custGeom>
              <a:avLst/>
              <a:gdLst>
                <a:gd name="T0" fmla="*/ 12 w 101"/>
                <a:gd name="T1" fmla="*/ 102 h 102"/>
                <a:gd name="T2" fmla="*/ 0 w 101"/>
                <a:gd name="T3" fmla="*/ 88 h 102"/>
                <a:gd name="T4" fmla="*/ 89 w 101"/>
                <a:gd name="T5" fmla="*/ 0 h 102"/>
                <a:gd name="T6" fmla="*/ 101 w 101"/>
                <a:gd name="T7" fmla="*/ 11 h 102"/>
                <a:gd name="T8" fmla="*/ 12 w 101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2">
                  <a:moveTo>
                    <a:pt x="12" y="102"/>
                  </a:moveTo>
                  <a:lnTo>
                    <a:pt x="0" y="88"/>
                  </a:lnTo>
                  <a:lnTo>
                    <a:pt x="89" y="0"/>
                  </a:lnTo>
                  <a:lnTo>
                    <a:pt x="101" y="11"/>
                  </a:lnTo>
                  <a:lnTo>
                    <a:pt x="1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8" name="Freeform 48">
              <a:extLst>
                <a:ext uri="{FF2B5EF4-FFF2-40B4-BE49-F238E27FC236}">
                  <a16:creationId xmlns:a16="http://schemas.microsoft.com/office/drawing/2014/main" id="{98ED0FAF-2170-CC4B-893D-B4DFEB1E98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7" y="463"/>
              <a:ext cx="101" cy="102"/>
            </a:xfrm>
            <a:custGeom>
              <a:avLst/>
              <a:gdLst>
                <a:gd name="T0" fmla="*/ 12 w 101"/>
                <a:gd name="T1" fmla="*/ 102 h 102"/>
                <a:gd name="T2" fmla="*/ 0 w 101"/>
                <a:gd name="T3" fmla="*/ 88 h 102"/>
                <a:gd name="T4" fmla="*/ 89 w 101"/>
                <a:gd name="T5" fmla="*/ 0 h 102"/>
                <a:gd name="T6" fmla="*/ 101 w 101"/>
                <a:gd name="T7" fmla="*/ 11 h 102"/>
                <a:gd name="T8" fmla="*/ 12 w 101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2">
                  <a:moveTo>
                    <a:pt x="12" y="102"/>
                  </a:moveTo>
                  <a:lnTo>
                    <a:pt x="0" y="88"/>
                  </a:lnTo>
                  <a:lnTo>
                    <a:pt x="89" y="0"/>
                  </a:lnTo>
                  <a:lnTo>
                    <a:pt x="101" y="11"/>
                  </a:lnTo>
                  <a:lnTo>
                    <a:pt x="1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9" name="Freeform 49">
              <a:extLst>
                <a:ext uri="{FF2B5EF4-FFF2-40B4-BE49-F238E27FC236}">
                  <a16:creationId xmlns:a16="http://schemas.microsoft.com/office/drawing/2014/main" id="{E93B3885-01CD-824B-9BBD-D9A7BC873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8" y="463"/>
              <a:ext cx="100" cy="100"/>
            </a:xfrm>
            <a:custGeom>
              <a:avLst/>
              <a:gdLst>
                <a:gd name="T0" fmla="*/ 12 w 100"/>
                <a:gd name="T1" fmla="*/ 100 h 100"/>
                <a:gd name="T2" fmla="*/ 0 w 100"/>
                <a:gd name="T3" fmla="*/ 88 h 100"/>
                <a:gd name="T4" fmla="*/ 89 w 100"/>
                <a:gd name="T5" fmla="*/ 0 h 100"/>
                <a:gd name="T6" fmla="*/ 100 w 100"/>
                <a:gd name="T7" fmla="*/ 11 h 100"/>
                <a:gd name="T8" fmla="*/ 12 w 100"/>
                <a:gd name="T9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100">
                  <a:moveTo>
                    <a:pt x="12" y="100"/>
                  </a:moveTo>
                  <a:lnTo>
                    <a:pt x="0" y="88"/>
                  </a:lnTo>
                  <a:lnTo>
                    <a:pt x="89" y="0"/>
                  </a:lnTo>
                  <a:lnTo>
                    <a:pt x="100" y="11"/>
                  </a:lnTo>
                  <a:lnTo>
                    <a:pt x="12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20" name="Freeform 50">
              <a:extLst>
                <a:ext uri="{FF2B5EF4-FFF2-40B4-BE49-F238E27FC236}">
                  <a16:creationId xmlns:a16="http://schemas.microsoft.com/office/drawing/2014/main" id="{4B94C46B-FB83-4F43-83C7-AC36E95C6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9" y="480"/>
              <a:ext cx="83" cy="83"/>
            </a:xfrm>
            <a:custGeom>
              <a:avLst/>
              <a:gdLst>
                <a:gd name="T0" fmla="*/ 12 w 83"/>
                <a:gd name="T1" fmla="*/ 83 h 83"/>
                <a:gd name="T2" fmla="*/ 0 w 83"/>
                <a:gd name="T3" fmla="*/ 71 h 83"/>
                <a:gd name="T4" fmla="*/ 71 w 83"/>
                <a:gd name="T5" fmla="*/ 0 h 83"/>
                <a:gd name="T6" fmla="*/ 83 w 83"/>
                <a:gd name="T7" fmla="*/ 12 h 83"/>
                <a:gd name="T8" fmla="*/ 12 w 83"/>
                <a:gd name="T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83">
                  <a:moveTo>
                    <a:pt x="12" y="83"/>
                  </a:moveTo>
                  <a:lnTo>
                    <a:pt x="0" y="71"/>
                  </a:lnTo>
                  <a:lnTo>
                    <a:pt x="71" y="0"/>
                  </a:lnTo>
                  <a:lnTo>
                    <a:pt x="83" y="12"/>
                  </a:lnTo>
                  <a:lnTo>
                    <a:pt x="1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</p:grpSp>
      <p:grpSp>
        <p:nvGrpSpPr>
          <p:cNvPr id="121" name="Group 10">
            <a:extLst>
              <a:ext uri="{FF2B5EF4-FFF2-40B4-BE49-F238E27FC236}">
                <a16:creationId xmlns:a16="http://schemas.microsoft.com/office/drawing/2014/main" id="{EDE454D0-8C87-B549-B592-7DDDDDA65FA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965185" y="5500310"/>
            <a:ext cx="467720" cy="468818"/>
            <a:chOff x="1374" y="442"/>
            <a:chExt cx="425" cy="426"/>
          </a:xfrm>
          <a:solidFill>
            <a:schemeClr val="accent1"/>
          </a:solidFill>
        </p:grpSpPr>
        <p:sp>
          <p:nvSpPr>
            <p:cNvPr id="122" name="Freeform 11">
              <a:extLst>
                <a:ext uri="{FF2B5EF4-FFF2-40B4-BE49-F238E27FC236}">
                  <a16:creationId xmlns:a16="http://schemas.microsoft.com/office/drawing/2014/main" id="{81B4BA5C-5D57-5243-95A0-B0939E1031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74" y="442"/>
              <a:ext cx="425" cy="426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4 h 288"/>
                <a:gd name="T4" fmla="*/ 144 w 288"/>
                <a:gd name="T5" fmla="*/ 0 h 288"/>
                <a:gd name="T6" fmla="*/ 288 w 288"/>
                <a:gd name="T7" fmla="*/ 144 h 288"/>
                <a:gd name="T8" fmla="*/ 144 w 288"/>
                <a:gd name="T9" fmla="*/ 288 h 288"/>
                <a:gd name="T10" fmla="*/ 144 w 288"/>
                <a:gd name="T11" fmla="*/ 12 h 288"/>
                <a:gd name="T12" fmla="*/ 12 w 288"/>
                <a:gd name="T13" fmla="*/ 144 h 288"/>
                <a:gd name="T14" fmla="*/ 144 w 288"/>
                <a:gd name="T15" fmla="*/ 276 h 288"/>
                <a:gd name="T16" fmla="*/ 276 w 288"/>
                <a:gd name="T17" fmla="*/ 144 h 288"/>
                <a:gd name="T18" fmla="*/ 144 w 288"/>
                <a:gd name="T19" fmla="*/ 1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4" y="288"/>
                    <a:pt x="0" y="223"/>
                    <a:pt x="0" y="144"/>
                  </a:cubicBezTo>
                  <a:cubicBezTo>
                    <a:pt x="0" y="64"/>
                    <a:pt x="64" y="0"/>
                    <a:pt x="144" y="0"/>
                  </a:cubicBezTo>
                  <a:cubicBezTo>
                    <a:pt x="223" y="0"/>
                    <a:pt x="288" y="64"/>
                    <a:pt x="288" y="144"/>
                  </a:cubicBezTo>
                  <a:cubicBezTo>
                    <a:pt x="288" y="223"/>
                    <a:pt x="223" y="288"/>
                    <a:pt x="144" y="288"/>
                  </a:cubicBezTo>
                  <a:close/>
                  <a:moveTo>
                    <a:pt x="144" y="12"/>
                  </a:moveTo>
                  <a:cubicBezTo>
                    <a:pt x="71" y="12"/>
                    <a:pt x="12" y="71"/>
                    <a:pt x="12" y="144"/>
                  </a:cubicBezTo>
                  <a:cubicBezTo>
                    <a:pt x="12" y="216"/>
                    <a:pt x="71" y="276"/>
                    <a:pt x="144" y="276"/>
                  </a:cubicBezTo>
                  <a:cubicBezTo>
                    <a:pt x="216" y="276"/>
                    <a:pt x="276" y="216"/>
                    <a:pt x="276" y="144"/>
                  </a:cubicBezTo>
                  <a:cubicBezTo>
                    <a:pt x="276" y="71"/>
                    <a:pt x="216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3" name="Freeform 12">
              <a:extLst>
                <a:ext uri="{FF2B5EF4-FFF2-40B4-BE49-F238E27FC236}">
                  <a16:creationId xmlns:a16="http://schemas.microsoft.com/office/drawing/2014/main" id="{DBE386C7-E758-5C4A-95CF-157D349ABD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16" y="565"/>
              <a:ext cx="177" cy="179"/>
            </a:xfrm>
            <a:custGeom>
              <a:avLst/>
              <a:gdLst>
                <a:gd name="T0" fmla="*/ 6 w 120"/>
                <a:gd name="T1" fmla="*/ 121 h 121"/>
                <a:gd name="T2" fmla="*/ 2 w 120"/>
                <a:gd name="T3" fmla="*/ 120 h 121"/>
                <a:gd name="T4" fmla="*/ 0 w 120"/>
                <a:gd name="T5" fmla="*/ 115 h 121"/>
                <a:gd name="T6" fmla="*/ 0 w 120"/>
                <a:gd name="T7" fmla="*/ 7 h 121"/>
                <a:gd name="T8" fmla="*/ 2 w 120"/>
                <a:gd name="T9" fmla="*/ 2 h 121"/>
                <a:gd name="T10" fmla="*/ 8 w 120"/>
                <a:gd name="T11" fmla="*/ 1 h 121"/>
                <a:gd name="T12" fmla="*/ 116 w 120"/>
                <a:gd name="T13" fmla="*/ 55 h 121"/>
                <a:gd name="T14" fmla="*/ 120 w 120"/>
                <a:gd name="T15" fmla="*/ 61 h 121"/>
                <a:gd name="T16" fmla="*/ 116 w 120"/>
                <a:gd name="T17" fmla="*/ 66 h 121"/>
                <a:gd name="T18" fmla="*/ 8 w 120"/>
                <a:gd name="T19" fmla="*/ 120 h 121"/>
                <a:gd name="T20" fmla="*/ 6 w 120"/>
                <a:gd name="T21" fmla="*/ 121 h 121"/>
                <a:gd name="T22" fmla="*/ 12 w 120"/>
                <a:gd name="T23" fmla="*/ 16 h 121"/>
                <a:gd name="T24" fmla="*/ 12 w 120"/>
                <a:gd name="T25" fmla="*/ 105 h 121"/>
                <a:gd name="T26" fmla="*/ 100 w 120"/>
                <a:gd name="T27" fmla="*/ 61 h 121"/>
                <a:gd name="T28" fmla="*/ 12 w 120"/>
                <a:gd name="T29" fmla="*/ 1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121">
                  <a:moveTo>
                    <a:pt x="6" y="121"/>
                  </a:moveTo>
                  <a:cubicBezTo>
                    <a:pt x="5" y="121"/>
                    <a:pt x="3" y="120"/>
                    <a:pt x="2" y="120"/>
                  </a:cubicBezTo>
                  <a:cubicBezTo>
                    <a:pt x="1" y="119"/>
                    <a:pt x="0" y="117"/>
                    <a:pt x="0" y="11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1" y="3"/>
                    <a:pt x="2" y="2"/>
                  </a:cubicBezTo>
                  <a:cubicBezTo>
                    <a:pt x="4" y="0"/>
                    <a:pt x="6" y="0"/>
                    <a:pt x="8" y="1"/>
                  </a:cubicBezTo>
                  <a:cubicBezTo>
                    <a:pt x="116" y="55"/>
                    <a:pt x="116" y="55"/>
                    <a:pt x="116" y="55"/>
                  </a:cubicBezTo>
                  <a:cubicBezTo>
                    <a:pt x="118" y="56"/>
                    <a:pt x="120" y="58"/>
                    <a:pt x="120" y="61"/>
                  </a:cubicBezTo>
                  <a:cubicBezTo>
                    <a:pt x="120" y="63"/>
                    <a:pt x="118" y="65"/>
                    <a:pt x="116" y="66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7" y="120"/>
                    <a:pt x="7" y="121"/>
                    <a:pt x="6" y="121"/>
                  </a:cubicBezTo>
                  <a:close/>
                  <a:moveTo>
                    <a:pt x="12" y="16"/>
                  </a:moveTo>
                  <a:cubicBezTo>
                    <a:pt x="12" y="105"/>
                    <a:pt x="12" y="105"/>
                    <a:pt x="12" y="105"/>
                  </a:cubicBezTo>
                  <a:cubicBezTo>
                    <a:pt x="100" y="61"/>
                    <a:pt x="100" y="61"/>
                    <a:pt x="100" y="61"/>
                  </a:cubicBezTo>
                  <a:lnTo>
                    <a:pt x="1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124" name="Group 87">
            <a:extLst>
              <a:ext uri="{FF2B5EF4-FFF2-40B4-BE49-F238E27FC236}">
                <a16:creationId xmlns:a16="http://schemas.microsoft.com/office/drawing/2014/main" id="{6BDE5202-854C-CC41-965A-533F32430AEE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599644" y="1930124"/>
            <a:ext cx="499666" cy="499666"/>
            <a:chOff x="5510" y="1717"/>
            <a:chExt cx="428" cy="428"/>
          </a:xfrm>
          <a:solidFill>
            <a:schemeClr val="accent1"/>
          </a:solidFill>
        </p:grpSpPr>
        <p:sp>
          <p:nvSpPr>
            <p:cNvPr id="125" name="Freeform 88">
              <a:extLst>
                <a:ext uri="{FF2B5EF4-FFF2-40B4-BE49-F238E27FC236}">
                  <a16:creationId xmlns:a16="http://schemas.microsoft.com/office/drawing/2014/main" id="{5B0A10F8-A96B-5844-8703-D5883AC797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2" y="1717"/>
              <a:ext cx="366" cy="339"/>
            </a:xfrm>
            <a:custGeom>
              <a:avLst/>
              <a:gdLst>
                <a:gd name="T0" fmla="*/ 66 w 247"/>
                <a:gd name="T1" fmla="*/ 229 h 229"/>
                <a:gd name="T2" fmla="*/ 62 w 247"/>
                <a:gd name="T3" fmla="*/ 227 h 229"/>
                <a:gd name="T4" fmla="*/ 2 w 247"/>
                <a:gd name="T5" fmla="*/ 167 h 229"/>
                <a:gd name="T6" fmla="*/ 2 w 247"/>
                <a:gd name="T7" fmla="*/ 159 h 229"/>
                <a:gd name="T8" fmla="*/ 10 w 247"/>
                <a:gd name="T9" fmla="*/ 159 h 229"/>
                <a:gd name="T10" fmla="*/ 66 w 247"/>
                <a:gd name="T11" fmla="*/ 214 h 229"/>
                <a:gd name="T12" fmla="*/ 235 w 247"/>
                <a:gd name="T13" fmla="*/ 3 h 229"/>
                <a:gd name="T14" fmla="*/ 244 w 247"/>
                <a:gd name="T15" fmla="*/ 3 h 229"/>
                <a:gd name="T16" fmla="*/ 245 w 247"/>
                <a:gd name="T17" fmla="*/ 11 h 229"/>
                <a:gd name="T18" fmla="*/ 71 w 247"/>
                <a:gd name="T19" fmla="*/ 227 h 229"/>
                <a:gd name="T20" fmla="*/ 66 w 247"/>
                <a:gd name="T21" fmla="*/ 229 h 229"/>
                <a:gd name="T22" fmla="*/ 66 w 247"/>
                <a:gd name="T23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7" h="229">
                  <a:moveTo>
                    <a:pt x="66" y="229"/>
                  </a:moveTo>
                  <a:cubicBezTo>
                    <a:pt x="65" y="229"/>
                    <a:pt x="63" y="229"/>
                    <a:pt x="62" y="227"/>
                  </a:cubicBezTo>
                  <a:cubicBezTo>
                    <a:pt x="2" y="167"/>
                    <a:pt x="2" y="167"/>
                    <a:pt x="2" y="167"/>
                  </a:cubicBezTo>
                  <a:cubicBezTo>
                    <a:pt x="0" y="165"/>
                    <a:pt x="0" y="161"/>
                    <a:pt x="2" y="159"/>
                  </a:cubicBezTo>
                  <a:cubicBezTo>
                    <a:pt x="4" y="157"/>
                    <a:pt x="8" y="157"/>
                    <a:pt x="10" y="159"/>
                  </a:cubicBezTo>
                  <a:cubicBezTo>
                    <a:pt x="66" y="214"/>
                    <a:pt x="66" y="214"/>
                    <a:pt x="66" y="214"/>
                  </a:cubicBezTo>
                  <a:cubicBezTo>
                    <a:pt x="235" y="3"/>
                    <a:pt x="235" y="3"/>
                    <a:pt x="235" y="3"/>
                  </a:cubicBezTo>
                  <a:cubicBezTo>
                    <a:pt x="238" y="1"/>
                    <a:pt x="241" y="0"/>
                    <a:pt x="244" y="3"/>
                  </a:cubicBezTo>
                  <a:cubicBezTo>
                    <a:pt x="246" y="5"/>
                    <a:pt x="247" y="8"/>
                    <a:pt x="245" y="11"/>
                  </a:cubicBezTo>
                  <a:cubicBezTo>
                    <a:pt x="71" y="227"/>
                    <a:pt x="71" y="227"/>
                    <a:pt x="71" y="227"/>
                  </a:cubicBezTo>
                  <a:cubicBezTo>
                    <a:pt x="70" y="228"/>
                    <a:pt x="68" y="229"/>
                    <a:pt x="66" y="229"/>
                  </a:cubicBezTo>
                  <a:cubicBezTo>
                    <a:pt x="66" y="229"/>
                    <a:pt x="66" y="229"/>
                    <a:pt x="66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  <a:latin typeface="+mj-lt"/>
              </a:endParaRPr>
            </a:p>
          </p:txBody>
        </p:sp>
        <p:sp>
          <p:nvSpPr>
            <p:cNvPr id="126" name="Freeform 89">
              <a:extLst>
                <a:ext uri="{FF2B5EF4-FFF2-40B4-BE49-F238E27FC236}">
                  <a16:creationId xmlns:a16="http://schemas.microsoft.com/office/drawing/2014/main" id="{04185316-B34F-294A-A34C-BE4AAF5B7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0" y="1808"/>
              <a:ext cx="337" cy="337"/>
            </a:xfrm>
            <a:custGeom>
              <a:avLst/>
              <a:gdLst>
                <a:gd name="T0" fmla="*/ 114 w 228"/>
                <a:gd name="T1" fmla="*/ 228 h 228"/>
                <a:gd name="T2" fmla="*/ 0 w 228"/>
                <a:gd name="T3" fmla="*/ 114 h 228"/>
                <a:gd name="T4" fmla="*/ 114 w 228"/>
                <a:gd name="T5" fmla="*/ 0 h 228"/>
                <a:gd name="T6" fmla="*/ 165 w 228"/>
                <a:gd name="T7" fmla="*/ 12 h 228"/>
                <a:gd name="T8" fmla="*/ 168 w 228"/>
                <a:gd name="T9" fmla="*/ 20 h 228"/>
                <a:gd name="T10" fmla="*/ 159 w 228"/>
                <a:gd name="T11" fmla="*/ 23 h 228"/>
                <a:gd name="T12" fmla="*/ 114 w 228"/>
                <a:gd name="T13" fmla="*/ 12 h 228"/>
                <a:gd name="T14" fmla="*/ 12 w 228"/>
                <a:gd name="T15" fmla="*/ 114 h 228"/>
                <a:gd name="T16" fmla="*/ 114 w 228"/>
                <a:gd name="T17" fmla="*/ 216 h 228"/>
                <a:gd name="T18" fmla="*/ 216 w 228"/>
                <a:gd name="T19" fmla="*/ 114 h 228"/>
                <a:gd name="T20" fmla="*/ 214 w 228"/>
                <a:gd name="T21" fmla="*/ 92 h 228"/>
                <a:gd name="T22" fmla="*/ 218 w 228"/>
                <a:gd name="T23" fmla="*/ 84 h 228"/>
                <a:gd name="T24" fmla="*/ 225 w 228"/>
                <a:gd name="T25" fmla="*/ 89 h 228"/>
                <a:gd name="T26" fmla="*/ 228 w 228"/>
                <a:gd name="T27" fmla="*/ 114 h 228"/>
                <a:gd name="T28" fmla="*/ 114 w 228"/>
                <a:gd name="T29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8" h="228">
                  <a:moveTo>
                    <a:pt x="114" y="228"/>
                  </a:moveTo>
                  <a:cubicBezTo>
                    <a:pt x="51" y="228"/>
                    <a:pt x="0" y="177"/>
                    <a:pt x="0" y="114"/>
                  </a:cubicBezTo>
                  <a:cubicBezTo>
                    <a:pt x="0" y="51"/>
                    <a:pt x="51" y="0"/>
                    <a:pt x="114" y="0"/>
                  </a:cubicBezTo>
                  <a:cubicBezTo>
                    <a:pt x="132" y="0"/>
                    <a:pt x="149" y="4"/>
                    <a:pt x="165" y="12"/>
                  </a:cubicBezTo>
                  <a:cubicBezTo>
                    <a:pt x="168" y="14"/>
                    <a:pt x="169" y="17"/>
                    <a:pt x="168" y="20"/>
                  </a:cubicBezTo>
                  <a:cubicBezTo>
                    <a:pt x="166" y="23"/>
                    <a:pt x="162" y="24"/>
                    <a:pt x="159" y="23"/>
                  </a:cubicBezTo>
                  <a:cubicBezTo>
                    <a:pt x="145" y="16"/>
                    <a:pt x="130" y="12"/>
                    <a:pt x="114" y="12"/>
                  </a:cubicBezTo>
                  <a:cubicBezTo>
                    <a:pt x="58" y="12"/>
                    <a:pt x="12" y="58"/>
                    <a:pt x="12" y="114"/>
                  </a:cubicBezTo>
                  <a:cubicBezTo>
                    <a:pt x="12" y="170"/>
                    <a:pt x="58" y="216"/>
                    <a:pt x="114" y="216"/>
                  </a:cubicBezTo>
                  <a:cubicBezTo>
                    <a:pt x="170" y="216"/>
                    <a:pt x="216" y="170"/>
                    <a:pt x="216" y="114"/>
                  </a:cubicBezTo>
                  <a:cubicBezTo>
                    <a:pt x="216" y="107"/>
                    <a:pt x="215" y="99"/>
                    <a:pt x="214" y="92"/>
                  </a:cubicBezTo>
                  <a:cubicBezTo>
                    <a:pt x="213" y="88"/>
                    <a:pt x="215" y="85"/>
                    <a:pt x="218" y="84"/>
                  </a:cubicBezTo>
                  <a:cubicBezTo>
                    <a:pt x="221" y="84"/>
                    <a:pt x="225" y="86"/>
                    <a:pt x="225" y="89"/>
                  </a:cubicBezTo>
                  <a:cubicBezTo>
                    <a:pt x="227" y="97"/>
                    <a:pt x="228" y="106"/>
                    <a:pt x="228" y="114"/>
                  </a:cubicBezTo>
                  <a:cubicBezTo>
                    <a:pt x="228" y="177"/>
                    <a:pt x="177" y="228"/>
                    <a:pt x="114" y="2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  <a:latin typeface="+mj-lt"/>
              </a:endParaRPr>
            </a:p>
          </p:txBody>
        </p:sp>
      </p:grpSp>
      <p:grpSp>
        <p:nvGrpSpPr>
          <p:cNvPr id="127" name="Group 78">
            <a:extLst>
              <a:ext uri="{FF2B5EF4-FFF2-40B4-BE49-F238E27FC236}">
                <a16:creationId xmlns:a16="http://schemas.microsoft.com/office/drawing/2014/main" id="{11722946-2303-184D-8463-D62F3154D89B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953323" y="1958607"/>
            <a:ext cx="332545" cy="442701"/>
            <a:chOff x="5561" y="440"/>
            <a:chExt cx="320" cy="426"/>
          </a:xfrm>
          <a:solidFill>
            <a:schemeClr val="accent1"/>
          </a:solidFill>
        </p:grpSpPr>
        <p:sp>
          <p:nvSpPr>
            <p:cNvPr id="128" name="Freeform 79">
              <a:extLst>
                <a:ext uri="{FF2B5EF4-FFF2-40B4-BE49-F238E27FC236}">
                  <a16:creationId xmlns:a16="http://schemas.microsoft.com/office/drawing/2014/main" id="{B5E1DA5A-F0CE-4447-9220-974C2855E0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61" y="440"/>
              <a:ext cx="320" cy="426"/>
            </a:xfrm>
            <a:custGeom>
              <a:avLst/>
              <a:gdLst>
                <a:gd name="T0" fmla="*/ 210 w 216"/>
                <a:gd name="T1" fmla="*/ 288 h 288"/>
                <a:gd name="T2" fmla="*/ 6 w 216"/>
                <a:gd name="T3" fmla="*/ 288 h 288"/>
                <a:gd name="T4" fmla="*/ 0 w 216"/>
                <a:gd name="T5" fmla="*/ 282 h 288"/>
                <a:gd name="T6" fmla="*/ 0 w 216"/>
                <a:gd name="T7" fmla="*/ 6 h 288"/>
                <a:gd name="T8" fmla="*/ 6 w 216"/>
                <a:gd name="T9" fmla="*/ 0 h 288"/>
                <a:gd name="T10" fmla="*/ 138 w 216"/>
                <a:gd name="T11" fmla="*/ 0 h 288"/>
                <a:gd name="T12" fmla="*/ 142 w 216"/>
                <a:gd name="T13" fmla="*/ 2 h 288"/>
                <a:gd name="T14" fmla="*/ 214 w 216"/>
                <a:gd name="T15" fmla="*/ 74 h 288"/>
                <a:gd name="T16" fmla="*/ 216 w 216"/>
                <a:gd name="T17" fmla="*/ 78 h 288"/>
                <a:gd name="T18" fmla="*/ 216 w 216"/>
                <a:gd name="T19" fmla="*/ 282 h 288"/>
                <a:gd name="T20" fmla="*/ 210 w 216"/>
                <a:gd name="T21" fmla="*/ 288 h 288"/>
                <a:gd name="T22" fmla="*/ 12 w 216"/>
                <a:gd name="T23" fmla="*/ 276 h 288"/>
                <a:gd name="T24" fmla="*/ 204 w 216"/>
                <a:gd name="T25" fmla="*/ 276 h 288"/>
                <a:gd name="T26" fmla="*/ 204 w 216"/>
                <a:gd name="T27" fmla="*/ 81 h 288"/>
                <a:gd name="T28" fmla="*/ 136 w 216"/>
                <a:gd name="T29" fmla="*/ 12 h 288"/>
                <a:gd name="T30" fmla="*/ 12 w 216"/>
                <a:gd name="T31" fmla="*/ 12 h 288"/>
                <a:gd name="T32" fmla="*/ 12 w 216"/>
                <a:gd name="T33" fmla="*/ 276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6" h="288">
                  <a:moveTo>
                    <a:pt x="210" y="288"/>
                  </a:moveTo>
                  <a:cubicBezTo>
                    <a:pt x="6" y="288"/>
                    <a:pt x="6" y="288"/>
                    <a:pt x="6" y="288"/>
                  </a:cubicBezTo>
                  <a:cubicBezTo>
                    <a:pt x="3" y="288"/>
                    <a:pt x="0" y="286"/>
                    <a:pt x="0" y="28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40" y="0"/>
                    <a:pt x="141" y="1"/>
                    <a:pt x="142" y="2"/>
                  </a:cubicBezTo>
                  <a:cubicBezTo>
                    <a:pt x="214" y="74"/>
                    <a:pt x="214" y="74"/>
                    <a:pt x="214" y="74"/>
                  </a:cubicBezTo>
                  <a:cubicBezTo>
                    <a:pt x="216" y="75"/>
                    <a:pt x="216" y="77"/>
                    <a:pt x="216" y="78"/>
                  </a:cubicBezTo>
                  <a:cubicBezTo>
                    <a:pt x="216" y="282"/>
                    <a:pt x="216" y="282"/>
                    <a:pt x="216" y="282"/>
                  </a:cubicBezTo>
                  <a:cubicBezTo>
                    <a:pt x="216" y="286"/>
                    <a:pt x="214" y="288"/>
                    <a:pt x="210" y="288"/>
                  </a:cubicBezTo>
                  <a:close/>
                  <a:moveTo>
                    <a:pt x="12" y="276"/>
                  </a:moveTo>
                  <a:cubicBezTo>
                    <a:pt x="204" y="276"/>
                    <a:pt x="204" y="276"/>
                    <a:pt x="204" y="276"/>
                  </a:cubicBezTo>
                  <a:cubicBezTo>
                    <a:pt x="204" y="81"/>
                    <a:pt x="204" y="81"/>
                    <a:pt x="204" y="81"/>
                  </a:cubicBezTo>
                  <a:cubicBezTo>
                    <a:pt x="136" y="12"/>
                    <a:pt x="136" y="12"/>
                    <a:pt x="1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9" name="Freeform 80">
              <a:extLst>
                <a:ext uri="{FF2B5EF4-FFF2-40B4-BE49-F238E27FC236}">
                  <a16:creationId xmlns:a16="http://schemas.microsoft.com/office/drawing/2014/main" id="{ABA3B36B-BE79-3540-89D8-3AD859FC58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7" y="440"/>
              <a:ext cx="124" cy="125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12 w 84"/>
                <a:gd name="T11" fmla="*/ 6 h 84"/>
                <a:gd name="T12" fmla="*/ 12 w 84"/>
                <a:gd name="T13" fmla="*/ 72 h 84"/>
                <a:gd name="T14" fmla="*/ 78 w 84"/>
                <a:gd name="T15" fmla="*/ 72 h 84"/>
                <a:gd name="T16" fmla="*/ 84 w 84"/>
                <a:gd name="T17" fmla="*/ 78 h 84"/>
                <a:gd name="T18" fmla="*/ 78 w 84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82" y="72"/>
                    <a:pt x="84" y="75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0" name="Freeform 81">
              <a:extLst>
                <a:ext uri="{FF2B5EF4-FFF2-40B4-BE49-F238E27FC236}">
                  <a16:creationId xmlns:a16="http://schemas.microsoft.com/office/drawing/2014/main" id="{25C5AFD0-4C23-1A40-A6D1-BE0869FC76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" y="618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1" name="Freeform 82">
              <a:extLst>
                <a:ext uri="{FF2B5EF4-FFF2-40B4-BE49-F238E27FC236}">
                  <a16:creationId xmlns:a16="http://schemas.microsoft.com/office/drawing/2014/main" id="{D412E5BA-BAFD-7249-9FD7-E1C872BDFC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" y="689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2" name="Freeform 83">
              <a:extLst>
                <a:ext uri="{FF2B5EF4-FFF2-40B4-BE49-F238E27FC236}">
                  <a16:creationId xmlns:a16="http://schemas.microsoft.com/office/drawing/2014/main" id="{427BAFDA-991B-DF4F-A7FE-4061E7986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" y="760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3" name="Freeform 84">
              <a:extLst>
                <a:ext uri="{FF2B5EF4-FFF2-40B4-BE49-F238E27FC236}">
                  <a16:creationId xmlns:a16="http://schemas.microsoft.com/office/drawing/2014/main" id="{B4508F28-8BDC-9245-9C66-6834A3DEBB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4" y="582"/>
              <a:ext cx="91" cy="62"/>
            </a:xfrm>
            <a:custGeom>
              <a:avLst/>
              <a:gdLst>
                <a:gd name="T0" fmla="*/ 24 w 61"/>
                <a:gd name="T1" fmla="*/ 42 h 42"/>
                <a:gd name="T2" fmla="*/ 20 w 61"/>
                <a:gd name="T3" fmla="*/ 41 h 42"/>
                <a:gd name="T4" fmla="*/ 2 w 61"/>
                <a:gd name="T5" fmla="*/ 23 h 42"/>
                <a:gd name="T6" fmla="*/ 2 w 61"/>
                <a:gd name="T7" fmla="*/ 14 h 42"/>
                <a:gd name="T8" fmla="*/ 10 w 61"/>
                <a:gd name="T9" fmla="*/ 14 h 42"/>
                <a:gd name="T10" fmla="*/ 24 w 61"/>
                <a:gd name="T11" fmla="*/ 28 h 42"/>
                <a:gd name="T12" fmla="*/ 50 w 61"/>
                <a:gd name="T13" fmla="*/ 2 h 42"/>
                <a:gd name="T14" fmla="*/ 58 w 61"/>
                <a:gd name="T15" fmla="*/ 2 h 42"/>
                <a:gd name="T16" fmla="*/ 58 w 61"/>
                <a:gd name="T17" fmla="*/ 11 h 42"/>
                <a:gd name="T18" fmla="*/ 28 w 61"/>
                <a:gd name="T19" fmla="*/ 41 h 42"/>
                <a:gd name="T20" fmla="*/ 24 w 61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2">
                  <a:moveTo>
                    <a:pt x="24" y="42"/>
                  </a:moveTo>
                  <a:cubicBezTo>
                    <a:pt x="23" y="42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2" y="14"/>
                  </a:cubicBezTo>
                  <a:cubicBezTo>
                    <a:pt x="4" y="12"/>
                    <a:pt x="8" y="12"/>
                    <a:pt x="10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6" y="0"/>
                    <a:pt x="58" y="2"/>
                  </a:cubicBezTo>
                  <a:cubicBezTo>
                    <a:pt x="61" y="5"/>
                    <a:pt x="61" y="8"/>
                    <a:pt x="58" y="1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2"/>
                    <a:pt x="26" y="42"/>
                    <a:pt x="2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4" name="Freeform 85">
              <a:extLst>
                <a:ext uri="{FF2B5EF4-FFF2-40B4-BE49-F238E27FC236}">
                  <a16:creationId xmlns:a16="http://schemas.microsoft.com/office/drawing/2014/main" id="{4B821B86-B791-D441-90DA-D286CAEB5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4" y="653"/>
              <a:ext cx="91" cy="62"/>
            </a:xfrm>
            <a:custGeom>
              <a:avLst/>
              <a:gdLst>
                <a:gd name="T0" fmla="*/ 24 w 61"/>
                <a:gd name="T1" fmla="*/ 42 h 42"/>
                <a:gd name="T2" fmla="*/ 20 w 61"/>
                <a:gd name="T3" fmla="*/ 41 h 42"/>
                <a:gd name="T4" fmla="*/ 2 w 61"/>
                <a:gd name="T5" fmla="*/ 23 h 42"/>
                <a:gd name="T6" fmla="*/ 2 w 61"/>
                <a:gd name="T7" fmla="*/ 14 h 42"/>
                <a:gd name="T8" fmla="*/ 10 w 61"/>
                <a:gd name="T9" fmla="*/ 14 h 42"/>
                <a:gd name="T10" fmla="*/ 24 w 61"/>
                <a:gd name="T11" fmla="*/ 28 h 42"/>
                <a:gd name="T12" fmla="*/ 50 w 61"/>
                <a:gd name="T13" fmla="*/ 2 h 42"/>
                <a:gd name="T14" fmla="*/ 58 w 61"/>
                <a:gd name="T15" fmla="*/ 2 h 42"/>
                <a:gd name="T16" fmla="*/ 58 w 61"/>
                <a:gd name="T17" fmla="*/ 11 h 42"/>
                <a:gd name="T18" fmla="*/ 28 w 61"/>
                <a:gd name="T19" fmla="*/ 41 h 42"/>
                <a:gd name="T20" fmla="*/ 24 w 61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2">
                  <a:moveTo>
                    <a:pt x="24" y="42"/>
                  </a:moveTo>
                  <a:cubicBezTo>
                    <a:pt x="23" y="42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2" y="14"/>
                  </a:cubicBezTo>
                  <a:cubicBezTo>
                    <a:pt x="4" y="12"/>
                    <a:pt x="8" y="12"/>
                    <a:pt x="10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6" y="0"/>
                    <a:pt x="58" y="2"/>
                  </a:cubicBezTo>
                  <a:cubicBezTo>
                    <a:pt x="61" y="5"/>
                    <a:pt x="61" y="8"/>
                    <a:pt x="58" y="1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2"/>
                    <a:pt x="26" y="42"/>
                    <a:pt x="2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5" name="Freeform 86">
              <a:extLst>
                <a:ext uri="{FF2B5EF4-FFF2-40B4-BE49-F238E27FC236}">
                  <a16:creationId xmlns:a16="http://schemas.microsoft.com/office/drawing/2014/main" id="{0961530D-62F0-7F40-BD08-0D4F17005F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4" y="724"/>
              <a:ext cx="91" cy="62"/>
            </a:xfrm>
            <a:custGeom>
              <a:avLst/>
              <a:gdLst>
                <a:gd name="T0" fmla="*/ 24 w 61"/>
                <a:gd name="T1" fmla="*/ 42 h 42"/>
                <a:gd name="T2" fmla="*/ 20 w 61"/>
                <a:gd name="T3" fmla="*/ 41 h 42"/>
                <a:gd name="T4" fmla="*/ 2 w 61"/>
                <a:gd name="T5" fmla="*/ 23 h 42"/>
                <a:gd name="T6" fmla="*/ 2 w 61"/>
                <a:gd name="T7" fmla="*/ 14 h 42"/>
                <a:gd name="T8" fmla="*/ 10 w 61"/>
                <a:gd name="T9" fmla="*/ 14 h 42"/>
                <a:gd name="T10" fmla="*/ 24 w 61"/>
                <a:gd name="T11" fmla="*/ 28 h 42"/>
                <a:gd name="T12" fmla="*/ 50 w 61"/>
                <a:gd name="T13" fmla="*/ 2 h 42"/>
                <a:gd name="T14" fmla="*/ 58 w 61"/>
                <a:gd name="T15" fmla="*/ 2 h 42"/>
                <a:gd name="T16" fmla="*/ 58 w 61"/>
                <a:gd name="T17" fmla="*/ 11 h 42"/>
                <a:gd name="T18" fmla="*/ 28 w 61"/>
                <a:gd name="T19" fmla="*/ 41 h 42"/>
                <a:gd name="T20" fmla="*/ 24 w 61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2">
                  <a:moveTo>
                    <a:pt x="24" y="42"/>
                  </a:moveTo>
                  <a:cubicBezTo>
                    <a:pt x="23" y="42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2" y="14"/>
                  </a:cubicBezTo>
                  <a:cubicBezTo>
                    <a:pt x="4" y="12"/>
                    <a:pt x="8" y="12"/>
                    <a:pt x="10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6" y="0"/>
                    <a:pt x="58" y="2"/>
                  </a:cubicBezTo>
                  <a:cubicBezTo>
                    <a:pt x="61" y="5"/>
                    <a:pt x="61" y="8"/>
                    <a:pt x="58" y="1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2"/>
                    <a:pt x="26" y="42"/>
                    <a:pt x="2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136" name="Group 45">
            <a:extLst>
              <a:ext uri="{FF2B5EF4-FFF2-40B4-BE49-F238E27FC236}">
                <a16:creationId xmlns:a16="http://schemas.microsoft.com/office/drawing/2014/main" id="{516FF822-0AC6-8F49-982F-1D1D7300DD4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83204" y="3116889"/>
            <a:ext cx="481666" cy="481666"/>
            <a:chOff x="5507" y="439"/>
            <a:chExt cx="426" cy="426"/>
          </a:xfrm>
          <a:solidFill>
            <a:schemeClr val="accent1"/>
          </a:solidFill>
        </p:grpSpPr>
        <p:sp>
          <p:nvSpPr>
            <p:cNvPr id="137" name="Freeform 46">
              <a:extLst>
                <a:ext uri="{FF2B5EF4-FFF2-40B4-BE49-F238E27FC236}">
                  <a16:creationId xmlns:a16="http://schemas.microsoft.com/office/drawing/2014/main" id="{F4B73D59-02E7-6541-B93C-C6650620AA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96" y="652"/>
              <a:ext cx="124" cy="124"/>
            </a:xfrm>
            <a:custGeom>
              <a:avLst/>
              <a:gdLst>
                <a:gd name="T0" fmla="*/ 42 w 84"/>
                <a:gd name="T1" fmla="*/ 84 h 84"/>
                <a:gd name="T2" fmla="*/ 0 w 84"/>
                <a:gd name="T3" fmla="*/ 42 h 84"/>
                <a:gd name="T4" fmla="*/ 42 w 84"/>
                <a:gd name="T5" fmla="*/ 0 h 84"/>
                <a:gd name="T6" fmla="*/ 84 w 84"/>
                <a:gd name="T7" fmla="*/ 42 h 84"/>
                <a:gd name="T8" fmla="*/ 42 w 84"/>
                <a:gd name="T9" fmla="*/ 84 h 84"/>
                <a:gd name="T10" fmla="*/ 42 w 84"/>
                <a:gd name="T11" fmla="*/ 12 h 84"/>
                <a:gd name="T12" fmla="*/ 12 w 84"/>
                <a:gd name="T13" fmla="*/ 42 h 84"/>
                <a:gd name="T14" fmla="*/ 42 w 84"/>
                <a:gd name="T15" fmla="*/ 72 h 84"/>
                <a:gd name="T16" fmla="*/ 72 w 84"/>
                <a:gd name="T17" fmla="*/ 42 h 84"/>
                <a:gd name="T18" fmla="*/ 42 w 84"/>
                <a:gd name="T19" fmla="*/ 1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84">
                  <a:moveTo>
                    <a:pt x="42" y="84"/>
                  </a:moveTo>
                  <a:cubicBezTo>
                    <a:pt x="19" y="84"/>
                    <a:pt x="0" y="6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66" y="0"/>
                    <a:pt x="84" y="18"/>
                    <a:pt x="84" y="42"/>
                  </a:cubicBezTo>
                  <a:cubicBezTo>
                    <a:pt x="84" y="65"/>
                    <a:pt x="66" y="84"/>
                    <a:pt x="42" y="84"/>
                  </a:cubicBezTo>
                  <a:close/>
                  <a:moveTo>
                    <a:pt x="42" y="12"/>
                  </a:moveTo>
                  <a:cubicBezTo>
                    <a:pt x="26" y="12"/>
                    <a:pt x="12" y="25"/>
                    <a:pt x="12" y="42"/>
                  </a:cubicBezTo>
                  <a:cubicBezTo>
                    <a:pt x="12" y="58"/>
                    <a:pt x="26" y="72"/>
                    <a:pt x="42" y="72"/>
                  </a:cubicBezTo>
                  <a:cubicBezTo>
                    <a:pt x="59" y="72"/>
                    <a:pt x="72" y="58"/>
                    <a:pt x="72" y="42"/>
                  </a:cubicBezTo>
                  <a:cubicBezTo>
                    <a:pt x="72" y="25"/>
                    <a:pt x="59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8" name="Freeform 47">
              <a:extLst>
                <a:ext uri="{FF2B5EF4-FFF2-40B4-BE49-F238E27FC236}">
                  <a16:creationId xmlns:a16="http://schemas.microsoft.com/office/drawing/2014/main" id="{A069EDB2-D1F1-4B46-9633-D4A833BD8A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09" y="492"/>
              <a:ext cx="71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8" y="0"/>
                    <a:pt x="48" y="10"/>
                    <a:pt x="48" y="24"/>
                  </a:cubicBezTo>
                  <a:cubicBezTo>
                    <a:pt x="48" y="37"/>
                    <a:pt x="38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9" name="Freeform 48">
              <a:extLst>
                <a:ext uri="{FF2B5EF4-FFF2-40B4-BE49-F238E27FC236}">
                  <a16:creationId xmlns:a16="http://schemas.microsoft.com/office/drawing/2014/main" id="{28E39315-063A-D84B-9973-3C71C544EA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7" y="563"/>
              <a:ext cx="302" cy="302"/>
            </a:xfrm>
            <a:custGeom>
              <a:avLst/>
              <a:gdLst>
                <a:gd name="T0" fmla="*/ 79 w 204"/>
                <a:gd name="T1" fmla="*/ 204 h 204"/>
                <a:gd name="T2" fmla="*/ 73 w 204"/>
                <a:gd name="T3" fmla="*/ 180 h 204"/>
                <a:gd name="T4" fmla="*/ 34 w 204"/>
                <a:gd name="T5" fmla="*/ 176 h 204"/>
                <a:gd name="T6" fmla="*/ 2 w 204"/>
                <a:gd name="T7" fmla="*/ 132 h 204"/>
                <a:gd name="T8" fmla="*/ 19 w 204"/>
                <a:gd name="T9" fmla="*/ 115 h 204"/>
                <a:gd name="T10" fmla="*/ 19 w 204"/>
                <a:gd name="T11" fmla="*/ 88 h 204"/>
                <a:gd name="T12" fmla="*/ 2 w 204"/>
                <a:gd name="T13" fmla="*/ 76 h 204"/>
                <a:gd name="T14" fmla="*/ 26 w 204"/>
                <a:gd name="T15" fmla="*/ 30 h 204"/>
                <a:gd name="T16" fmla="*/ 50 w 204"/>
                <a:gd name="T17" fmla="*/ 36 h 204"/>
                <a:gd name="T18" fmla="*/ 73 w 204"/>
                <a:gd name="T19" fmla="*/ 6 h 204"/>
                <a:gd name="T20" fmla="*/ 127 w 204"/>
                <a:gd name="T21" fmla="*/ 0 h 204"/>
                <a:gd name="T22" fmla="*/ 133 w 204"/>
                <a:gd name="T23" fmla="*/ 23 h 204"/>
                <a:gd name="T24" fmla="*/ 170 w 204"/>
                <a:gd name="T25" fmla="*/ 28 h 204"/>
                <a:gd name="T26" fmla="*/ 179 w 204"/>
                <a:gd name="T27" fmla="*/ 30 h 204"/>
                <a:gd name="T28" fmla="*/ 200 w 204"/>
                <a:gd name="T29" fmla="*/ 80 h 204"/>
                <a:gd name="T30" fmla="*/ 186 w 204"/>
                <a:gd name="T31" fmla="*/ 102 h 204"/>
                <a:gd name="T32" fmla="*/ 201 w 204"/>
                <a:gd name="T33" fmla="*/ 124 h 204"/>
                <a:gd name="T34" fmla="*/ 179 w 204"/>
                <a:gd name="T35" fmla="*/ 173 h 204"/>
                <a:gd name="T36" fmla="*/ 171 w 204"/>
                <a:gd name="T37" fmla="*/ 176 h 204"/>
                <a:gd name="T38" fmla="*/ 133 w 204"/>
                <a:gd name="T39" fmla="*/ 180 h 204"/>
                <a:gd name="T40" fmla="*/ 127 w 204"/>
                <a:gd name="T41" fmla="*/ 204 h 204"/>
                <a:gd name="T42" fmla="*/ 121 w 204"/>
                <a:gd name="T43" fmla="*/ 192 h 204"/>
                <a:gd name="T44" fmla="*/ 126 w 204"/>
                <a:gd name="T45" fmla="*/ 170 h 204"/>
                <a:gd name="T46" fmla="*/ 158 w 204"/>
                <a:gd name="T47" fmla="*/ 154 h 204"/>
                <a:gd name="T48" fmla="*/ 189 w 204"/>
                <a:gd name="T49" fmla="*/ 131 h 204"/>
                <a:gd name="T50" fmla="*/ 173 w 204"/>
                <a:gd name="T51" fmla="*/ 117 h 204"/>
                <a:gd name="T52" fmla="*/ 173 w 204"/>
                <a:gd name="T53" fmla="*/ 87 h 204"/>
                <a:gd name="T54" fmla="*/ 189 w 204"/>
                <a:gd name="T55" fmla="*/ 72 h 204"/>
                <a:gd name="T56" fmla="*/ 158 w 204"/>
                <a:gd name="T57" fmla="*/ 49 h 204"/>
                <a:gd name="T58" fmla="*/ 126 w 204"/>
                <a:gd name="T59" fmla="*/ 33 h 204"/>
                <a:gd name="T60" fmla="*/ 121 w 204"/>
                <a:gd name="T61" fmla="*/ 12 h 204"/>
                <a:gd name="T62" fmla="*/ 85 w 204"/>
                <a:gd name="T63" fmla="*/ 27 h 204"/>
                <a:gd name="T64" fmla="*/ 55 w 204"/>
                <a:gd name="T65" fmla="*/ 48 h 204"/>
                <a:gd name="T66" fmla="*/ 34 w 204"/>
                <a:gd name="T67" fmla="*/ 41 h 204"/>
                <a:gd name="T68" fmla="*/ 29 w 204"/>
                <a:gd name="T69" fmla="*/ 80 h 204"/>
                <a:gd name="T70" fmla="*/ 30 w 204"/>
                <a:gd name="T71" fmla="*/ 102 h 204"/>
                <a:gd name="T72" fmla="*/ 29 w 204"/>
                <a:gd name="T73" fmla="*/ 123 h 204"/>
                <a:gd name="T74" fmla="*/ 33 w 204"/>
                <a:gd name="T75" fmla="*/ 162 h 204"/>
                <a:gd name="T76" fmla="*/ 55 w 204"/>
                <a:gd name="T77" fmla="*/ 155 h 204"/>
                <a:gd name="T78" fmla="*/ 85 w 204"/>
                <a:gd name="T79" fmla="*/ 17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4" h="204">
                  <a:moveTo>
                    <a:pt x="127" y="204"/>
                  </a:moveTo>
                  <a:cubicBezTo>
                    <a:pt x="79" y="204"/>
                    <a:pt x="79" y="204"/>
                    <a:pt x="79" y="204"/>
                  </a:cubicBezTo>
                  <a:cubicBezTo>
                    <a:pt x="76" y="204"/>
                    <a:pt x="73" y="201"/>
                    <a:pt x="73" y="198"/>
                  </a:cubicBezTo>
                  <a:cubicBezTo>
                    <a:pt x="73" y="180"/>
                    <a:pt x="73" y="180"/>
                    <a:pt x="73" y="180"/>
                  </a:cubicBezTo>
                  <a:cubicBezTo>
                    <a:pt x="65" y="177"/>
                    <a:pt x="57" y="173"/>
                    <a:pt x="50" y="167"/>
                  </a:cubicBezTo>
                  <a:cubicBezTo>
                    <a:pt x="34" y="176"/>
                    <a:pt x="34" y="176"/>
                    <a:pt x="34" y="176"/>
                  </a:cubicBezTo>
                  <a:cubicBezTo>
                    <a:pt x="31" y="177"/>
                    <a:pt x="28" y="176"/>
                    <a:pt x="26" y="173"/>
                  </a:cubicBezTo>
                  <a:cubicBezTo>
                    <a:pt x="2" y="132"/>
                    <a:pt x="2" y="132"/>
                    <a:pt x="2" y="132"/>
                  </a:cubicBezTo>
                  <a:cubicBezTo>
                    <a:pt x="0" y="129"/>
                    <a:pt x="1" y="125"/>
                    <a:pt x="4" y="124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19" y="111"/>
                    <a:pt x="18" y="106"/>
                    <a:pt x="18" y="102"/>
                  </a:cubicBezTo>
                  <a:cubicBezTo>
                    <a:pt x="18" y="97"/>
                    <a:pt x="19" y="93"/>
                    <a:pt x="19" y="88"/>
                  </a:cubicBezTo>
                  <a:cubicBezTo>
                    <a:pt x="4" y="80"/>
                    <a:pt x="4" y="80"/>
                    <a:pt x="4" y="80"/>
                  </a:cubicBezTo>
                  <a:cubicBezTo>
                    <a:pt x="3" y="79"/>
                    <a:pt x="2" y="78"/>
                    <a:pt x="2" y="76"/>
                  </a:cubicBezTo>
                  <a:cubicBezTo>
                    <a:pt x="1" y="74"/>
                    <a:pt x="1" y="73"/>
                    <a:pt x="2" y="71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8" y="27"/>
                    <a:pt x="32" y="26"/>
                    <a:pt x="34" y="28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7" y="30"/>
                    <a:pt x="65" y="26"/>
                    <a:pt x="73" y="23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2"/>
                    <a:pt x="76" y="0"/>
                    <a:pt x="79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31" y="0"/>
                    <a:pt x="133" y="2"/>
                    <a:pt x="133" y="6"/>
                  </a:cubicBezTo>
                  <a:cubicBezTo>
                    <a:pt x="133" y="23"/>
                    <a:pt x="133" y="23"/>
                    <a:pt x="133" y="23"/>
                  </a:cubicBezTo>
                  <a:cubicBezTo>
                    <a:pt x="142" y="26"/>
                    <a:pt x="149" y="31"/>
                    <a:pt x="156" y="36"/>
                  </a:cubicBezTo>
                  <a:cubicBezTo>
                    <a:pt x="170" y="28"/>
                    <a:pt x="170" y="28"/>
                    <a:pt x="170" y="28"/>
                  </a:cubicBezTo>
                  <a:cubicBezTo>
                    <a:pt x="172" y="27"/>
                    <a:pt x="173" y="27"/>
                    <a:pt x="175" y="27"/>
                  </a:cubicBezTo>
                  <a:cubicBezTo>
                    <a:pt x="177" y="27"/>
                    <a:pt x="178" y="28"/>
                    <a:pt x="179" y="30"/>
                  </a:cubicBezTo>
                  <a:cubicBezTo>
                    <a:pt x="203" y="71"/>
                    <a:pt x="203" y="71"/>
                    <a:pt x="203" y="71"/>
                  </a:cubicBezTo>
                  <a:cubicBezTo>
                    <a:pt x="204" y="74"/>
                    <a:pt x="203" y="78"/>
                    <a:pt x="200" y="80"/>
                  </a:cubicBezTo>
                  <a:cubicBezTo>
                    <a:pt x="185" y="88"/>
                    <a:pt x="185" y="88"/>
                    <a:pt x="185" y="88"/>
                  </a:cubicBezTo>
                  <a:cubicBezTo>
                    <a:pt x="186" y="93"/>
                    <a:pt x="186" y="97"/>
                    <a:pt x="186" y="102"/>
                  </a:cubicBezTo>
                  <a:cubicBezTo>
                    <a:pt x="186" y="106"/>
                    <a:pt x="186" y="111"/>
                    <a:pt x="185" y="115"/>
                  </a:cubicBezTo>
                  <a:cubicBezTo>
                    <a:pt x="201" y="124"/>
                    <a:pt x="201" y="124"/>
                    <a:pt x="201" y="124"/>
                  </a:cubicBezTo>
                  <a:cubicBezTo>
                    <a:pt x="203" y="125"/>
                    <a:pt x="204" y="129"/>
                    <a:pt x="203" y="132"/>
                  </a:cubicBezTo>
                  <a:cubicBezTo>
                    <a:pt x="179" y="173"/>
                    <a:pt x="179" y="173"/>
                    <a:pt x="179" y="173"/>
                  </a:cubicBezTo>
                  <a:cubicBezTo>
                    <a:pt x="178" y="175"/>
                    <a:pt x="177" y="176"/>
                    <a:pt x="175" y="176"/>
                  </a:cubicBezTo>
                  <a:cubicBezTo>
                    <a:pt x="174" y="177"/>
                    <a:pt x="172" y="176"/>
                    <a:pt x="171" y="176"/>
                  </a:cubicBezTo>
                  <a:cubicBezTo>
                    <a:pt x="156" y="167"/>
                    <a:pt x="156" y="167"/>
                    <a:pt x="156" y="167"/>
                  </a:cubicBezTo>
                  <a:cubicBezTo>
                    <a:pt x="149" y="173"/>
                    <a:pt x="142" y="177"/>
                    <a:pt x="133" y="180"/>
                  </a:cubicBezTo>
                  <a:cubicBezTo>
                    <a:pt x="133" y="198"/>
                    <a:pt x="133" y="198"/>
                    <a:pt x="133" y="198"/>
                  </a:cubicBezTo>
                  <a:cubicBezTo>
                    <a:pt x="133" y="201"/>
                    <a:pt x="131" y="204"/>
                    <a:pt x="127" y="204"/>
                  </a:cubicBezTo>
                  <a:close/>
                  <a:moveTo>
                    <a:pt x="85" y="192"/>
                  </a:moveTo>
                  <a:cubicBezTo>
                    <a:pt x="121" y="192"/>
                    <a:pt x="121" y="192"/>
                    <a:pt x="121" y="192"/>
                  </a:cubicBezTo>
                  <a:cubicBezTo>
                    <a:pt x="121" y="176"/>
                    <a:pt x="121" y="176"/>
                    <a:pt x="121" y="176"/>
                  </a:cubicBezTo>
                  <a:cubicBezTo>
                    <a:pt x="121" y="173"/>
                    <a:pt x="123" y="171"/>
                    <a:pt x="126" y="170"/>
                  </a:cubicBezTo>
                  <a:cubicBezTo>
                    <a:pt x="136" y="167"/>
                    <a:pt x="143" y="162"/>
                    <a:pt x="151" y="155"/>
                  </a:cubicBezTo>
                  <a:cubicBezTo>
                    <a:pt x="153" y="153"/>
                    <a:pt x="156" y="153"/>
                    <a:pt x="158" y="154"/>
                  </a:cubicBezTo>
                  <a:cubicBezTo>
                    <a:pt x="172" y="162"/>
                    <a:pt x="172" y="162"/>
                    <a:pt x="172" y="162"/>
                  </a:cubicBezTo>
                  <a:cubicBezTo>
                    <a:pt x="189" y="131"/>
                    <a:pt x="189" y="131"/>
                    <a:pt x="189" y="131"/>
                  </a:cubicBezTo>
                  <a:cubicBezTo>
                    <a:pt x="176" y="123"/>
                    <a:pt x="176" y="123"/>
                    <a:pt x="176" y="123"/>
                  </a:cubicBezTo>
                  <a:cubicBezTo>
                    <a:pt x="173" y="122"/>
                    <a:pt x="172" y="119"/>
                    <a:pt x="173" y="117"/>
                  </a:cubicBezTo>
                  <a:cubicBezTo>
                    <a:pt x="174" y="112"/>
                    <a:pt x="174" y="107"/>
                    <a:pt x="174" y="102"/>
                  </a:cubicBezTo>
                  <a:cubicBezTo>
                    <a:pt x="174" y="97"/>
                    <a:pt x="174" y="92"/>
                    <a:pt x="173" y="87"/>
                  </a:cubicBezTo>
                  <a:cubicBezTo>
                    <a:pt x="172" y="84"/>
                    <a:pt x="173" y="81"/>
                    <a:pt x="176" y="80"/>
                  </a:cubicBezTo>
                  <a:cubicBezTo>
                    <a:pt x="189" y="72"/>
                    <a:pt x="189" y="72"/>
                    <a:pt x="189" y="72"/>
                  </a:cubicBezTo>
                  <a:cubicBezTo>
                    <a:pt x="171" y="41"/>
                    <a:pt x="171" y="41"/>
                    <a:pt x="171" y="41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6" y="50"/>
                    <a:pt x="153" y="50"/>
                    <a:pt x="151" y="48"/>
                  </a:cubicBezTo>
                  <a:cubicBezTo>
                    <a:pt x="143" y="41"/>
                    <a:pt x="136" y="36"/>
                    <a:pt x="126" y="33"/>
                  </a:cubicBezTo>
                  <a:cubicBezTo>
                    <a:pt x="123" y="33"/>
                    <a:pt x="121" y="30"/>
                    <a:pt x="121" y="27"/>
                  </a:cubicBezTo>
                  <a:cubicBezTo>
                    <a:pt x="121" y="12"/>
                    <a:pt x="121" y="12"/>
                    <a:pt x="121" y="12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30"/>
                    <a:pt x="83" y="32"/>
                    <a:pt x="81" y="33"/>
                  </a:cubicBezTo>
                  <a:cubicBezTo>
                    <a:pt x="71" y="36"/>
                    <a:pt x="63" y="40"/>
                    <a:pt x="55" y="48"/>
                  </a:cubicBezTo>
                  <a:cubicBezTo>
                    <a:pt x="53" y="50"/>
                    <a:pt x="50" y="50"/>
                    <a:pt x="48" y="49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31" y="81"/>
                    <a:pt x="33" y="84"/>
                    <a:pt x="32" y="87"/>
                  </a:cubicBezTo>
                  <a:cubicBezTo>
                    <a:pt x="31" y="92"/>
                    <a:pt x="30" y="97"/>
                    <a:pt x="30" y="102"/>
                  </a:cubicBezTo>
                  <a:cubicBezTo>
                    <a:pt x="30" y="107"/>
                    <a:pt x="31" y="112"/>
                    <a:pt x="32" y="117"/>
                  </a:cubicBezTo>
                  <a:cubicBezTo>
                    <a:pt x="33" y="119"/>
                    <a:pt x="31" y="122"/>
                    <a:pt x="29" y="123"/>
                  </a:cubicBezTo>
                  <a:cubicBezTo>
                    <a:pt x="15" y="131"/>
                    <a:pt x="15" y="131"/>
                    <a:pt x="15" y="131"/>
                  </a:cubicBezTo>
                  <a:cubicBezTo>
                    <a:pt x="33" y="162"/>
                    <a:pt x="33" y="162"/>
                    <a:pt x="33" y="162"/>
                  </a:cubicBezTo>
                  <a:cubicBezTo>
                    <a:pt x="48" y="154"/>
                    <a:pt x="48" y="154"/>
                    <a:pt x="48" y="154"/>
                  </a:cubicBezTo>
                  <a:cubicBezTo>
                    <a:pt x="50" y="153"/>
                    <a:pt x="53" y="153"/>
                    <a:pt x="55" y="155"/>
                  </a:cubicBezTo>
                  <a:cubicBezTo>
                    <a:pt x="63" y="163"/>
                    <a:pt x="71" y="167"/>
                    <a:pt x="81" y="170"/>
                  </a:cubicBezTo>
                  <a:cubicBezTo>
                    <a:pt x="83" y="171"/>
                    <a:pt x="85" y="173"/>
                    <a:pt x="85" y="176"/>
                  </a:cubicBezTo>
                  <a:lnTo>
                    <a:pt x="8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0" name="Freeform 49">
              <a:extLst>
                <a:ext uri="{FF2B5EF4-FFF2-40B4-BE49-F238E27FC236}">
                  <a16:creationId xmlns:a16="http://schemas.microsoft.com/office/drawing/2014/main" id="{25703F0B-4AFB-1142-AB77-64647188DC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57" y="439"/>
              <a:ext cx="176" cy="178"/>
            </a:xfrm>
            <a:custGeom>
              <a:avLst/>
              <a:gdLst>
                <a:gd name="T0" fmla="*/ 48 w 119"/>
                <a:gd name="T1" fmla="*/ 120 h 120"/>
                <a:gd name="T2" fmla="*/ 42 w 119"/>
                <a:gd name="T3" fmla="*/ 104 h 120"/>
                <a:gd name="T4" fmla="*/ 21 w 119"/>
                <a:gd name="T5" fmla="*/ 102 h 120"/>
                <a:gd name="T6" fmla="*/ 1 w 119"/>
                <a:gd name="T7" fmla="*/ 79 h 120"/>
                <a:gd name="T8" fmla="*/ 4 w 119"/>
                <a:gd name="T9" fmla="*/ 71 h 120"/>
                <a:gd name="T10" fmla="*/ 11 w 119"/>
                <a:gd name="T11" fmla="*/ 60 h 120"/>
                <a:gd name="T12" fmla="*/ 4 w 119"/>
                <a:gd name="T13" fmla="*/ 48 h 120"/>
                <a:gd name="T14" fmla="*/ 2 w 119"/>
                <a:gd name="T15" fmla="*/ 40 h 120"/>
                <a:gd name="T16" fmla="*/ 22 w 119"/>
                <a:gd name="T17" fmla="*/ 17 h 120"/>
                <a:gd name="T18" fmla="*/ 42 w 119"/>
                <a:gd name="T19" fmla="*/ 15 h 120"/>
                <a:gd name="T20" fmla="*/ 48 w 119"/>
                <a:gd name="T21" fmla="*/ 0 h 120"/>
                <a:gd name="T22" fmla="*/ 78 w 119"/>
                <a:gd name="T23" fmla="*/ 6 h 120"/>
                <a:gd name="T24" fmla="*/ 89 w 119"/>
                <a:gd name="T25" fmla="*/ 22 h 120"/>
                <a:gd name="T26" fmla="*/ 102 w 119"/>
                <a:gd name="T27" fmla="*/ 16 h 120"/>
                <a:gd name="T28" fmla="*/ 117 w 119"/>
                <a:gd name="T29" fmla="*/ 40 h 120"/>
                <a:gd name="T30" fmla="*/ 107 w 119"/>
                <a:gd name="T31" fmla="*/ 53 h 120"/>
                <a:gd name="T32" fmla="*/ 107 w 119"/>
                <a:gd name="T33" fmla="*/ 66 h 120"/>
                <a:gd name="T34" fmla="*/ 117 w 119"/>
                <a:gd name="T35" fmla="*/ 79 h 120"/>
                <a:gd name="T36" fmla="*/ 102 w 119"/>
                <a:gd name="T37" fmla="*/ 103 h 120"/>
                <a:gd name="T38" fmla="*/ 89 w 119"/>
                <a:gd name="T39" fmla="*/ 97 h 120"/>
                <a:gd name="T40" fmla="*/ 78 w 119"/>
                <a:gd name="T41" fmla="*/ 114 h 120"/>
                <a:gd name="T42" fmla="*/ 54 w 119"/>
                <a:gd name="T43" fmla="*/ 108 h 120"/>
                <a:gd name="T44" fmla="*/ 66 w 119"/>
                <a:gd name="T45" fmla="*/ 100 h 120"/>
                <a:gd name="T46" fmla="*/ 84 w 119"/>
                <a:gd name="T47" fmla="*/ 86 h 120"/>
                <a:gd name="T48" fmla="*/ 98 w 119"/>
                <a:gd name="T49" fmla="*/ 89 h 120"/>
                <a:gd name="T50" fmla="*/ 97 w 119"/>
                <a:gd name="T51" fmla="*/ 75 h 120"/>
                <a:gd name="T52" fmla="*/ 95 w 119"/>
                <a:gd name="T53" fmla="*/ 60 h 120"/>
                <a:gd name="T54" fmla="*/ 97 w 119"/>
                <a:gd name="T55" fmla="*/ 45 h 120"/>
                <a:gd name="T56" fmla="*/ 98 w 119"/>
                <a:gd name="T57" fmla="*/ 31 h 120"/>
                <a:gd name="T58" fmla="*/ 84 w 119"/>
                <a:gd name="T59" fmla="*/ 34 h 120"/>
                <a:gd name="T60" fmla="*/ 66 w 119"/>
                <a:gd name="T61" fmla="*/ 19 h 120"/>
                <a:gd name="T62" fmla="*/ 54 w 119"/>
                <a:gd name="T63" fmla="*/ 12 h 120"/>
                <a:gd name="T64" fmla="*/ 50 w 119"/>
                <a:gd name="T65" fmla="*/ 25 h 120"/>
                <a:gd name="T66" fmla="*/ 28 w 119"/>
                <a:gd name="T67" fmla="*/ 34 h 120"/>
                <a:gd name="T68" fmla="*/ 15 w 119"/>
                <a:gd name="T69" fmla="*/ 41 h 120"/>
                <a:gd name="T70" fmla="*/ 24 w 119"/>
                <a:gd name="T71" fmla="*/ 51 h 120"/>
                <a:gd name="T72" fmla="*/ 24 w 119"/>
                <a:gd name="T73" fmla="*/ 68 h 120"/>
                <a:gd name="T74" fmla="*/ 15 w 119"/>
                <a:gd name="T75" fmla="*/ 78 h 120"/>
                <a:gd name="T76" fmla="*/ 28 w 119"/>
                <a:gd name="T77" fmla="*/ 85 h 120"/>
                <a:gd name="T78" fmla="*/ 50 w 119"/>
                <a:gd name="T79" fmla="*/ 94 h 120"/>
                <a:gd name="T80" fmla="*/ 54 w 119"/>
                <a:gd name="T81" fmla="*/ 10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9" h="120">
                  <a:moveTo>
                    <a:pt x="72" y="120"/>
                  </a:moveTo>
                  <a:cubicBezTo>
                    <a:pt x="48" y="120"/>
                    <a:pt x="48" y="120"/>
                    <a:pt x="48" y="120"/>
                  </a:cubicBezTo>
                  <a:cubicBezTo>
                    <a:pt x="45" y="120"/>
                    <a:pt x="42" y="117"/>
                    <a:pt x="42" y="114"/>
                  </a:cubicBezTo>
                  <a:cubicBezTo>
                    <a:pt x="42" y="104"/>
                    <a:pt x="42" y="104"/>
                    <a:pt x="42" y="104"/>
                  </a:cubicBezTo>
                  <a:cubicBezTo>
                    <a:pt x="38" y="102"/>
                    <a:pt x="34" y="100"/>
                    <a:pt x="30" y="97"/>
                  </a:cubicBezTo>
                  <a:cubicBezTo>
                    <a:pt x="21" y="102"/>
                    <a:pt x="21" y="102"/>
                    <a:pt x="21" y="102"/>
                  </a:cubicBezTo>
                  <a:cubicBezTo>
                    <a:pt x="19" y="104"/>
                    <a:pt x="15" y="103"/>
                    <a:pt x="13" y="100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1" y="78"/>
                    <a:pt x="0" y="76"/>
                    <a:pt x="1" y="75"/>
                  </a:cubicBezTo>
                  <a:cubicBezTo>
                    <a:pt x="1" y="73"/>
                    <a:pt x="2" y="72"/>
                    <a:pt x="4" y="71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4"/>
                    <a:pt x="11" y="62"/>
                    <a:pt x="11" y="60"/>
                  </a:cubicBezTo>
                  <a:cubicBezTo>
                    <a:pt x="11" y="57"/>
                    <a:pt x="12" y="55"/>
                    <a:pt x="12" y="53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7"/>
                    <a:pt x="1" y="46"/>
                    <a:pt x="1" y="45"/>
                  </a:cubicBezTo>
                  <a:cubicBezTo>
                    <a:pt x="0" y="43"/>
                    <a:pt x="1" y="41"/>
                    <a:pt x="2" y="40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5" y="16"/>
                    <a:pt x="19" y="15"/>
                    <a:pt x="22" y="17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4" y="19"/>
                    <a:pt x="38" y="17"/>
                    <a:pt x="42" y="15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2" y="2"/>
                    <a:pt x="45" y="0"/>
                    <a:pt x="48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6" y="0"/>
                    <a:pt x="78" y="2"/>
                    <a:pt x="78" y="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2" y="17"/>
                    <a:pt x="86" y="19"/>
                    <a:pt x="89" y="22"/>
                  </a:cubicBezTo>
                  <a:cubicBezTo>
                    <a:pt x="97" y="17"/>
                    <a:pt x="97" y="17"/>
                    <a:pt x="97" y="17"/>
                  </a:cubicBezTo>
                  <a:cubicBezTo>
                    <a:pt x="98" y="16"/>
                    <a:pt x="100" y="16"/>
                    <a:pt x="102" y="16"/>
                  </a:cubicBezTo>
                  <a:cubicBezTo>
                    <a:pt x="103" y="17"/>
                    <a:pt x="105" y="18"/>
                    <a:pt x="105" y="19"/>
                  </a:cubicBezTo>
                  <a:cubicBezTo>
                    <a:pt x="117" y="40"/>
                    <a:pt x="117" y="40"/>
                    <a:pt x="117" y="40"/>
                  </a:cubicBezTo>
                  <a:cubicBezTo>
                    <a:pt x="119" y="43"/>
                    <a:pt x="118" y="47"/>
                    <a:pt x="115" y="48"/>
                  </a:cubicBezTo>
                  <a:cubicBezTo>
                    <a:pt x="107" y="53"/>
                    <a:pt x="107" y="53"/>
                    <a:pt x="107" y="53"/>
                  </a:cubicBezTo>
                  <a:cubicBezTo>
                    <a:pt x="107" y="55"/>
                    <a:pt x="107" y="57"/>
                    <a:pt x="107" y="60"/>
                  </a:cubicBezTo>
                  <a:cubicBezTo>
                    <a:pt x="107" y="62"/>
                    <a:pt x="107" y="64"/>
                    <a:pt x="107" y="66"/>
                  </a:cubicBezTo>
                  <a:cubicBezTo>
                    <a:pt x="115" y="71"/>
                    <a:pt x="115" y="71"/>
                    <a:pt x="115" y="71"/>
                  </a:cubicBezTo>
                  <a:cubicBezTo>
                    <a:pt x="118" y="73"/>
                    <a:pt x="119" y="76"/>
                    <a:pt x="117" y="79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5" y="101"/>
                    <a:pt x="103" y="102"/>
                    <a:pt x="102" y="103"/>
                  </a:cubicBezTo>
                  <a:cubicBezTo>
                    <a:pt x="100" y="103"/>
                    <a:pt x="99" y="103"/>
                    <a:pt x="97" y="102"/>
                  </a:cubicBezTo>
                  <a:cubicBezTo>
                    <a:pt x="89" y="97"/>
                    <a:pt x="89" y="97"/>
                    <a:pt x="89" y="97"/>
                  </a:cubicBezTo>
                  <a:cubicBezTo>
                    <a:pt x="86" y="100"/>
                    <a:pt x="82" y="102"/>
                    <a:pt x="78" y="10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7"/>
                    <a:pt x="76" y="120"/>
                    <a:pt x="72" y="120"/>
                  </a:cubicBezTo>
                  <a:close/>
                  <a:moveTo>
                    <a:pt x="54" y="108"/>
                  </a:moveTo>
                  <a:cubicBezTo>
                    <a:pt x="66" y="108"/>
                    <a:pt x="66" y="108"/>
                    <a:pt x="66" y="108"/>
                  </a:cubicBezTo>
                  <a:cubicBezTo>
                    <a:pt x="66" y="100"/>
                    <a:pt x="66" y="100"/>
                    <a:pt x="66" y="100"/>
                  </a:cubicBezTo>
                  <a:cubicBezTo>
                    <a:pt x="66" y="97"/>
                    <a:pt x="68" y="95"/>
                    <a:pt x="70" y="94"/>
                  </a:cubicBezTo>
                  <a:cubicBezTo>
                    <a:pt x="76" y="93"/>
                    <a:pt x="80" y="90"/>
                    <a:pt x="84" y="86"/>
                  </a:cubicBezTo>
                  <a:cubicBezTo>
                    <a:pt x="86" y="84"/>
                    <a:pt x="89" y="84"/>
                    <a:pt x="92" y="85"/>
                  </a:cubicBezTo>
                  <a:cubicBezTo>
                    <a:pt x="98" y="89"/>
                    <a:pt x="98" y="89"/>
                    <a:pt x="98" y="89"/>
                  </a:cubicBezTo>
                  <a:cubicBezTo>
                    <a:pt x="104" y="78"/>
                    <a:pt x="104" y="78"/>
                    <a:pt x="104" y="78"/>
                  </a:cubicBezTo>
                  <a:cubicBezTo>
                    <a:pt x="97" y="75"/>
                    <a:pt x="97" y="75"/>
                    <a:pt x="97" y="75"/>
                  </a:cubicBezTo>
                  <a:cubicBezTo>
                    <a:pt x="95" y="73"/>
                    <a:pt x="94" y="71"/>
                    <a:pt x="94" y="68"/>
                  </a:cubicBezTo>
                  <a:cubicBezTo>
                    <a:pt x="95" y="65"/>
                    <a:pt x="95" y="62"/>
                    <a:pt x="95" y="60"/>
                  </a:cubicBezTo>
                  <a:cubicBezTo>
                    <a:pt x="95" y="57"/>
                    <a:pt x="95" y="54"/>
                    <a:pt x="94" y="51"/>
                  </a:cubicBezTo>
                  <a:cubicBezTo>
                    <a:pt x="94" y="49"/>
                    <a:pt x="95" y="46"/>
                    <a:pt x="97" y="45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98" y="31"/>
                    <a:pt x="98" y="31"/>
                    <a:pt x="98" y="31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6"/>
                    <a:pt x="86" y="35"/>
                    <a:pt x="84" y="34"/>
                  </a:cubicBezTo>
                  <a:cubicBezTo>
                    <a:pt x="80" y="30"/>
                    <a:pt x="76" y="27"/>
                    <a:pt x="70" y="25"/>
                  </a:cubicBezTo>
                  <a:cubicBezTo>
                    <a:pt x="68" y="24"/>
                    <a:pt x="66" y="22"/>
                    <a:pt x="66" y="19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22"/>
                    <a:pt x="53" y="24"/>
                    <a:pt x="50" y="25"/>
                  </a:cubicBezTo>
                  <a:cubicBezTo>
                    <a:pt x="44" y="27"/>
                    <a:pt x="39" y="30"/>
                    <a:pt x="35" y="34"/>
                  </a:cubicBezTo>
                  <a:cubicBezTo>
                    <a:pt x="33" y="35"/>
                    <a:pt x="30" y="36"/>
                    <a:pt x="28" y="34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4" y="46"/>
                    <a:pt x="25" y="49"/>
                    <a:pt x="24" y="51"/>
                  </a:cubicBezTo>
                  <a:cubicBezTo>
                    <a:pt x="24" y="54"/>
                    <a:pt x="23" y="57"/>
                    <a:pt x="23" y="60"/>
                  </a:cubicBezTo>
                  <a:cubicBezTo>
                    <a:pt x="23" y="62"/>
                    <a:pt x="24" y="65"/>
                    <a:pt x="24" y="68"/>
                  </a:cubicBezTo>
                  <a:cubicBezTo>
                    <a:pt x="25" y="71"/>
                    <a:pt x="24" y="73"/>
                    <a:pt x="22" y="75"/>
                  </a:cubicBezTo>
                  <a:cubicBezTo>
                    <a:pt x="15" y="78"/>
                    <a:pt x="15" y="78"/>
                    <a:pt x="15" y="78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30" y="84"/>
                    <a:pt x="33" y="84"/>
                    <a:pt x="35" y="86"/>
                  </a:cubicBezTo>
                  <a:cubicBezTo>
                    <a:pt x="39" y="89"/>
                    <a:pt x="44" y="92"/>
                    <a:pt x="50" y="94"/>
                  </a:cubicBezTo>
                  <a:cubicBezTo>
                    <a:pt x="53" y="95"/>
                    <a:pt x="54" y="97"/>
                    <a:pt x="54" y="100"/>
                  </a:cubicBezTo>
                  <a:lnTo>
                    <a:pt x="54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141" name="Group 79">
            <a:extLst>
              <a:ext uri="{FF2B5EF4-FFF2-40B4-BE49-F238E27FC236}">
                <a16:creationId xmlns:a16="http://schemas.microsoft.com/office/drawing/2014/main" id="{F01FD265-4EA3-E648-9E9F-F7ED57259CE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608644" y="3186991"/>
            <a:ext cx="481666" cy="341462"/>
            <a:chOff x="3437" y="1784"/>
            <a:chExt cx="426" cy="302"/>
          </a:xfrm>
          <a:solidFill>
            <a:schemeClr val="accent1"/>
          </a:solidFill>
        </p:grpSpPr>
        <p:sp>
          <p:nvSpPr>
            <p:cNvPr id="142" name="Freeform 80">
              <a:extLst>
                <a:ext uri="{FF2B5EF4-FFF2-40B4-BE49-F238E27FC236}">
                  <a16:creationId xmlns:a16="http://schemas.microsoft.com/office/drawing/2014/main" id="{AD563135-6D41-B34F-8DBF-9789C1D2FC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14" y="1962"/>
              <a:ext cx="72" cy="70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3" name="Freeform 81">
              <a:extLst>
                <a:ext uri="{FF2B5EF4-FFF2-40B4-BE49-F238E27FC236}">
                  <a16:creationId xmlns:a16="http://schemas.microsoft.com/office/drawing/2014/main" id="{8E14FF8C-207B-F447-B912-AC19E04583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" y="1880"/>
              <a:ext cx="108" cy="107"/>
            </a:xfrm>
            <a:custGeom>
              <a:avLst/>
              <a:gdLst>
                <a:gd name="T0" fmla="*/ 7 w 73"/>
                <a:gd name="T1" fmla="*/ 72 h 72"/>
                <a:gd name="T2" fmla="*/ 3 w 73"/>
                <a:gd name="T3" fmla="*/ 70 h 72"/>
                <a:gd name="T4" fmla="*/ 3 w 73"/>
                <a:gd name="T5" fmla="*/ 62 h 72"/>
                <a:gd name="T6" fmla="*/ 62 w 73"/>
                <a:gd name="T7" fmla="*/ 2 h 72"/>
                <a:gd name="T8" fmla="*/ 71 w 73"/>
                <a:gd name="T9" fmla="*/ 2 h 72"/>
                <a:gd name="T10" fmla="*/ 71 w 73"/>
                <a:gd name="T11" fmla="*/ 11 h 72"/>
                <a:gd name="T12" fmla="*/ 11 w 73"/>
                <a:gd name="T13" fmla="*/ 70 h 72"/>
                <a:gd name="T14" fmla="*/ 7 w 73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72">
                  <a:moveTo>
                    <a:pt x="7" y="72"/>
                  </a:moveTo>
                  <a:cubicBezTo>
                    <a:pt x="5" y="72"/>
                    <a:pt x="4" y="72"/>
                    <a:pt x="3" y="70"/>
                  </a:cubicBezTo>
                  <a:cubicBezTo>
                    <a:pt x="0" y="68"/>
                    <a:pt x="0" y="64"/>
                    <a:pt x="3" y="62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4" y="0"/>
                    <a:pt x="68" y="0"/>
                    <a:pt x="71" y="2"/>
                  </a:cubicBezTo>
                  <a:cubicBezTo>
                    <a:pt x="73" y="5"/>
                    <a:pt x="73" y="9"/>
                    <a:pt x="71" y="11"/>
                  </a:cubicBezTo>
                  <a:cubicBezTo>
                    <a:pt x="11" y="70"/>
                    <a:pt x="11" y="70"/>
                    <a:pt x="11" y="70"/>
                  </a:cubicBezTo>
                  <a:cubicBezTo>
                    <a:pt x="10" y="72"/>
                    <a:pt x="9" y="72"/>
                    <a:pt x="7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4" name="Freeform 82">
              <a:extLst>
                <a:ext uri="{FF2B5EF4-FFF2-40B4-BE49-F238E27FC236}">
                  <a16:creationId xmlns:a16="http://schemas.microsoft.com/office/drawing/2014/main" id="{D89E874B-0787-064A-B6EE-771B86487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2" y="1997"/>
              <a:ext cx="54" cy="18"/>
            </a:xfrm>
            <a:custGeom>
              <a:avLst/>
              <a:gdLst>
                <a:gd name="T0" fmla="*/ 30 w 36"/>
                <a:gd name="T1" fmla="*/ 12 h 12"/>
                <a:gd name="T2" fmla="*/ 6 w 36"/>
                <a:gd name="T3" fmla="*/ 12 h 12"/>
                <a:gd name="T4" fmla="*/ 0 w 36"/>
                <a:gd name="T5" fmla="*/ 6 h 12"/>
                <a:gd name="T6" fmla="*/ 6 w 36"/>
                <a:gd name="T7" fmla="*/ 0 h 12"/>
                <a:gd name="T8" fmla="*/ 30 w 36"/>
                <a:gd name="T9" fmla="*/ 0 h 12"/>
                <a:gd name="T10" fmla="*/ 36 w 36"/>
                <a:gd name="T11" fmla="*/ 6 h 12"/>
                <a:gd name="T12" fmla="*/ 30 w 3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6" y="3"/>
                    <a:pt x="36" y="6"/>
                  </a:cubicBezTo>
                  <a:cubicBezTo>
                    <a:pt x="36" y="9"/>
                    <a:pt x="34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5" name="Freeform 83">
              <a:extLst>
                <a:ext uri="{FF2B5EF4-FFF2-40B4-BE49-F238E27FC236}">
                  <a16:creationId xmlns:a16="http://schemas.microsoft.com/office/drawing/2014/main" id="{B0BBC9BB-9478-DD40-9544-993DEB7E0F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4" y="1997"/>
              <a:ext cx="54" cy="18"/>
            </a:xfrm>
            <a:custGeom>
              <a:avLst/>
              <a:gdLst>
                <a:gd name="T0" fmla="*/ 30 w 36"/>
                <a:gd name="T1" fmla="*/ 12 h 12"/>
                <a:gd name="T2" fmla="*/ 6 w 36"/>
                <a:gd name="T3" fmla="*/ 12 h 12"/>
                <a:gd name="T4" fmla="*/ 0 w 36"/>
                <a:gd name="T5" fmla="*/ 6 h 12"/>
                <a:gd name="T6" fmla="*/ 6 w 36"/>
                <a:gd name="T7" fmla="*/ 0 h 12"/>
                <a:gd name="T8" fmla="*/ 30 w 36"/>
                <a:gd name="T9" fmla="*/ 0 h 12"/>
                <a:gd name="T10" fmla="*/ 36 w 36"/>
                <a:gd name="T11" fmla="*/ 6 h 12"/>
                <a:gd name="T12" fmla="*/ 30 w 3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6" y="3"/>
                    <a:pt x="36" y="6"/>
                  </a:cubicBezTo>
                  <a:cubicBezTo>
                    <a:pt x="36" y="9"/>
                    <a:pt x="34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6" name="Freeform 84">
              <a:extLst>
                <a:ext uri="{FF2B5EF4-FFF2-40B4-BE49-F238E27FC236}">
                  <a16:creationId xmlns:a16="http://schemas.microsoft.com/office/drawing/2014/main" id="{52E27719-BDA4-694D-83C1-C827D694B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4" y="1922"/>
              <a:ext cx="52" cy="32"/>
            </a:xfrm>
            <a:custGeom>
              <a:avLst/>
              <a:gdLst>
                <a:gd name="T0" fmla="*/ 6 w 35"/>
                <a:gd name="T1" fmla="*/ 22 h 22"/>
                <a:gd name="T2" fmla="*/ 1 w 35"/>
                <a:gd name="T3" fmla="*/ 19 h 22"/>
                <a:gd name="T4" fmla="*/ 4 w 35"/>
                <a:gd name="T5" fmla="*/ 11 h 22"/>
                <a:gd name="T6" fmla="*/ 26 w 35"/>
                <a:gd name="T7" fmla="*/ 2 h 22"/>
                <a:gd name="T8" fmla="*/ 34 w 35"/>
                <a:gd name="T9" fmla="*/ 5 h 22"/>
                <a:gd name="T10" fmla="*/ 31 w 35"/>
                <a:gd name="T11" fmla="*/ 13 h 22"/>
                <a:gd name="T12" fmla="*/ 9 w 35"/>
                <a:gd name="T13" fmla="*/ 22 h 22"/>
                <a:gd name="T14" fmla="*/ 6 w 35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22">
                  <a:moveTo>
                    <a:pt x="6" y="22"/>
                  </a:moveTo>
                  <a:cubicBezTo>
                    <a:pt x="4" y="22"/>
                    <a:pt x="2" y="21"/>
                    <a:pt x="1" y="19"/>
                  </a:cubicBezTo>
                  <a:cubicBezTo>
                    <a:pt x="0" y="16"/>
                    <a:pt x="1" y="12"/>
                    <a:pt x="4" y="11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9" y="0"/>
                    <a:pt x="33" y="2"/>
                    <a:pt x="34" y="5"/>
                  </a:cubicBezTo>
                  <a:cubicBezTo>
                    <a:pt x="35" y="8"/>
                    <a:pt x="34" y="11"/>
                    <a:pt x="31" y="13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8" y="22"/>
                    <a:pt x="7" y="22"/>
                    <a:pt x="6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7" name="Freeform 85">
              <a:extLst>
                <a:ext uri="{FF2B5EF4-FFF2-40B4-BE49-F238E27FC236}">
                  <a16:creationId xmlns:a16="http://schemas.microsoft.com/office/drawing/2014/main" id="{FF113834-5F02-6A41-9F8F-FFF2D91F56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1" y="1832"/>
              <a:ext cx="34" cy="51"/>
            </a:xfrm>
            <a:custGeom>
              <a:avLst/>
              <a:gdLst>
                <a:gd name="T0" fmla="*/ 7 w 23"/>
                <a:gd name="T1" fmla="*/ 35 h 35"/>
                <a:gd name="T2" fmla="*/ 4 w 23"/>
                <a:gd name="T3" fmla="*/ 34 h 35"/>
                <a:gd name="T4" fmla="*/ 1 w 23"/>
                <a:gd name="T5" fmla="*/ 26 h 35"/>
                <a:gd name="T6" fmla="*/ 10 w 23"/>
                <a:gd name="T7" fmla="*/ 4 h 35"/>
                <a:gd name="T8" fmla="*/ 18 w 23"/>
                <a:gd name="T9" fmla="*/ 1 h 35"/>
                <a:gd name="T10" fmla="*/ 21 w 23"/>
                <a:gd name="T11" fmla="*/ 9 h 35"/>
                <a:gd name="T12" fmla="*/ 12 w 23"/>
                <a:gd name="T13" fmla="*/ 31 h 35"/>
                <a:gd name="T14" fmla="*/ 7 w 23"/>
                <a:gd name="T1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35">
                  <a:moveTo>
                    <a:pt x="7" y="35"/>
                  </a:moveTo>
                  <a:cubicBezTo>
                    <a:pt x="6" y="35"/>
                    <a:pt x="5" y="35"/>
                    <a:pt x="4" y="34"/>
                  </a:cubicBezTo>
                  <a:cubicBezTo>
                    <a:pt x="1" y="33"/>
                    <a:pt x="0" y="29"/>
                    <a:pt x="1" y="2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2" y="1"/>
                    <a:pt x="15" y="0"/>
                    <a:pt x="18" y="1"/>
                  </a:cubicBezTo>
                  <a:cubicBezTo>
                    <a:pt x="21" y="2"/>
                    <a:pt x="23" y="6"/>
                    <a:pt x="21" y="9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1" y="33"/>
                    <a:pt x="9" y="35"/>
                    <a:pt x="7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8" name="Freeform 86">
              <a:extLst>
                <a:ext uri="{FF2B5EF4-FFF2-40B4-BE49-F238E27FC236}">
                  <a16:creationId xmlns:a16="http://schemas.microsoft.com/office/drawing/2014/main" id="{1F6BA6DB-8682-D240-BADC-571C019851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1" y="1820"/>
              <a:ext cx="18" cy="53"/>
            </a:xfrm>
            <a:custGeom>
              <a:avLst/>
              <a:gdLst>
                <a:gd name="T0" fmla="*/ 6 w 12"/>
                <a:gd name="T1" fmla="*/ 36 h 36"/>
                <a:gd name="T2" fmla="*/ 0 w 12"/>
                <a:gd name="T3" fmla="*/ 30 h 36"/>
                <a:gd name="T4" fmla="*/ 0 w 12"/>
                <a:gd name="T5" fmla="*/ 6 h 36"/>
                <a:gd name="T6" fmla="*/ 6 w 12"/>
                <a:gd name="T7" fmla="*/ 0 h 36"/>
                <a:gd name="T8" fmla="*/ 12 w 12"/>
                <a:gd name="T9" fmla="*/ 6 h 36"/>
                <a:gd name="T10" fmla="*/ 12 w 12"/>
                <a:gd name="T11" fmla="*/ 30 h 36"/>
                <a:gd name="T12" fmla="*/ 6 w 12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6" y="36"/>
                  </a:move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3"/>
                    <a:pt x="10" y="36"/>
                    <a:pt x="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9" name="Freeform 87">
              <a:extLst>
                <a:ext uri="{FF2B5EF4-FFF2-40B4-BE49-F238E27FC236}">
                  <a16:creationId xmlns:a16="http://schemas.microsoft.com/office/drawing/2014/main" id="{FE697EC8-E5DA-6C49-A676-2F10E8AEA4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6" y="1832"/>
              <a:ext cx="34" cy="51"/>
            </a:xfrm>
            <a:custGeom>
              <a:avLst/>
              <a:gdLst>
                <a:gd name="T0" fmla="*/ 16 w 23"/>
                <a:gd name="T1" fmla="*/ 35 h 35"/>
                <a:gd name="T2" fmla="*/ 10 w 23"/>
                <a:gd name="T3" fmla="*/ 31 h 35"/>
                <a:gd name="T4" fmla="*/ 1 w 23"/>
                <a:gd name="T5" fmla="*/ 9 h 35"/>
                <a:gd name="T6" fmla="*/ 4 w 23"/>
                <a:gd name="T7" fmla="*/ 1 h 35"/>
                <a:gd name="T8" fmla="*/ 12 w 23"/>
                <a:gd name="T9" fmla="*/ 4 h 35"/>
                <a:gd name="T10" fmla="*/ 21 w 23"/>
                <a:gd name="T11" fmla="*/ 26 h 35"/>
                <a:gd name="T12" fmla="*/ 18 w 23"/>
                <a:gd name="T13" fmla="*/ 34 h 35"/>
                <a:gd name="T14" fmla="*/ 16 w 23"/>
                <a:gd name="T1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35">
                  <a:moveTo>
                    <a:pt x="16" y="35"/>
                  </a:moveTo>
                  <a:cubicBezTo>
                    <a:pt x="13" y="35"/>
                    <a:pt x="11" y="33"/>
                    <a:pt x="10" y="3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6"/>
                    <a:pt x="1" y="2"/>
                    <a:pt x="4" y="1"/>
                  </a:cubicBezTo>
                  <a:cubicBezTo>
                    <a:pt x="7" y="0"/>
                    <a:pt x="11" y="1"/>
                    <a:pt x="12" y="4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3" y="29"/>
                    <a:pt x="21" y="33"/>
                    <a:pt x="18" y="34"/>
                  </a:cubicBezTo>
                  <a:cubicBezTo>
                    <a:pt x="17" y="35"/>
                    <a:pt x="17" y="35"/>
                    <a:pt x="16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50" name="Freeform 88">
              <a:extLst>
                <a:ext uri="{FF2B5EF4-FFF2-40B4-BE49-F238E27FC236}">
                  <a16:creationId xmlns:a16="http://schemas.microsoft.com/office/drawing/2014/main" id="{12D6C954-2EF3-BD42-BFB7-359D0D4F6A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" y="1869"/>
              <a:ext cx="45" cy="42"/>
            </a:xfrm>
            <a:custGeom>
              <a:avLst/>
              <a:gdLst>
                <a:gd name="T0" fmla="*/ 24 w 30"/>
                <a:gd name="T1" fmla="*/ 29 h 29"/>
                <a:gd name="T2" fmla="*/ 19 w 30"/>
                <a:gd name="T3" fmla="*/ 27 h 29"/>
                <a:gd name="T4" fmla="*/ 2 w 30"/>
                <a:gd name="T5" fmla="*/ 10 h 29"/>
                <a:gd name="T6" fmla="*/ 2 w 30"/>
                <a:gd name="T7" fmla="*/ 2 h 29"/>
                <a:gd name="T8" fmla="*/ 11 w 30"/>
                <a:gd name="T9" fmla="*/ 2 h 29"/>
                <a:gd name="T10" fmla="*/ 28 w 30"/>
                <a:gd name="T11" fmla="*/ 19 h 29"/>
                <a:gd name="T12" fmla="*/ 28 w 30"/>
                <a:gd name="T13" fmla="*/ 27 h 29"/>
                <a:gd name="T14" fmla="*/ 24 w 30"/>
                <a:gd name="T1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9">
                  <a:moveTo>
                    <a:pt x="24" y="29"/>
                  </a:moveTo>
                  <a:cubicBezTo>
                    <a:pt x="22" y="29"/>
                    <a:pt x="21" y="29"/>
                    <a:pt x="19" y="27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5" y="0"/>
                    <a:pt x="9" y="0"/>
                    <a:pt x="11" y="2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30" y="21"/>
                    <a:pt x="30" y="25"/>
                    <a:pt x="28" y="27"/>
                  </a:cubicBezTo>
                  <a:cubicBezTo>
                    <a:pt x="27" y="29"/>
                    <a:pt x="25" y="29"/>
                    <a:pt x="2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51" name="Freeform 89">
              <a:extLst>
                <a:ext uri="{FF2B5EF4-FFF2-40B4-BE49-F238E27FC236}">
                  <a16:creationId xmlns:a16="http://schemas.microsoft.com/office/drawing/2014/main" id="{A35B7786-D1F2-4549-A514-FD155D87A2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4" y="1922"/>
              <a:ext cx="54" cy="32"/>
            </a:xfrm>
            <a:custGeom>
              <a:avLst/>
              <a:gdLst>
                <a:gd name="T0" fmla="*/ 29 w 36"/>
                <a:gd name="T1" fmla="*/ 22 h 22"/>
                <a:gd name="T2" fmla="*/ 27 w 36"/>
                <a:gd name="T3" fmla="*/ 22 h 22"/>
                <a:gd name="T4" fmla="*/ 5 w 36"/>
                <a:gd name="T5" fmla="*/ 13 h 22"/>
                <a:gd name="T6" fmla="*/ 1 w 36"/>
                <a:gd name="T7" fmla="*/ 5 h 22"/>
                <a:gd name="T8" fmla="*/ 9 w 36"/>
                <a:gd name="T9" fmla="*/ 2 h 22"/>
                <a:gd name="T10" fmla="*/ 31 w 36"/>
                <a:gd name="T11" fmla="*/ 11 h 22"/>
                <a:gd name="T12" fmla="*/ 35 w 36"/>
                <a:gd name="T13" fmla="*/ 19 h 22"/>
                <a:gd name="T14" fmla="*/ 29 w 36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22">
                  <a:moveTo>
                    <a:pt x="29" y="22"/>
                  </a:moveTo>
                  <a:cubicBezTo>
                    <a:pt x="28" y="22"/>
                    <a:pt x="28" y="22"/>
                    <a:pt x="27" y="22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2" y="11"/>
                    <a:pt x="0" y="8"/>
                    <a:pt x="1" y="5"/>
                  </a:cubicBezTo>
                  <a:cubicBezTo>
                    <a:pt x="3" y="2"/>
                    <a:pt x="6" y="0"/>
                    <a:pt x="9" y="2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4" y="12"/>
                    <a:pt x="36" y="16"/>
                    <a:pt x="35" y="19"/>
                  </a:cubicBezTo>
                  <a:cubicBezTo>
                    <a:pt x="34" y="21"/>
                    <a:pt x="31" y="22"/>
                    <a:pt x="2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52" name="Freeform 90">
              <a:extLst>
                <a:ext uri="{FF2B5EF4-FFF2-40B4-BE49-F238E27FC236}">
                  <a16:creationId xmlns:a16="http://schemas.microsoft.com/office/drawing/2014/main" id="{184AEB09-EB08-604B-AC9C-43039EE91D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7" y="1784"/>
              <a:ext cx="426" cy="302"/>
            </a:xfrm>
            <a:custGeom>
              <a:avLst/>
              <a:gdLst>
                <a:gd name="T0" fmla="*/ 282 w 288"/>
                <a:gd name="T1" fmla="*/ 204 h 204"/>
                <a:gd name="T2" fmla="*/ 6 w 288"/>
                <a:gd name="T3" fmla="*/ 204 h 204"/>
                <a:gd name="T4" fmla="*/ 0 w 288"/>
                <a:gd name="T5" fmla="*/ 198 h 204"/>
                <a:gd name="T6" fmla="*/ 0 w 288"/>
                <a:gd name="T7" fmla="*/ 144 h 204"/>
                <a:gd name="T8" fmla="*/ 144 w 288"/>
                <a:gd name="T9" fmla="*/ 0 h 204"/>
                <a:gd name="T10" fmla="*/ 288 w 288"/>
                <a:gd name="T11" fmla="*/ 144 h 204"/>
                <a:gd name="T12" fmla="*/ 288 w 288"/>
                <a:gd name="T13" fmla="*/ 198 h 204"/>
                <a:gd name="T14" fmla="*/ 282 w 288"/>
                <a:gd name="T15" fmla="*/ 204 h 204"/>
                <a:gd name="T16" fmla="*/ 12 w 288"/>
                <a:gd name="T17" fmla="*/ 192 h 204"/>
                <a:gd name="T18" fmla="*/ 276 w 288"/>
                <a:gd name="T19" fmla="*/ 192 h 204"/>
                <a:gd name="T20" fmla="*/ 276 w 288"/>
                <a:gd name="T21" fmla="*/ 144 h 204"/>
                <a:gd name="T22" fmla="*/ 144 w 288"/>
                <a:gd name="T23" fmla="*/ 12 h 204"/>
                <a:gd name="T24" fmla="*/ 12 w 288"/>
                <a:gd name="T25" fmla="*/ 144 h 204"/>
                <a:gd name="T26" fmla="*/ 12 w 288"/>
                <a:gd name="T27" fmla="*/ 19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8" h="204">
                  <a:moveTo>
                    <a:pt x="282" y="204"/>
                  </a:moveTo>
                  <a:cubicBezTo>
                    <a:pt x="6" y="204"/>
                    <a:pt x="6" y="204"/>
                    <a:pt x="6" y="204"/>
                  </a:cubicBezTo>
                  <a:cubicBezTo>
                    <a:pt x="3" y="204"/>
                    <a:pt x="0" y="201"/>
                    <a:pt x="0" y="198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64"/>
                    <a:pt x="65" y="0"/>
                    <a:pt x="144" y="0"/>
                  </a:cubicBezTo>
                  <a:cubicBezTo>
                    <a:pt x="224" y="0"/>
                    <a:pt x="288" y="64"/>
                    <a:pt x="288" y="144"/>
                  </a:cubicBezTo>
                  <a:cubicBezTo>
                    <a:pt x="288" y="198"/>
                    <a:pt x="288" y="198"/>
                    <a:pt x="288" y="198"/>
                  </a:cubicBezTo>
                  <a:cubicBezTo>
                    <a:pt x="288" y="201"/>
                    <a:pt x="286" y="204"/>
                    <a:pt x="282" y="204"/>
                  </a:cubicBezTo>
                  <a:close/>
                  <a:moveTo>
                    <a:pt x="12" y="192"/>
                  </a:moveTo>
                  <a:cubicBezTo>
                    <a:pt x="276" y="192"/>
                    <a:pt x="276" y="192"/>
                    <a:pt x="276" y="192"/>
                  </a:cubicBezTo>
                  <a:cubicBezTo>
                    <a:pt x="276" y="144"/>
                    <a:pt x="276" y="144"/>
                    <a:pt x="276" y="144"/>
                  </a:cubicBezTo>
                  <a:cubicBezTo>
                    <a:pt x="276" y="71"/>
                    <a:pt x="217" y="12"/>
                    <a:pt x="144" y="12"/>
                  </a:cubicBezTo>
                  <a:cubicBezTo>
                    <a:pt x="71" y="12"/>
                    <a:pt x="12" y="71"/>
                    <a:pt x="12" y="144"/>
                  </a:cubicBezTo>
                  <a:lnTo>
                    <a:pt x="12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grpSp>
        <p:nvGrpSpPr>
          <p:cNvPr id="153" name="Group 59">
            <a:extLst>
              <a:ext uri="{FF2B5EF4-FFF2-40B4-BE49-F238E27FC236}">
                <a16:creationId xmlns:a16="http://schemas.microsoft.com/office/drawing/2014/main" id="{892D387B-5AA1-8044-8D45-614FDCB30B6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075617" y="3217044"/>
            <a:ext cx="466978" cy="281356"/>
            <a:chOff x="6554" y="532"/>
            <a:chExt cx="400" cy="241"/>
          </a:xfrm>
          <a:solidFill>
            <a:schemeClr val="accent1"/>
          </a:solidFill>
        </p:grpSpPr>
        <p:sp>
          <p:nvSpPr>
            <p:cNvPr id="154" name="Freeform 60">
              <a:extLst>
                <a:ext uri="{FF2B5EF4-FFF2-40B4-BE49-F238E27FC236}">
                  <a16:creationId xmlns:a16="http://schemas.microsoft.com/office/drawing/2014/main" id="{CA82DAE1-B4D6-1142-8988-789C66AB55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4" y="532"/>
              <a:ext cx="400" cy="241"/>
            </a:xfrm>
            <a:custGeom>
              <a:avLst/>
              <a:gdLst>
                <a:gd name="T0" fmla="*/ 6 w 271"/>
                <a:gd name="T1" fmla="*/ 163 h 163"/>
                <a:gd name="T2" fmla="*/ 2 w 271"/>
                <a:gd name="T3" fmla="*/ 161 h 163"/>
                <a:gd name="T4" fmla="*/ 2 w 271"/>
                <a:gd name="T5" fmla="*/ 153 h 163"/>
                <a:gd name="T6" fmla="*/ 98 w 271"/>
                <a:gd name="T7" fmla="*/ 45 h 163"/>
                <a:gd name="T8" fmla="*/ 106 w 271"/>
                <a:gd name="T9" fmla="*/ 44 h 163"/>
                <a:gd name="T10" fmla="*/ 174 w 271"/>
                <a:gd name="T11" fmla="*/ 100 h 163"/>
                <a:gd name="T12" fmla="*/ 260 w 271"/>
                <a:gd name="T13" fmla="*/ 3 h 163"/>
                <a:gd name="T14" fmla="*/ 268 w 271"/>
                <a:gd name="T15" fmla="*/ 2 h 163"/>
                <a:gd name="T16" fmla="*/ 269 w 271"/>
                <a:gd name="T17" fmla="*/ 11 h 163"/>
                <a:gd name="T18" fmla="*/ 179 w 271"/>
                <a:gd name="T19" fmla="*/ 113 h 163"/>
                <a:gd name="T20" fmla="*/ 171 w 271"/>
                <a:gd name="T21" fmla="*/ 113 h 163"/>
                <a:gd name="T22" fmla="*/ 103 w 271"/>
                <a:gd name="T23" fmla="*/ 57 h 163"/>
                <a:gd name="T24" fmla="*/ 11 w 271"/>
                <a:gd name="T25" fmla="*/ 161 h 163"/>
                <a:gd name="T26" fmla="*/ 6 w 271"/>
                <a:gd name="T27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1" h="163">
                  <a:moveTo>
                    <a:pt x="6" y="163"/>
                  </a:moveTo>
                  <a:cubicBezTo>
                    <a:pt x="5" y="163"/>
                    <a:pt x="4" y="162"/>
                    <a:pt x="2" y="161"/>
                  </a:cubicBezTo>
                  <a:cubicBezTo>
                    <a:pt x="0" y="159"/>
                    <a:pt x="0" y="155"/>
                    <a:pt x="2" y="153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100" y="42"/>
                    <a:pt x="104" y="42"/>
                    <a:pt x="106" y="44"/>
                  </a:cubicBezTo>
                  <a:cubicBezTo>
                    <a:pt x="174" y="100"/>
                    <a:pt x="174" y="100"/>
                    <a:pt x="174" y="100"/>
                  </a:cubicBezTo>
                  <a:cubicBezTo>
                    <a:pt x="260" y="3"/>
                    <a:pt x="260" y="3"/>
                    <a:pt x="260" y="3"/>
                  </a:cubicBezTo>
                  <a:cubicBezTo>
                    <a:pt x="262" y="0"/>
                    <a:pt x="266" y="0"/>
                    <a:pt x="268" y="2"/>
                  </a:cubicBezTo>
                  <a:cubicBezTo>
                    <a:pt x="271" y="5"/>
                    <a:pt x="271" y="8"/>
                    <a:pt x="269" y="11"/>
                  </a:cubicBezTo>
                  <a:cubicBezTo>
                    <a:pt x="179" y="113"/>
                    <a:pt x="179" y="113"/>
                    <a:pt x="179" y="113"/>
                  </a:cubicBezTo>
                  <a:cubicBezTo>
                    <a:pt x="177" y="115"/>
                    <a:pt x="173" y="116"/>
                    <a:pt x="171" y="113"/>
                  </a:cubicBezTo>
                  <a:cubicBezTo>
                    <a:pt x="103" y="57"/>
                    <a:pt x="103" y="57"/>
                    <a:pt x="103" y="57"/>
                  </a:cubicBezTo>
                  <a:cubicBezTo>
                    <a:pt x="11" y="161"/>
                    <a:pt x="11" y="161"/>
                    <a:pt x="11" y="161"/>
                  </a:cubicBezTo>
                  <a:cubicBezTo>
                    <a:pt x="10" y="162"/>
                    <a:pt x="8" y="163"/>
                    <a:pt x="6" y="1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55" name="Freeform 61">
              <a:extLst>
                <a:ext uri="{FF2B5EF4-FFF2-40B4-BE49-F238E27FC236}">
                  <a16:creationId xmlns:a16="http://schemas.microsoft.com/office/drawing/2014/main" id="{F6DD371E-5D02-AF4E-8FE8-2BC519C317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2" y="534"/>
              <a:ext cx="141" cy="124"/>
            </a:xfrm>
            <a:custGeom>
              <a:avLst/>
              <a:gdLst>
                <a:gd name="T0" fmla="*/ 89 w 95"/>
                <a:gd name="T1" fmla="*/ 84 h 84"/>
                <a:gd name="T2" fmla="*/ 83 w 95"/>
                <a:gd name="T3" fmla="*/ 78 h 84"/>
                <a:gd name="T4" fmla="*/ 83 w 95"/>
                <a:gd name="T5" fmla="*/ 12 h 84"/>
                <a:gd name="T6" fmla="*/ 6 w 95"/>
                <a:gd name="T7" fmla="*/ 12 h 84"/>
                <a:gd name="T8" fmla="*/ 0 w 95"/>
                <a:gd name="T9" fmla="*/ 6 h 84"/>
                <a:gd name="T10" fmla="*/ 6 w 95"/>
                <a:gd name="T11" fmla="*/ 0 h 84"/>
                <a:gd name="T12" fmla="*/ 89 w 95"/>
                <a:gd name="T13" fmla="*/ 0 h 84"/>
                <a:gd name="T14" fmla="*/ 95 w 95"/>
                <a:gd name="T15" fmla="*/ 6 h 84"/>
                <a:gd name="T16" fmla="*/ 95 w 95"/>
                <a:gd name="T17" fmla="*/ 78 h 84"/>
                <a:gd name="T18" fmla="*/ 89 w 95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84">
                  <a:moveTo>
                    <a:pt x="89" y="84"/>
                  </a:moveTo>
                  <a:cubicBezTo>
                    <a:pt x="86" y="84"/>
                    <a:pt x="83" y="81"/>
                    <a:pt x="83" y="78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3" y="0"/>
                    <a:pt x="95" y="3"/>
                    <a:pt x="95" y="6"/>
                  </a:cubicBezTo>
                  <a:cubicBezTo>
                    <a:pt x="95" y="78"/>
                    <a:pt x="95" y="78"/>
                    <a:pt x="95" y="78"/>
                  </a:cubicBezTo>
                  <a:cubicBezTo>
                    <a:pt x="95" y="81"/>
                    <a:pt x="93" y="84"/>
                    <a:pt x="89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</p:grpSp>
      <p:grpSp>
        <p:nvGrpSpPr>
          <p:cNvPr id="156" name="Group 60">
            <a:extLst>
              <a:ext uri="{FF2B5EF4-FFF2-40B4-BE49-F238E27FC236}">
                <a16:creationId xmlns:a16="http://schemas.microsoft.com/office/drawing/2014/main" id="{909B4C50-0B6B-F940-B96B-0F025E25749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329567" y="3117577"/>
            <a:ext cx="491836" cy="480291"/>
            <a:chOff x="6726" y="600"/>
            <a:chExt cx="426" cy="416"/>
          </a:xfrm>
          <a:solidFill>
            <a:schemeClr val="accent1"/>
          </a:solidFill>
        </p:grpSpPr>
        <p:sp>
          <p:nvSpPr>
            <p:cNvPr id="157" name="Freeform 61">
              <a:extLst>
                <a:ext uri="{FF2B5EF4-FFF2-40B4-BE49-F238E27FC236}">
                  <a16:creationId xmlns:a16="http://schemas.microsoft.com/office/drawing/2014/main" id="{9C3A8E24-140A-A045-9B50-E9B468100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6" y="999"/>
              <a:ext cx="426" cy="17"/>
            </a:xfrm>
            <a:custGeom>
              <a:avLst/>
              <a:gdLst>
                <a:gd name="T0" fmla="*/ 282 w 288"/>
                <a:gd name="T1" fmla="*/ 12 h 12"/>
                <a:gd name="T2" fmla="*/ 6 w 288"/>
                <a:gd name="T3" fmla="*/ 12 h 12"/>
                <a:gd name="T4" fmla="*/ 0 w 288"/>
                <a:gd name="T5" fmla="*/ 6 h 12"/>
                <a:gd name="T6" fmla="*/ 6 w 288"/>
                <a:gd name="T7" fmla="*/ 0 h 12"/>
                <a:gd name="T8" fmla="*/ 282 w 288"/>
                <a:gd name="T9" fmla="*/ 0 h 12"/>
                <a:gd name="T10" fmla="*/ 288 w 288"/>
                <a:gd name="T11" fmla="*/ 6 h 12"/>
                <a:gd name="T12" fmla="*/ 282 w 28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8" h="12">
                  <a:moveTo>
                    <a:pt x="28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5" y="0"/>
                    <a:pt x="288" y="3"/>
                    <a:pt x="288" y="6"/>
                  </a:cubicBezTo>
                  <a:cubicBezTo>
                    <a:pt x="288" y="10"/>
                    <a:pt x="285" y="12"/>
                    <a:pt x="28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8" name="Freeform 62">
              <a:extLst>
                <a:ext uri="{FF2B5EF4-FFF2-40B4-BE49-F238E27FC236}">
                  <a16:creationId xmlns:a16="http://schemas.microsoft.com/office/drawing/2014/main" id="{7B95F1FD-5650-BC4B-808D-C3715C5F40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44" y="912"/>
              <a:ext cx="71" cy="104"/>
            </a:xfrm>
            <a:custGeom>
              <a:avLst/>
              <a:gdLst>
                <a:gd name="T0" fmla="*/ 42 w 48"/>
                <a:gd name="T1" fmla="*/ 72 h 72"/>
                <a:gd name="T2" fmla="*/ 6 w 48"/>
                <a:gd name="T3" fmla="*/ 72 h 72"/>
                <a:gd name="T4" fmla="*/ 0 w 48"/>
                <a:gd name="T5" fmla="*/ 66 h 72"/>
                <a:gd name="T6" fmla="*/ 0 w 48"/>
                <a:gd name="T7" fmla="*/ 6 h 72"/>
                <a:gd name="T8" fmla="*/ 6 w 48"/>
                <a:gd name="T9" fmla="*/ 0 h 72"/>
                <a:gd name="T10" fmla="*/ 42 w 48"/>
                <a:gd name="T11" fmla="*/ 0 h 72"/>
                <a:gd name="T12" fmla="*/ 48 w 48"/>
                <a:gd name="T13" fmla="*/ 6 h 72"/>
                <a:gd name="T14" fmla="*/ 48 w 48"/>
                <a:gd name="T15" fmla="*/ 66 h 72"/>
                <a:gd name="T16" fmla="*/ 42 w 48"/>
                <a:gd name="T17" fmla="*/ 72 h 72"/>
                <a:gd name="T18" fmla="*/ 12 w 48"/>
                <a:gd name="T19" fmla="*/ 60 h 72"/>
                <a:gd name="T20" fmla="*/ 36 w 48"/>
                <a:gd name="T21" fmla="*/ 60 h 72"/>
                <a:gd name="T22" fmla="*/ 36 w 48"/>
                <a:gd name="T23" fmla="*/ 12 h 72"/>
                <a:gd name="T24" fmla="*/ 12 w 48"/>
                <a:gd name="T25" fmla="*/ 12 h 72"/>
                <a:gd name="T26" fmla="*/ 12 w 48"/>
                <a:gd name="T27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72">
                  <a:moveTo>
                    <a:pt x="42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2" y="72"/>
                    <a:pt x="0" y="70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70"/>
                    <a:pt x="45" y="72"/>
                    <a:pt x="42" y="72"/>
                  </a:cubicBezTo>
                  <a:close/>
                  <a:moveTo>
                    <a:pt x="12" y="60"/>
                  </a:moveTo>
                  <a:cubicBezTo>
                    <a:pt x="36" y="60"/>
                    <a:pt x="36" y="60"/>
                    <a:pt x="36" y="6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9" name="Freeform 63">
              <a:extLst>
                <a:ext uri="{FF2B5EF4-FFF2-40B4-BE49-F238E27FC236}">
                  <a16:creationId xmlns:a16="http://schemas.microsoft.com/office/drawing/2014/main" id="{0ACA05DC-D168-ED4A-8F9D-48683873D7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50" y="826"/>
              <a:ext cx="71" cy="190"/>
            </a:xfrm>
            <a:custGeom>
              <a:avLst/>
              <a:gdLst>
                <a:gd name="T0" fmla="*/ 42 w 48"/>
                <a:gd name="T1" fmla="*/ 132 h 132"/>
                <a:gd name="T2" fmla="*/ 6 w 48"/>
                <a:gd name="T3" fmla="*/ 132 h 132"/>
                <a:gd name="T4" fmla="*/ 0 w 48"/>
                <a:gd name="T5" fmla="*/ 126 h 132"/>
                <a:gd name="T6" fmla="*/ 0 w 48"/>
                <a:gd name="T7" fmla="*/ 6 h 132"/>
                <a:gd name="T8" fmla="*/ 6 w 48"/>
                <a:gd name="T9" fmla="*/ 0 h 132"/>
                <a:gd name="T10" fmla="*/ 42 w 48"/>
                <a:gd name="T11" fmla="*/ 0 h 132"/>
                <a:gd name="T12" fmla="*/ 48 w 48"/>
                <a:gd name="T13" fmla="*/ 6 h 132"/>
                <a:gd name="T14" fmla="*/ 48 w 48"/>
                <a:gd name="T15" fmla="*/ 126 h 132"/>
                <a:gd name="T16" fmla="*/ 42 w 48"/>
                <a:gd name="T17" fmla="*/ 132 h 132"/>
                <a:gd name="T18" fmla="*/ 12 w 48"/>
                <a:gd name="T19" fmla="*/ 120 h 132"/>
                <a:gd name="T20" fmla="*/ 36 w 48"/>
                <a:gd name="T21" fmla="*/ 120 h 132"/>
                <a:gd name="T22" fmla="*/ 36 w 48"/>
                <a:gd name="T23" fmla="*/ 12 h 132"/>
                <a:gd name="T24" fmla="*/ 12 w 48"/>
                <a:gd name="T25" fmla="*/ 12 h 132"/>
                <a:gd name="T26" fmla="*/ 12 w 48"/>
                <a:gd name="T27" fmla="*/ 12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32">
                  <a:moveTo>
                    <a:pt x="42" y="132"/>
                  </a:moveTo>
                  <a:cubicBezTo>
                    <a:pt x="6" y="132"/>
                    <a:pt x="6" y="132"/>
                    <a:pt x="6" y="132"/>
                  </a:cubicBezTo>
                  <a:cubicBezTo>
                    <a:pt x="2" y="132"/>
                    <a:pt x="0" y="130"/>
                    <a:pt x="0" y="12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48" y="130"/>
                    <a:pt x="45" y="132"/>
                    <a:pt x="42" y="132"/>
                  </a:cubicBezTo>
                  <a:close/>
                  <a:moveTo>
                    <a:pt x="12" y="120"/>
                  </a:moveTo>
                  <a:cubicBezTo>
                    <a:pt x="36" y="120"/>
                    <a:pt x="36" y="120"/>
                    <a:pt x="36" y="12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0" name="Freeform 64">
              <a:extLst>
                <a:ext uri="{FF2B5EF4-FFF2-40B4-BE49-F238E27FC236}">
                  <a16:creationId xmlns:a16="http://schemas.microsoft.com/office/drawing/2014/main" id="{DEACE061-660B-B846-81F5-5CAC95D88A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57" y="860"/>
              <a:ext cx="71" cy="156"/>
            </a:xfrm>
            <a:custGeom>
              <a:avLst/>
              <a:gdLst>
                <a:gd name="T0" fmla="*/ 42 w 48"/>
                <a:gd name="T1" fmla="*/ 108 h 108"/>
                <a:gd name="T2" fmla="*/ 6 w 48"/>
                <a:gd name="T3" fmla="*/ 108 h 108"/>
                <a:gd name="T4" fmla="*/ 0 w 48"/>
                <a:gd name="T5" fmla="*/ 102 h 108"/>
                <a:gd name="T6" fmla="*/ 0 w 48"/>
                <a:gd name="T7" fmla="*/ 6 h 108"/>
                <a:gd name="T8" fmla="*/ 6 w 48"/>
                <a:gd name="T9" fmla="*/ 0 h 108"/>
                <a:gd name="T10" fmla="*/ 42 w 48"/>
                <a:gd name="T11" fmla="*/ 0 h 108"/>
                <a:gd name="T12" fmla="*/ 48 w 48"/>
                <a:gd name="T13" fmla="*/ 6 h 108"/>
                <a:gd name="T14" fmla="*/ 48 w 48"/>
                <a:gd name="T15" fmla="*/ 102 h 108"/>
                <a:gd name="T16" fmla="*/ 42 w 48"/>
                <a:gd name="T17" fmla="*/ 108 h 108"/>
                <a:gd name="T18" fmla="*/ 12 w 48"/>
                <a:gd name="T19" fmla="*/ 96 h 108"/>
                <a:gd name="T20" fmla="*/ 36 w 48"/>
                <a:gd name="T21" fmla="*/ 96 h 108"/>
                <a:gd name="T22" fmla="*/ 36 w 48"/>
                <a:gd name="T23" fmla="*/ 12 h 108"/>
                <a:gd name="T24" fmla="*/ 12 w 48"/>
                <a:gd name="T25" fmla="*/ 12 h 108"/>
                <a:gd name="T26" fmla="*/ 12 w 48"/>
                <a:gd name="T27" fmla="*/ 9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08">
                  <a:moveTo>
                    <a:pt x="42" y="108"/>
                  </a:moveTo>
                  <a:cubicBezTo>
                    <a:pt x="6" y="108"/>
                    <a:pt x="6" y="108"/>
                    <a:pt x="6" y="108"/>
                  </a:cubicBezTo>
                  <a:cubicBezTo>
                    <a:pt x="2" y="108"/>
                    <a:pt x="0" y="106"/>
                    <a:pt x="0" y="10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02"/>
                    <a:pt x="48" y="102"/>
                    <a:pt x="48" y="102"/>
                  </a:cubicBezTo>
                  <a:cubicBezTo>
                    <a:pt x="48" y="106"/>
                    <a:pt x="45" y="108"/>
                    <a:pt x="42" y="108"/>
                  </a:cubicBezTo>
                  <a:close/>
                  <a:moveTo>
                    <a:pt x="12" y="96"/>
                  </a:moveTo>
                  <a:cubicBezTo>
                    <a:pt x="36" y="96"/>
                    <a:pt x="36" y="96"/>
                    <a:pt x="36" y="96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1" name="Freeform 65">
              <a:extLst>
                <a:ext uri="{FF2B5EF4-FFF2-40B4-BE49-F238E27FC236}">
                  <a16:creationId xmlns:a16="http://schemas.microsoft.com/office/drawing/2014/main" id="{6C1EFCFD-1918-4C4B-9CE7-E8EFB1D43A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63" y="739"/>
              <a:ext cx="71" cy="277"/>
            </a:xfrm>
            <a:custGeom>
              <a:avLst/>
              <a:gdLst>
                <a:gd name="T0" fmla="*/ 42 w 48"/>
                <a:gd name="T1" fmla="*/ 192 h 192"/>
                <a:gd name="T2" fmla="*/ 6 w 48"/>
                <a:gd name="T3" fmla="*/ 192 h 192"/>
                <a:gd name="T4" fmla="*/ 0 w 48"/>
                <a:gd name="T5" fmla="*/ 186 h 192"/>
                <a:gd name="T6" fmla="*/ 0 w 48"/>
                <a:gd name="T7" fmla="*/ 6 h 192"/>
                <a:gd name="T8" fmla="*/ 6 w 48"/>
                <a:gd name="T9" fmla="*/ 0 h 192"/>
                <a:gd name="T10" fmla="*/ 42 w 48"/>
                <a:gd name="T11" fmla="*/ 0 h 192"/>
                <a:gd name="T12" fmla="*/ 48 w 48"/>
                <a:gd name="T13" fmla="*/ 6 h 192"/>
                <a:gd name="T14" fmla="*/ 48 w 48"/>
                <a:gd name="T15" fmla="*/ 186 h 192"/>
                <a:gd name="T16" fmla="*/ 42 w 48"/>
                <a:gd name="T17" fmla="*/ 192 h 192"/>
                <a:gd name="T18" fmla="*/ 12 w 48"/>
                <a:gd name="T19" fmla="*/ 180 h 192"/>
                <a:gd name="T20" fmla="*/ 36 w 48"/>
                <a:gd name="T21" fmla="*/ 180 h 192"/>
                <a:gd name="T22" fmla="*/ 36 w 48"/>
                <a:gd name="T23" fmla="*/ 12 h 192"/>
                <a:gd name="T24" fmla="*/ 12 w 48"/>
                <a:gd name="T25" fmla="*/ 12 h 192"/>
                <a:gd name="T26" fmla="*/ 12 w 48"/>
                <a:gd name="T27" fmla="*/ 18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92">
                  <a:moveTo>
                    <a:pt x="42" y="192"/>
                  </a:moveTo>
                  <a:cubicBezTo>
                    <a:pt x="6" y="192"/>
                    <a:pt x="6" y="192"/>
                    <a:pt x="6" y="192"/>
                  </a:cubicBezTo>
                  <a:cubicBezTo>
                    <a:pt x="2" y="192"/>
                    <a:pt x="0" y="190"/>
                    <a:pt x="0" y="18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86"/>
                    <a:pt x="48" y="186"/>
                    <a:pt x="48" y="186"/>
                  </a:cubicBezTo>
                  <a:cubicBezTo>
                    <a:pt x="48" y="190"/>
                    <a:pt x="45" y="192"/>
                    <a:pt x="42" y="192"/>
                  </a:cubicBezTo>
                  <a:close/>
                  <a:moveTo>
                    <a:pt x="12" y="180"/>
                  </a:moveTo>
                  <a:cubicBezTo>
                    <a:pt x="36" y="180"/>
                    <a:pt x="36" y="180"/>
                    <a:pt x="36" y="18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2" name="Freeform 66">
              <a:extLst>
                <a:ext uri="{FF2B5EF4-FFF2-40B4-BE49-F238E27FC236}">
                  <a16:creationId xmlns:a16="http://schemas.microsoft.com/office/drawing/2014/main" id="{E3276A80-6E12-C248-A63A-BDDBCB6DC2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53" y="774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3" name="Freeform 67">
              <a:extLst>
                <a:ext uri="{FF2B5EF4-FFF2-40B4-BE49-F238E27FC236}">
                  <a16:creationId xmlns:a16="http://schemas.microsoft.com/office/drawing/2014/main" id="{FA66DBB2-838B-4C4A-BA40-168FEF0708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59" y="687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4" name="Freeform 68">
              <a:extLst>
                <a:ext uri="{FF2B5EF4-FFF2-40B4-BE49-F238E27FC236}">
                  <a16:creationId xmlns:a16="http://schemas.microsoft.com/office/drawing/2014/main" id="{93019F76-8284-AF42-815A-EE8C56616E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66" y="722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5" name="Freeform 69">
              <a:extLst>
                <a:ext uri="{FF2B5EF4-FFF2-40B4-BE49-F238E27FC236}">
                  <a16:creationId xmlns:a16="http://schemas.microsoft.com/office/drawing/2014/main" id="{994737E9-AB00-4844-A2D9-0292808793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72" y="600"/>
              <a:ext cx="54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6" name="Freeform 70">
              <a:extLst>
                <a:ext uri="{FF2B5EF4-FFF2-40B4-BE49-F238E27FC236}">
                  <a16:creationId xmlns:a16="http://schemas.microsoft.com/office/drawing/2014/main" id="{31011639-86D2-1945-816C-189049420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2" y="714"/>
              <a:ext cx="99" cy="84"/>
            </a:xfrm>
            <a:custGeom>
              <a:avLst/>
              <a:gdLst>
                <a:gd name="T0" fmla="*/ 7 w 67"/>
                <a:gd name="T1" fmla="*/ 58 h 58"/>
                <a:gd name="T2" fmla="*/ 2 w 67"/>
                <a:gd name="T3" fmla="*/ 56 h 58"/>
                <a:gd name="T4" fmla="*/ 3 w 67"/>
                <a:gd name="T5" fmla="*/ 47 h 58"/>
                <a:gd name="T6" fmla="*/ 57 w 67"/>
                <a:gd name="T7" fmla="*/ 3 h 58"/>
                <a:gd name="T8" fmla="*/ 65 w 67"/>
                <a:gd name="T9" fmla="*/ 3 h 58"/>
                <a:gd name="T10" fmla="*/ 64 w 67"/>
                <a:gd name="T11" fmla="*/ 12 h 58"/>
                <a:gd name="T12" fmla="*/ 11 w 67"/>
                <a:gd name="T13" fmla="*/ 56 h 58"/>
                <a:gd name="T14" fmla="*/ 7 w 67"/>
                <a:gd name="T1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58">
                  <a:moveTo>
                    <a:pt x="7" y="58"/>
                  </a:moveTo>
                  <a:cubicBezTo>
                    <a:pt x="5" y="58"/>
                    <a:pt x="3" y="57"/>
                    <a:pt x="2" y="56"/>
                  </a:cubicBezTo>
                  <a:cubicBezTo>
                    <a:pt x="0" y="53"/>
                    <a:pt x="0" y="49"/>
                    <a:pt x="3" y="47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9" y="0"/>
                    <a:pt x="63" y="1"/>
                    <a:pt x="65" y="3"/>
                  </a:cubicBezTo>
                  <a:cubicBezTo>
                    <a:pt x="67" y="6"/>
                    <a:pt x="67" y="10"/>
                    <a:pt x="64" y="12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0" y="57"/>
                    <a:pt x="8" y="58"/>
                    <a:pt x="7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7" name="Freeform 71">
              <a:extLst>
                <a:ext uri="{FF2B5EF4-FFF2-40B4-BE49-F238E27FC236}">
                  <a16:creationId xmlns:a16="http://schemas.microsoft.com/office/drawing/2014/main" id="{351419A5-CCB8-0F4A-A9D8-85EBBC43D8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2" y="708"/>
              <a:ext cx="93" cy="44"/>
            </a:xfrm>
            <a:custGeom>
              <a:avLst/>
              <a:gdLst>
                <a:gd name="T0" fmla="*/ 57 w 63"/>
                <a:gd name="T1" fmla="*/ 30 h 30"/>
                <a:gd name="T2" fmla="*/ 55 w 63"/>
                <a:gd name="T3" fmla="*/ 29 h 30"/>
                <a:gd name="T4" fmla="*/ 5 w 63"/>
                <a:gd name="T5" fmla="*/ 13 h 30"/>
                <a:gd name="T6" fmla="*/ 1 w 63"/>
                <a:gd name="T7" fmla="*/ 5 h 30"/>
                <a:gd name="T8" fmla="*/ 9 w 63"/>
                <a:gd name="T9" fmla="*/ 2 h 30"/>
                <a:gd name="T10" fmla="*/ 58 w 63"/>
                <a:gd name="T11" fmla="*/ 18 h 30"/>
                <a:gd name="T12" fmla="*/ 62 w 63"/>
                <a:gd name="T13" fmla="*/ 26 h 30"/>
                <a:gd name="T14" fmla="*/ 57 w 63"/>
                <a:gd name="T1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30">
                  <a:moveTo>
                    <a:pt x="57" y="30"/>
                  </a:moveTo>
                  <a:cubicBezTo>
                    <a:pt x="56" y="30"/>
                    <a:pt x="55" y="30"/>
                    <a:pt x="55" y="29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2" y="12"/>
                    <a:pt x="0" y="8"/>
                    <a:pt x="1" y="5"/>
                  </a:cubicBezTo>
                  <a:cubicBezTo>
                    <a:pt x="2" y="2"/>
                    <a:pt x="6" y="0"/>
                    <a:pt x="9" y="2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62" y="19"/>
                    <a:pt x="63" y="23"/>
                    <a:pt x="62" y="26"/>
                  </a:cubicBezTo>
                  <a:cubicBezTo>
                    <a:pt x="61" y="28"/>
                    <a:pt x="59" y="30"/>
                    <a:pt x="57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8" name="Freeform 72">
              <a:extLst>
                <a:ext uri="{FF2B5EF4-FFF2-40B4-BE49-F238E27FC236}">
                  <a16:creationId xmlns:a16="http://schemas.microsoft.com/office/drawing/2014/main" id="{E9D27936-5D5D-614F-8C1C-7B1D6C8F53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4" y="630"/>
              <a:ext cx="103" cy="113"/>
            </a:xfrm>
            <a:custGeom>
              <a:avLst/>
              <a:gdLst>
                <a:gd name="T0" fmla="*/ 6 w 70"/>
                <a:gd name="T1" fmla="*/ 78 h 78"/>
                <a:gd name="T2" fmla="*/ 3 w 70"/>
                <a:gd name="T3" fmla="*/ 77 h 78"/>
                <a:gd name="T4" fmla="*/ 2 w 70"/>
                <a:gd name="T5" fmla="*/ 68 h 78"/>
                <a:gd name="T6" fmla="*/ 58 w 70"/>
                <a:gd name="T7" fmla="*/ 3 h 78"/>
                <a:gd name="T8" fmla="*/ 67 w 70"/>
                <a:gd name="T9" fmla="*/ 2 h 78"/>
                <a:gd name="T10" fmla="*/ 67 w 70"/>
                <a:gd name="T11" fmla="*/ 10 h 78"/>
                <a:gd name="T12" fmla="*/ 11 w 70"/>
                <a:gd name="T13" fmla="*/ 76 h 78"/>
                <a:gd name="T14" fmla="*/ 6 w 70"/>
                <a:gd name="T1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78">
                  <a:moveTo>
                    <a:pt x="6" y="78"/>
                  </a:moveTo>
                  <a:cubicBezTo>
                    <a:pt x="5" y="78"/>
                    <a:pt x="4" y="78"/>
                    <a:pt x="3" y="77"/>
                  </a:cubicBezTo>
                  <a:cubicBezTo>
                    <a:pt x="0" y="75"/>
                    <a:pt x="0" y="71"/>
                    <a:pt x="2" y="68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60" y="0"/>
                    <a:pt x="64" y="0"/>
                    <a:pt x="67" y="2"/>
                  </a:cubicBezTo>
                  <a:cubicBezTo>
                    <a:pt x="69" y="4"/>
                    <a:pt x="70" y="8"/>
                    <a:pt x="67" y="10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8"/>
                    <a:pt x="8" y="78"/>
                    <a:pt x="6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69" name="Group 147">
            <a:extLst>
              <a:ext uri="{FF2B5EF4-FFF2-40B4-BE49-F238E27FC236}">
                <a16:creationId xmlns:a16="http://schemas.microsoft.com/office/drawing/2014/main" id="{1A45C7C7-247A-8046-A96E-AD1F982C8EF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602982" y="4317934"/>
            <a:ext cx="492991" cy="480291"/>
            <a:chOff x="4660" y="3155"/>
            <a:chExt cx="427" cy="416"/>
          </a:xfrm>
          <a:solidFill>
            <a:schemeClr val="accent1"/>
          </a:solidFill>
        </p:grpSpPr>
        <p:sp>
          <p:nvSpPr>
            <p:cNvPr id="170" name="Freeform 148">
              <a:extLst>
                <a:ext uri="{FF2B5EF4-FFF2-40B4-BE49-F238E27FC236}">
                  <a16:creationId xmlns:a16="http://schemas.microsoft.com/office/drawing/2014/main" id="{8E8C409B-9E97-C84A-B9D3-A35AAE508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2" y="3213"/>
              <a:ext cx="75" cy="72"/>
            </a:xfrm>
            <a:custGeom>
              <a:avLst/>
              <a:gdLst>
                <a:gd name="T0" fmla="*/ 7 w 51"/>
                <a:gd name="T1" fmla="*/ 50 h 50"/>
                <a:gd name="T2" fmla="*/ 3 w 51"/>
                <a:gd name="T3" fmla="*/ 48 h 50"/>
                <a:gd name="T4" fmla="*/ 3 w 51"/>
                <a:gd name="T5" fmla="*/ 40 h 50"/>
                <a:gd name="T6" fmla="*/ 40 w 51"/>
                <a:gd name="T7" fmla="*/ 3 h 50"/>
                <a:gd name="T8" fmla="*/ 49 w 51"/>
                <a:gd name="T9" fmla="*/ 3 h 50"/>
                <a:gd name="T10" fmla="*/ 49 w 51"/>
                <a:gd name="T11" fmla="*/ 11 h 50"/>
                <a:gd name="T12" fmla="*/ 11 w 51"/>
                <a:gd name="T13" fmla="*/ 48 h 50"/>
                <a:gd name="T14" fmla="*/ 7 w 51"/>
                <a:gd name="T1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50">
                  <a:moveTo>
                    <a:pt x="7" y="50"/>
                  </a:moveTo>
                  <a:cubicBezTo>
                    <a:pt x="6" y="50"/>
                    <a:pt x="4" y="49"/>
                    <a:pt x="3" y="48"/>
                  </a:cubicBezTo>
                  <a:cubicBezTo>
                    <a:pt x="0" y="46"/>
                    <a:pt x="0" y="42"/>
                    <a:pt x="3" y="40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2" y="0"/>
                    <a:pt x="46" y="0"/>
                    <a:pt x="49" y="3"/>
                  </a:cubicBezTo>
                  <a:cubicBezTo>
                    <a:pt x="51" y="5"/>
                    <a:pt x="51" y="9"/>
                    <a:pt x="49" y="11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0" y="49"/>
                    <a:pt x="9" y="50"/>
                    <a:pt x="7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171" name="Freeform 149">
              <a:extLst>
                <a:ext uri="{FF2B5EF4-FFF2-40B4-BE49-F238E27FC236}">
                  <a16:creationId xmlns:a16="http://schemas.microsoft.com/office/drawing/2014/main" id="{DA0B5ECD-870E-4848-9CD3-F2A48AAED9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8" y="3155"/>
              <a:ext cx="89" cy="87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172" name="Freeform 150">
              <a:extLst>
                <a:ext uri="{FF2B5EF4-FFF2-40B4-BE49-F238E27FC236}">
                  <a16:creationId xmlns:a16="http://schemas.microsoft.com/office/drawing/2014/main" id="{F35591AC-ECAA-6A44-8F99-819ED52E6D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0" y="3457"/>
              <a:ext cx="57" cy="55"/>
            </a:xfrm>
            <a:custGeom>
              <a:avLst/>
              <a:gdLst>
                <a:gd name="T0" fmla="*/ 32 w 39"/>
                <a:gd name="T1" fmla="*/ 38 h 38"/>
                <a:gd name="T2" fmla="*/ 28 w 39"/>
                <a:gd name="T3" fmla="*/ 36 h 38"/>
                <a:gd name="T4" fmla="*/ 2 w 39"/>
                <a:gd name="T5" fmla="*/ 11 h 38"/>
                <a:gd name="T6" fmla="*/ 2 w 39"/>
                <a:gd name="T7" fmla="*/ 2 h 38"/>
                <a:gd name="T8" fmla="*/ 11 w 39"/>
                <a:gd name="T9" fmla="*/ 2 h 38"/>
                <a:gd name="T10" fmla="*/ 36 w 39"/>
                <a:gd name="T11" fmla="*/ 28 h 38"/>
                <a:gd name="T12" fmla="*/ 36 w 39"/>
                <a:gd name="T13" fmla="*/ 36 h 38"/>
                <a:gd name="T14" fmla="*/ 32 w 39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32" y="38"/>
                  </a:moveTo>
                  <a:cubicBezTo>
                    <a:pt x="30" y="38"/>
                    <a:pt x="29" y="37"/>
                    <a:pt x="28" y="36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9" y="30"/>
                    <a:pt x="39" y="34"/>
                    <a:pt x="36" y="36"/>
                  </a:cubicBezTo>
                  <a:cubicBezTo>
                    <a:pt x="35" y="37"/>
                    <a:pt x="33" y="38"/>
                    <a:pt x="32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173" name="Freeform 151">
              <a:extLst>
                <a:ext uri="{FF2B5EF4-FFF2-40B4-BE49-F238E27FC236}">
                  <a16:creationId xmlns:a16="http://schemas.microsoft.com/office/drawing/2014/main" id="{7C40EEF9-FCC2-A541-B120-A451408799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8" y="3485"/>
              <a:ext cx="89" cy="86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174" name="Freeform 152">
              <a:extLst>
                <a:ext uri="{FF2B5EF4-FFF2-40B4-BE49-F238E27FC236}">
                  <a16:creationId xmlns:a16="http://schemas.microsoft.com/office/drawing/2014/main" id="{A9892F93-4546-3D4E-B74D-759D573B7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0" y="3213"/>
              <a:ext cx="75" cy="72"/>
            </a:xfrm>
            <a:custGeom>
              <a:avLst/>
              <a:gdLst>
                <a:gd name="T0" fmla="*/ 44 w 51"/>
                <a:gd name="T1" fmla="*/ 50 h 50"/>
                <a:gd name="T2" fmla="*/ 40 w 51"/>
                <a:gd name="T3" fmla="*/ 48 h 50"/>
                <a:gd name="T4" fmla="*/ 3 w 51"/>
                <a:gd name="T5" fmla="*/ 11 h 50"/>
                <a:gd name="T6" fmla="*/ 2 w 51"/>
                <a:gd name="T7" fmla="*/ 3 h 50"/>
                <a:gd name="T8" fmla="*/ 11 w 51"/>
                <a:gd name="T9" fmla="*/ 3 h 50"/>
                <a:gd name="T10" fmla="*/ 48 w 51"/>
                <a:gd name="T11" fmla="*/ 40 h 50"/>
                <a:gd name="T12" fmla="*/ 48 w 51"/>
                <a:gd name="T13" fmla="*/ 48 h 50"/>
                <a:gd name="T14" fmla="*/ 44 w 51"/>
                <a:gd name="T1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50">
                  <a:moveTo>
                    <a:pt x="44" y="50"/>
                  </a:moveTo>
                  <a:cubicBezTo>
                    <a:pt x="43" y="50"/>
                    <a:pt x="41" y="49"/>
                    <a:pt x="40" y="48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5" y="0"/>
                    <a:pt x="9" y="0"/>
                    <a:pt x="11" y="3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51" y="42"/>
                    <a:pt x="51" y="46"/>
                    <a:pt x="48" y="48"/>
                  </a:cubicBezTo>
                  <a:cubicBezTo>
                    <a:pt x="47" y="49"/>
                    <a:pt x="46" y="50"/>
                    <a:pt x="44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175" name="Freeform 153">
              <a:extLst>
                <a:ext uri="{FF2B5EF4-FFF2-40B4-BE49-F238E27FC236}">
                  <a16:creationId xmlns:a16="http://schemas.microsoft.com/office/drawing/2014/main" id="{FC0B3E8E-2558-BE41-ADEB-7D5023F6BD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60" y="3155"/>
              <a:ext cx="89" cy="87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176" name="Freeform 154">
              <a:extLst>
                <a:ext uri="{FF2B5EF4-FFF2-40B4-BE49-F238E27FC236}">
                  <a16:creationId xmlns:a16="http://schemas.microsoft.com/office/drawing/2014/main" id="{AF5CD9F4-8D4C-B94E-A070-7BA0E2494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1" y="3457"/>
              <a:ext cx="56" cy="55"/>
            </a:xfrm>
            <a:custGeom>
              <a:avLst/>
              <a:gdLst>
                <a:gd name="T0" fmla="*/ 6 w 38"/>
                <a:gd name="T1" fmla="*/ 38 h 38"/>
                <a:gd name="T2" fmla="*/ 2 w 38"/>
                <a:gd name="T3" fmla="*/ 36 h 38"/>
                <a:gd name="T4" fmla="*/ 2 w 38"/>
                <a:gd name="T5" fmla="*/ 28 h 38"/>
                <a:gd name="T6" fmla="*/ 27 w 38"/>
                <a:gd name="T7" fmla="*/ 2 h 38"/>
                <a:gd name="T8" fmla="*/ 36 w 38"/>
                <a:gd name="T9" fmla="*/ 2 h 38"/>
                <a:gd name="T10" fmla="*/ 36 w 38"/>
                <a:gd name="T11" fmla="*/ 11 h 38"/>
                <a:gd name="T12" fmla="*/ 10 w 38"/>
                <a:gd name="T13" fmla="*/ 36 h 38"/>
                <a:gd name="T14" fmla="*/ 6 w 38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38">
                  <a:moveTo>
                    <a:pt x="6" y="38"/>
                  </a:moveTo>
                  <a:cubicBezTo>
                    <a:pt x="5" y="38"/>
                    <a:pt x="3" y="37"/>
                    <a:pt x="2" y="36"/>
                  </a:cubicBezTo>
                  <a:cubicBezTo>
                    <a:pt x="0" y="34"/>
                    <a:pt x="0" y="30"/>
                    <a:pt x="2" y="28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30" y="0"/>
                    <a:pt x="33" y="0"/>
                    <a:pt x="36" y="2"/>
                  </a:cubicBezTo>
                  <a:cubicBezTo>
                    <a:pt x="38" y="4"/>
                    <a:pt x="38" y="8"/>
                    <a:pt x="36" y="11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7"/>
                    <a:pt x="8" y="38"/>
                    <a:pt x="6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177" name="Freeform 155">
              <a:extLst>
                <a:ext uri="{FF2B5EF4-FFF2-40B4-BE49-F238E27FC236}">
                  <a16:creationId xmlns:a16="http://schemas.microsoft.com/office/drawing/2014/main" id="{B1B15CB0-A7E5-BC4F-A0BC-F0DE234CCD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60" y="3485"/>
              <a:ext cx="89" cy="86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6" y="0"/>
                    <a:pt x="60" y="13"/>
                    <a:pt x="60" y="30"/>
                  </a:cubicBezTo>
                  <a:cubicBezTo>
                    <a:pt x="60" y="46"/>
                    <a:pt x="46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178" name="Freeform 156">
              <a:extLst>
                <a:ext uri="{FF2B5EF4-FFF2-40B4-BE49-F238E27FC236}">
                  <a16:creationId xmlns:a16="http://schemas.microsoft.com/office/drawing/2014/main" id="{67AB54EA-1D00-BA41-A554-14265C9BA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4" y="3346"/>
              <a:ext cx="72" cy="17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179" name="Freeform 157">
              <a:extLst>
                <a:ext uri="{FF2B5EF4-FFF2-40B4-BE49-F238E27FC236}">
                  <a16:creationId xmlns:a16="http://schemas.microsoft.com/office/drawing/2014/main" id="{7CFDB85D-494A-024F-86F2-B6983F221C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8" y="3311"/>
              <a:ext cx="89" cy="87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180" name="Freeform 158">
              <a:extLst>
                <a:ext uri="{FF2B5EF4-FFF2-40B4-BE49-F238E27FC236}">
                  <a16:creationId xmlns:a16="http://schemas.microsoft.com/office/drawing/2014/main" id="{29B1044C-E2D2-6641-83C4-F6039E8C3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1" y="3346"/>
              <a:ext cx="71" cy="17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181" name="Freeform 159">
              <a:extLst>
                <a:ext uri="{FF2B5EF4-FFF2-40B4-BE49-F238E27FC236}">
                  <a16:creationId xmlns:a16="http://schemas.microsoft.com/office/drawing/2014/main" id="{D04495BF-6265-7A4F-9624-AF37EE9A7B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60" y="3311"/>
              <a:ext cx="89" cy="87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182" name="Oval 160">
              <a:extLst>
                <a:ext uri="{FF2B5EF4-FFF2-40B4-BE49-F238E27FC236}">
                  <a16:creationId xmlns:a16="http://schemas.microsoft.com/office/drawing/2014/main" id="{0DCD1D92-34C0-2940-9188-97E05488F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0" y="3434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183" name="Freeform 161">
              <a:extLst>
                <a:ext uri="{FF2B5EF4-FFF2-40B4-BE49-F238E27FC236}">
                  <a16:creationId xmlns:a16="http://schemas.microsoft.com/office/drawing/2014/main" id="{7619177A-DB0B-F247-9FF6-F0476A03D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275"/>
              <a:ext cx="107" cy="146"/>
            </a:xfrm>
            <a:custGeom>
              <a:avLst/>
              <a:gdLst>
                <a:gd name="T0" fmla="*/ 36 w 72"/>
                <a:gd name="T1" fmla="*/ 101 h 101"/>
                <a:gd name="T2" fmla="*/ 30 w 72"/>
                <a:gd name="T3" fmla="*/ 95 h 101"/>
                <a:gd name="T4" fmla="*/ 30 w 72"/>
                <a:gd name="T5" fmla="*/ 65 h 101"/>
                <a:gd name="T6" fmla="*/ 36 w 72"/>
                <a:gd name="T7" fmla="*/ 59 h 101"/>
                <a:gd name="T8" fmla="*/ 60 w 72"/>
                <a:gd name="T9" fmla="*/ 36 h 101"/>
                <a:gd name="T10" fmla="*/ 36 w 72"/>
                <a:gd name="T11" fmla="*/ 12 h 101"/>
                <a:gd name="T12" fmla="*/ 12 w 72"/>
                <a:gd name="T13" fmla="*/ 36 h 101"/>
                <a:gd name="T14" fmla="*/ 6 w 72"/>
                <a:gd name="T15" fmla="*/ 42 h 101"/>
                <a:gd name="T16" fmla="*/ 0 w 72"/>
                <a:gd name="T17" fmla="*/ 36 h 101"/>
                <a:gd name="T18" fmla="*/ 36 w 72"/>
                <a:gd name="T19" fmla="*/ 0 h 101"/>
                <a:gd name="T20" fmla="*/ 72 w 72"/>
                <a:gd name="T21" fmla="*/ 36 h 101"/>
                <a:gd name="T22" fmla="*/ 42 w 72"/>
                <a:gd name="T23" fmla="*/ 71 h 101"/>
                <a:gd name="T24" fmla="*/ 42 w 72"/>
                <a:gd name="T25" fmla="*/ 95 h 101"/>
                <a:gd name="T26" fmla="*/ 36 w 72"/>
                <a:gd name="T27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101">
                  <a:moveTo>
                    <a:pt x="36" y="101"/>
                  </a:moveTo>
                  <a:cubicBezTo>
                    <a:pt x="33" y="101"/>
                    <a:pt x="30" y="99"/>
                    <a:pt x="30" y="9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2"/>
                    <a:pt x="33" y="59"/>
                    <a:pt x="36" y="59"/>
                  </a:cubicBezTo>
                  <a:cubicBezTo>
                    <a:pt x="49" y="59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ubicBezTo>
                    <a:pt x="23" y="12"/>
                    <a:pt x="12" y="23"/>
                    <a:pt x="12" y="36"/>
                  </a:cubicBezTo>
                  <a:cubicBezTo>
                    <a:pt x="12" y="39"/>
                    <a:pt x="10" y="42"/>
                    <a:pt x="6" y="42"/>
                  </a:cubicBezTo>
                  <a:cubicBezTo>
                    <a:pt x="3" y="42"/>
                    <a:pt x="0" y="39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3"/>
                    <a:pt x="59" y="68"/>
                    <a:pt x="42" y="71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9"/>
                    <a:pt x="39" y="101"/>
                    <a:pt x="36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</p:grpSp>
      <p:grpSp>
        <p:nvGrpSpPr>
          <p:cNvPr id="185" name="Group 98">
            <a:extLst>
              <a:ext uri="{FF2B5EF4-FFF2-40B4-BE49-F238E27FC236}">
                <a16:creationId xmlns:a16="http://schemas.microsoft.com/office/drawing/2014/main" id="{7C33E39D-1B8D-8E4E-9D4F-DA8DD65CA1F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323794" y="4324704"/>
            <a:ext cx="503382" cy="466750"/>
            <a:chOff x="348" y="3011"/>
            <a:chExt cx="426" cy="395"/>
          </a:xfrm>
          <a:solidFill>
            <a:schemeClr val="accent1"/>
          </a:solidFill>
        </p:grpSpPr>
        <p:sp>
          <p:nvSpPr>
            <p:cNvPr id="186" name="Freeform 99">
              <a:extLst>
                <a:ext uri="{FF2B5EF4-FFF2-40B4-BE49-F238E27FC236}">
                  <a16:creationId xmlns:a16="http://schemas.microsoft.com/office/drawing/2014/main" id="{AD8832E6-74B8-124A-AD34-263F9478BA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8" y="3011"/>
              <a:ext cx="426" cy="395"/>
            </a:xfrm>
            <a:custGeom>
              <a:avLst/>
              <a:gdLst>
                <a:gd name="T0" fmla="*/ 16 w 288"/>
                <a:gd name="T1" fmla="*/ 267 h 267"/>
                <a:gd name="T2" fmla="*/ 12 w 288"/>
                <a:gd name="T3" fmla="*/ 265 h 267"/>
                <a:gd name="T4" fmla="*/ 11 w 288"/>
                <a:gd name="T5" fmla="*/ 258 h 267"/>
                <a:gd name="T6" fmla="*/ 40 w 288"/>
                <a:gd name="T7" fmla="*/ 201 h 267"/>
                <a:gd name="T8" fmla="*/ 0 w 288"/>
                <a:gd name="T9" fmla="*/ 119 h 267"/>
                <a:gd name="T10" fmla="*/ 144 w 288"/>
                <a:gd name="T11" fmla="*/ 0 h 267"/>
                <a:gd name="T12" fmla="*/ 288 w 288"/>
                <a:gd name="T13" fmla="*/ 119 h 267"/>
                <a:gd name="T14" fmla="*/ 144 w 288"/>
                <a:gd name="T15" fmla="*/ 237 h 267"/>
                <a:gd name="T16" fmla="*/ 96 w 288"/>
                <a:gd name="T17" fmla="*/ 231 h 267"/>
                <a:gd name="T18" fmla="*/ 19 w 288"/>
                <a:gd name="T19" fmla="*/ 267 h 267"/>
                <a:gd name="T20" fmla="*/ 16 w 288"/>
                <a:gd name="T21" fmla="*/ 267 h 267"/>
                <a:gd name="T22" fmla="*/ 144 w 288"/>
                <a:gd name="T23" fmla="*/ 12 h 267"/>
                <a:gd name="T24" fmla="*/ 12 w 288"/>
                <a:gd name="T25" fmla="*/ 119 h 267"/>
                <a:gd name="T26" fmla="*/ 51 w 288"/>
                <a:gd name="T27" fmla="*/ 194 h 267"/>
                <a:gd name="T28" fmla="*/ 52 w 288"/>
                <a:gd name="T29" fmla="*/ 202 h 267"/>
                <a:gd name="T30" fmla="*/ 29 w 288"/>
                <a:gd name="T31" fmla="*/ 248 h 267"/>
                <a:gd name="T32" fmla="*/ 93 w 288"/>
                <a:gd name="T33" fmla="*/ 219 h 267"/>
                <a:gd name="T34" fmla="*/ 97 w 288"/>
                <a:gd name="T35" fmla="*/ 218 h 267"/>
                <a:gd name="T36" fmla="*/ 144 w 288"/>
                <a:gd name="T37" fmla="*/ 225 h 267"/>
                <a:gd name="T38" fmla="*/ 276 w 288"/>
                <a:gd name="T39" fmla="*/ 119 h 267"/>
                <a:gd name="T40" fmla="*/ 144 w 288"/>
                <a:gd name="T41" fmla="*/ 1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8" h="267">
                  <a:moveTo>
                    <a:pt x="16" y="267"/>
                  </a:moveTo>
                  <a:cubicBezTo>
                    <a:pt x="14" y="267"/>
                    <a:pt x="13" y="267"/>
                    <a:pt x="12" y="265"/>
                  </a:cubicBezTo>
                  <a:cubicBezTo>
                    <a:pt x="10" y="263"/>
                    <a:pt x="9" y="261"/>
                    <a:pt x="11" y="258"/>
                  </a:cubicBezTo>
                  <a:cubicBezTo>
                    <a:pt x="40" y="201"/>
                    <a:pt x="40" y="201"/>
                    <a:pt x="40" y="201"/>
                  </a:cubicBezTo>
                  <a:cubicBezTo>
                    <a:pt x="14" y="179"/>
                    <a:pt x="0" y="150"/>
                    <a:pt x="0" y="119"/>
                  </a:cubicBezTo>
                  <a:cubicBezTo>
                    <a:pt x="0" y="53"/>
                    <a:pt x="64" y="0"/>
                    <a:pt x="144" y="0"/>
                  </a:cubicBezTo>
                  <a:cubicBezTo>
                    <a:pt x="223" y="0"/>
                    <a:pt x="288" y="53"/>
                    <a:pt x="288" y="119"/>
                  </a:cubicBezTo>
                  <a:cubicBezTo>
                    <a:pt x="288" y="184"/>
                    <a:pt x="223" y="237"/>
                    <a:pt x="144" y="237"/>
                  </a:cubicBezTo>
                  <a:cubicBezTo>
                    <a:pt x="127" y="237"/>
                    <a:pt x="111" y="235"/>
                    <a:pt x="96" y="231"/>
                  </a:cubicBezTo>
                  <a:cubicBezTo>
                    <a:pt x="19" y="267"/>
                    <a:pt x="19" y="267"/>
                    <a:pt x="19" y="267"/>
                  </a:cubicBezTo>
                  <a:cubicBezTo>
                    <a:pt x="18" y="267"/>
                    <a:pt x="17" y="267"/>
                    <a:pt x="16" y="267"/>
                  </a:cubicBezTo>
                  <a:close/>
                  <a:moveTo>
                    <a:pt x="144" y="12"/>
                  </a:moveTo>
                  <a:cubicBezTo>
                    <a:pt x="71" y="12"/>
                    <a:pt x="12" y="60"/>
                    <a:pt x="12" y="119"/>
                  </a:cubicBezTo>
                  <a:cubicBezTo>
                    <a:pt x="12" y="147"/>
                    <a:pt x="26" y="174"/>
                    <a:pt x="51" y="194"/>
                  </a:cubicBezTo>
                  <a:cubicBezTo>
                    <a:pt x="53" y="196"/>
                    <a:pt x="54" y="199"/>
                    <a:pt x="52" y="202"/>
                  </a:cubicBezTo>
                  <a:cubicBezTo>
                    <a:pt x="29" y="248"/>
                    <a:pt x="29" y="248"/>
                    <a:pt x="29" y="248"/>
                  </a:cubicBezTo>
                  <a:cubicBezTo>
                    <a:pt x="93" y="219"/>
                    <a:pt x="93" y="219"/>
                    <a:pt x="93" y="219"/>
                  </a:cubicBezTo>
                  <a:cubicBezTo>
                    <a:pt x="94" y="218"/>
                    <a:pt x="96" y="218"/>
                    <a:pt x="97" y="218"/>
                  </a:cubicBezTo>
                  <a:cubicBezTo>
                    <a:pt x="112" y="223"/>
                    <a:pt x="128" y="225"/>
                    <a:pt x="144" y="225"/>
                  </a:cubicBezTo>
                  <a:cubicBezTo>
                    <a:pt x="216" y="225"/>
                    <a:pt x="276" y="178"/>
                    <a:pt x="276" y="119"/>
                  </a:cubicBezTo>
                  <a:cubicBezTo>
                    <a:pt x="276" y="60"/>
                    <a:pt x="216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7" name="Freeform 100">
              <a:extLst>
                <a:ext uri="{FF2B5EF4-FFF2-40B4-BE49-F238E27FC236}">
                  <a16:creationId xmlns:a16="http://schemas.microsoft.com/office/drawing/2014/main" id="{8A44DBE0-E9B2-D848-B6E3-CCE472D4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" y="3092"/>
              <a:ext cx="124" cy="145"/>
            </a:xfrm>
            <a:custGeom>
              <a:avLst/>
              <a:gdLst>
                <a:gd name="T0" fmla="*/ 42 w 84"/>
                <a:gd name="T1" fmla="*/ 98 h 98"/>
                <a:gd name="T2" fmla="*/ 36 w 84"/>
                <a:gd name="T3" fmla="*/ 92 h 98"/>
                <a:gd name="T4" fmla="*/ 36 w 84"/>
                <a:gd name="T5" fmla="*/ 77 h 98"/>
                <a:gd name="T6" fmla="*/ 42 w 84"/>
                <a:gd name="T7" fmla="*/ 71 h 98"/>
                <a:gd name="T8" fmla="*/ 72 w 84"/>
                <a:gd name="T9" fmla="*/ 42 h 98"/>
                <a:gd name="T10" fmla="*/ 42 w 84"/>
                <a:gd name="T11" fmla="*/ 12 h 98"/>
                <a:gd name="T12" fmla="*/ 12 w 84"/>
                <a:gd name="T13" fmla="*/ 43 h 98"/>
                <a:gd name="T14" fmla="*/ 6 w 84"/>
                <a:gd name="T15" fmla="*/ 49 h 98"/>
                <a:gd name="T16" fmla="*/ 0 w 84"/>
                <a:gd name="T17" fmla="*/ 43 h 98"/>
                <a:gd name="T18" fmla="*/ 42 w 84"/>
                <a:gd name="T19" fmla="*/ 0 h 98"/>
                <a:gd name="T20" fmla="*/ 84 w 84"/>
                <a:gd name="T21" fmla="*/ 42 h 98"/>
                <a:gd name="T22" fmla="*/ 48 w 84"/>
                <a:gd name="T23" fmla="*/ 83 h 98"/>
                <a:gd name="T24" fmla="*/ 48 w 84"/>
                <a:gd name="T25" fmla="*/ 92 h 98"/>
                <a:gd name="T26" fmla="*/ 42 w 84"/>
                <a:gd name="T2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98">
                  <a:moveTo>
                    <a:pt x="42" y="98"/>
                  </a:moveTo>
                  <a:cubicBezTo>
                    <a:pt x="38" y="98"/>
                    <a:pt x="36" y="95"/>
                    <a:pt x="36" y="92"/>
                  </a:cubicBezTo>
                  <a:cubicBezTo>
                    <a:pt x="36" y="77"/>
                    <a:pt x="36" y="77"/>
                    <a:pt x="36" y="77"/>
                  </a:cubicBezTo>
                  <a:cubicBezTo>
                    <a:pt x="36" y="74"/>
                    <a:pt x="38" y="71"/>
                    <a:pt x="42" y="71"/>
                  </a:cubicBezTo>
                  <a:cubicBezTo>
                    <a:pt x="58" y="71"/>
                    <a:pt x="72" y="58"/>
                    <a:pt x="72" y="42"/>
                  </a:cubicBezTo>
                  <a:cubicBezTo>
                    <a:pt x="72" y="25"/>
                    <a:pt x="58" y="12"/>
                    <a:pt x="42" y="12"/>
                  </a:cubicBezTo>
                  <a:cubicBezTo>
                    <a:pt x="25" y="12"/>
                    <a:pt x="12" y="26"/>
                    <a:pt x="12" y="43"/>
                  </a:cubicBezTo>
                  <a:cubicBezTo>
                    <a:pt x="12" y="46"/>
                    <a:pt x="9" y="49"/>
                    <a:pt x="6" y="49"/>
                  </a:cubicBezTo>
                  <a:cubicBezTo>
                    <a:pt x="2" y="49"/>
                    <a:pt x="0" y="46"/>
                    <a:pt x="0" y="43"/>
                  </a:cubicBezTo>
                  <a:cubicBezTo>
                    <a:pt x="0" y="19"/>
                    <a:pt x="18" y="0"/>
                    <a:pt x="42" y="0"/>
                  </a:cubicBezTo>
                  <a:cubicBezTo>
                    <a:pt x="65" y="0"/>
                    <a:pt x="84" y="19"/>
                    <a:pt x="84" y="42"/>
                  </a:cubicBezTo>
                  <a:cubicBezTo>
                    <a:pt x="84" y="62"/>
                    <a:pt x="68" y="80"/>
                    <a:pt x="48" y="83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5"/>
                    <a:pt x="45" y="98"/>
                    <a:pt x="42" y="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8" name="Oval 101">
              <a:extLst>
                <a:ext uri="{FF2B5EF4-FFF2-40B4-BE49-F238E27FC236}">
                  <a16:creationId xmlns:a16="http://schemas.microsoft.com/office/drawing/2014/main" id="{AC4C9687-F04A-6D47-9FC0-46BA1393F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" y="3250"/>
              <a:ext cx="36" cy="3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189" name="Group 133">
            <a:extLst>
              <a:ext uri="{FF2B5EF4-FFF2-40B4-BE49-F238E27FC236}">
                <a16:creationId xmlns:a16="http://schemas.microsoft.com/office/drawing/2014/main" id="{E59F227F-CDAA-2645-BBA5-7162A1A03A9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69996" y="4304038"/>
            <a:ext cx="508082" cy="508082"/>
            <a:chOff x="5508" y="2995"/>
            <a:chExt cx="427" cy="427"/>
          </a:xfrm>
          <a:solidFill>
            <a:schemeClr val="accent1"/>
          </a:solidFill>
        </p:grpSpPr>
        <p:sp>
          <p:nvSpPr>
            <p:cNvPr id="190" name="Freeform 134">
              <a:extLst>
                <a:ext uri="{FF2B5EF4-FFF2-40B4-BE49-F238E27FC236}">
                  <a16:creationId xmlns:a16="http://schemas.microsoft.com/office/drawing/2014/main" id="{B7172BEF-887A-9048-B469-007E20F8B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" y="2995"/>
              <a:ext cx="285" cy="249"/>
            </a:xfrm>
            <a:custGeom>
              <a:avLst/>
              <a:gdLst>
                <a:gd name="T0" fmla="*/ 90 w 192"/>
                <a:gd name="T1" fmla="*/ 168 h 168"/>
                <a:gd name="T2" fmla="*/ 87 w 192"/>
                <a:gd name="T3" fmla="*/ 168 h 168"/>
                <a:gd name="T4" fmla="*/ 84 w 192"/>
                <a:gd name="T5" fmla="*/ 162 h 168"/>
                <a:gd name="T6" fmla="*/ 84 w 192"/>
                <a:gd name="T7" fmla="*/ 120 h 168"/>
                <a:gd name="T8" fmla="*/ 72 w 192"/>
                <a:gd name="T9" fmla="*/ 120 h 168"/>
                <a:gd name="T10" fmla="*/ 72 w 192"/>
                <a:gd name="T11" fmla="*/ 108 h 168"/>
                <a:gd name="T12" fmla="*/ 90 w 192"/>
                <a:gd name="T13" fmla="*/ 108 h 168"/>
                <a:gd name="T14" fmla="*/ 96 w 192"/>
                <a:gd name="T15" fmla="*/ 114 h 168"/>
                <a:gd name="T16" fmla="*/ 96 w 192"/>
                <a:gd name="T17" fmla="*/ 148 h 168"/>
                <a:gd name="T18" fmla="*/ 138 w 192"/>
                <a:gd name="T19" fmla="*/ 110 h 168"/>
                <a:gd name="T20" fmla="*/ 142 w 192"/>
                <a:gd name="T21" fmla="*/ 108 h 168"/>
                <a:gd name="T22" fmla="*/ 180 w 192"/>
                <a:gd name="T23" fmla="*/ 108 h 168"/>
                <a:gd name="T24" fmla="*/ 180 w 192"/>
                <a:gd name="T25" fmla="*/ 12 h 168"/>
                <a:gd name="T26" fmla="*/ 12 w 192"/>
                <a:gd name="T27" fmla="*/ 12 h 168"/>
                <a:gd name="T28" fmla="*/ 12 w 192"/>
                <a:gd name="T29" fmla="*/ 54 h 168"/>
                <a:gd name="T30" fmla="*/ 0 w 192"/>
                <a:gd name="T31" fmla="*/ 54 h 168"/>
                <a:gd name="T32" fmla="*/ 0 w 192"/>
                <a:gd name="T33" fmla="*/ 6 h 168"/>
                <a:gd name="T34" fmla="*/ 6 w 192"/>
                <a:gd name="T35" fmla="*/ 0 h 168"/>
                <a:gd name="T36" fmla="*/ 186 w 192"/>
                <a:gd name="T37" fmla="*/ 0 h 168"/>
                <a:gd name="T38" fmla="*/ 192 w 192"/>
                <a:gd name="T39" fmla="*/ 6 h 168"/>
                <a:gd name="T40" fmla="*/ 192 w 192"/>
                <a:gd name="T41" fmla="*/ 114 h 168"/>
                <a:gd name="T42" fmla="*/ 186 w 192"/>
                <a:gd name="T43" fmla="*/ 120 h 168"/>
                <a:gd name="T44" fmla="*/ 144 w 192"/>
                <a:gd name="T45" fmla="*/ 120 h 168"/>
                <a:gd name="T46" fmla="*/ 94 w 192"/>
                <a:gd name="T47" fmla="*/ 166 h 168"/>
                <a:gd name="T48" fmla="*/ 90 w 192"/>
                <a:gd name="T4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2" h="168">
                  <a:moveTo>
                    <a:pt x="90" y="168"/>
                  </a:moveTo>
                  <a:cubicBezTo>
                    <a:pt x="89" y="168"/>
                    <a:pt x="88" y="168"/>
                    <a:pt x="87" y="168"/>
                  </a:cubicBezTo>
                  <a:cubicBezTo>
                    <a:pt x="85" y="167"/>
                    <a:pt x="84" y="164"/>
                    <a:pt x="84" y="162"/>
                  </a:cubicBezTo>
                  <a:cubicBezTo>
                    <a:pt x="84" y="120"/>
                    <a:pt x="84" y="120"/>
                    <a:pt x="84" y="120"/>
                  </a:cubicBezTo>
                  <a:cubicBezTo>
                    <a:pt x="72" y="120"/>
                    <a:pt x="72" y="120"/>
                    <a:pt x="72" y="120"/>
                  </a:cubicBezTo>
                  <a:cubicBezTo>
                    <a:pt x="72" y="108"/>
                    <a:pt x="72" y="108"/>
                    <a:pt x="72" y="108"/>
                  </a:cubicBezTo>
                  <a:cubicBezTo>
                    <a:pt x="90" y="108"/>
                    <a:pt x="90" y="108"/>
                    <a:pt x="90" y="108"/>
                  </a:cubicBezTo>
                  <a:cubicBezTo>
                    <a:pt x="93" y="108"/>
                    <a:pt x="96" y="111"/>
                    <a:pt x="96" y="114"/>
                  </a:cubicBezTo>
                  <a:cubicBezTo>
                    <a:pt x="96" y="148"/>
                    <a:pt x="96" y="148"/>
                    <a:pt x="96" y="148"/>
                  </a:cubicBezTo>
                  <a:cubicBezTo>
                    <a:pt x="138" y="110"/>
                    <a:pt x="138" y="110"/>
                    <a:pt x="138" y="110"/>
                  </a:cubicBezTo>
                  <a:cubicBezTo>
                    <a:pt x="139" y="109"/>
                    <a:pt x="140" y="108"/>
                    <a:pt x="142" y="108"/>
                  </a:cubicBezTo>
                  <a:cubicBezTo>
                    <a:pt x="180" y="108"/>
                    <a:pt x="180" y="108"/>
                    <a:pt x="180" y="108"/>
                  </a:cubicBezTo>
                  <a:cubicBezTo>
                    <a:pt x="180" y="12"/>
                    <a:pt x="180" y="12"/>
                    <a:pt x="18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89" y="0"/>
                    <a:pt x="192" y="3"/>
                    <a:pt x="192" y="6"/>
                  </a:cubicBezTo>
                  <a:cubicBezTo>
                    <a:pt x="192" y="114"/>
                    <a:pt x="192" y="114"/>
                    <a:pt x="192" y="114"/>
                  </a:cubicBezTo>
                  <a:cubicBezTo>
                    <a:pt x="192" y="117"/>
                    <a:pt x="189" y="120"/>
                    <a:pt x="186" y="120"/>
                  </a:cubicBezTo>
                  <a:cubicBezTo>
                    <a:pt x="144" y="120"/>
                    <a:pt x="144" y="120"/>
                    <a:pt x="144" y="120"/>
                  </a:cubicBezTo>
                  <a:cubicBezTo>
                    <a:pt x="94" y="166"/>
                    <a:pt x="94" y="166"/>
                    <a:pt x="94" y="166"/>
                  </a:cubicBezTo>
                  <a:cubicBezTo>
                    <a:pt x="93" y="167"/>
                    <a:pt x="91" y="168"/>
                    <a:pt x="90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91" name="Rectangle 135">
              <a:extLst>
                <a:ext uri="{FF2B5EF4-FFF2-40B4-BE49-F238E27FC236}">
                  <a16:creationId xmlns:a16="http://schemas.microsoft.com/office/drawing/2014/main" id="{1FB3B654-0FC6-174C-A116-B31706E9D7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6" y="3084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92" name="Rectangle 136">
              <a:extLst>
                <a:ext uri="{FF2B5EF4-FFF2-40B4-BE49-F238E27FC236}">
                  <a16:creationId xmlns:a16="http://schemas.microsoft.com/office/drawing/2014/main" id="{9946ABE7-23E6-9B4E-B0D7-4ECCCED32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3" y="3084"/>
              <a:ext cx="17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93" name="Rectangle 137">
              <a:extLst>
                <a:ext uri="{FF2B5EF4-FFF2-40B4-BE49-F238E27FC236}">
                  <a16:creationId xmlns:a16="http://schemas.microsoft.com/office/drawing/2014/main" id="{39F0F16D-8FEF-344E-AADA-A92E5B937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9" y="3084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94" name="Freeform 138">
              <a:extLst>
                <a:ext uri="{FF2B5EF4-FFF2-40B4-BE49-F238E27FC236}">
                  <a16:creationId xmlns:a16="http://schemas.microsoft.com/office/drawing/2014/main" id="{FDA36911-8FD6-754B-8C4F-BF81FB3448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8" y="3120"/>
              <a:ext cx="285" cy="302"/>
            </a:xfrm>
            <a:custGeom>
              <a:avLst/>
              <a:gdLst>
                <a:gd name="T0" fmla="*/ 186 w 192"/>
                <a:gd name="T1" fmla="*/ 204 h 204"/>
                <a:gd name="T2" fmla="*/ 6 w 192"/>
                <a:gd name="T3" fmla="*/ 204 h 204"/>
                <a:gd name="T4" fmla="*/ 0 w 192"/>
                <a:gd name="T5" fmla="*/ 198 h 204"/>
                <a:gd name="T6" fmla="*/ 0 w 192"/>
                <a:gd name="T7" fmla="*/ 168 h 204"/>
                <a:gd name="T8" fmla="*/ 25 w 192"/>
                <a:gd name="T9" fmla="*/ 147 h 204"/>
                <a:gd name="T10" fmla="*/ 66 w 192"/>
                <a:gd name="T11" fmla="*/ 128 h 204"/>
                <a:gd name="T12" fmla="*/ 66 w 192"/>
                <a:gd name="T13" fmla="*/ 111 h 204"/>
                <a:gd name="T14" fmla="*/ 54 w 192"/>
                <a:gd name="T15" fmla="*/ 83 h 204"/>
                <a:gd name="T16" fmla="*/ 45 w 192"/>
                <a:gd name="T17" fmla="*/ 66 h 204"/>
                <a:gd name="T18" fmla="*/ 52 w 192"/>
                <a:gd name="T19" fmla="*/ 50 h 204"/>
                <a:gd name="T20" fmla="*/ 49 w 192"/>
                <a:gd name="T21" fmla="*/ 22 h 204"/>
                <a:gd name="T22" fmla="*/ 61 w 192"/>
                <a:gd name="T23" fmla="*/ 18 h 204"/>
                <a:gd name="T24" fmla="*/ 101 w 192"/>
                <a:gd name="T25" fmla="*/ 0 h 204"/>
                <a:gd name="T26" fmla="*/ 142 w 192"/>
                <a:gd name="T27" fmla="*/ 23 h 204"/>
                <a:gd name="T28" fmla="*/ 139 w 192"/>
                <a:gd name="T29" fmla="*/ 51 h 204"/>
                <a:gd name="T30" fmla="*/ 142 w 192"/>
                <a:gd name="T31" fmla="*/ 54 h 204"/>
                <a:gd name="T32" fmla="*/ 144 w 192"/>
                <a:gd name="T33" fmla="*/ 65 h 204"/>
                <a:gd name="T34" fmla="*/ 137 w 192"/>
                <a:gd name="T35" fmla="*/ 82 h 204"/>
                <a:gd name="T36" fmla="*/ 126 w 192"/>
                <a:gd name="T37" fmla="*/ 111 h 204"/>
                <a:gd name="T38" fmla="*/ 126 w 192"/>
                <a:gd name="T39" fmla="*/ 128 h 204"/>
                <a:gd name="T40" fmla="*/ 167 w 192"/>
                <a:gd name="T41" fmla="*/ 147 h 204"/>
                <a:gd name="T42" fmla="*/ 192 w 192"/>
                <a:gd name="T43" fmla="*/ 168 h 204"/>
                <a:gd name="T44" fmla="*/ 192 w 192"/>
                <a:gd name="T45" fmla="*/ 198 h 204"/>
                <a:gd name="T46" fmla="*/ 186 w 192"/>
                <a:gd name="T47" fmla="*/ 204 h 204"/>
                <a:gd name="T48" fmla="*/ 12 w 192"/>
                <a:gd name="T49" fmla="*/ 192 h 204"/>
                <a:gd name="T50" fmla="*/ 180 w 192"/>
                <a:gd name="T51" fmla="*/ 192 h 204"/>
                <a:gd name="T52" fmla="*/ 180 w 192"/>
                <a:gd name="T53" fmla="*/ 169 h 204"/>
                <a:gd name="T54" fmla="*/ 118 w 192"/>
                <a:gd name="T55" fmla="*/ 138 h 204"/>
                <a:gd name="T56" fmla="*/ 114 w 192"/>
                <a:gd name="T57" fmla="*/ 132 h 204"/>
                <a:gd name="T58" fmla="*/ 114 w 192"/>
                <a:gd name="T59" fmla="*/ 108 h 204"/>
                <a:gd name="T60" fmla="*/ 118 w 192"/>
                <a:gd name="T61" fmla="*/ 102 h 204"/>
                <a:gd name="T62" fmla="*/ 118 w 192"/>
                <a:gd name="T63" fmla="*/ 102 h 204"/>
                <a:gd name="T64" fmla="*/ 125 w 192"/>
                <a:gd name="T65" fmla="*/ 78 h 204"/>
                <a:gd name="T66" fmla="*/ 130 w 192"/>
                <a:gd name="T67" fmla="*/ 72 h 204"/>
                <a:gd name="T68" fmla="*/ 132 w 192"/>
                <a:gd name="T69" fmla="*/ 61 h 204"/>
                <a:gd name="T70" fmla="*/ 131 w 192"/>
                <a:gd name="T71" fmla="*/ 60 h 204"/>
                <a:gd name="T72" fmla="*/ 125 w 192"/>
                <a:gd name="T73" fmla="*/ 54 h 204"/>
                <a:gd name="T74" fmla="*/ 127 w 192"/>
                <a:gd name="T75" fmla="*/ 48 h 204"/>
                <a:gd name="T76" fmla="*/ 130 w 192"/>
                <a:gd name="T77" fmla="*/ 25 h 204"/>
                <a:gd name="T78" fmla="*/ 101 w 192"/>
                <a:gd name="T79" fmla="*/ 12 h 204"/>
                <a:gd name="T80" fmla="*/ 71 w 192"/>
                <a:gd name="T81" fmla="*/ 25 h 204"/>
                <a:gd name="T82" fmla="*/ 64 w 192"/>
                <a:gd name="T83" fmla="*/ 30 h 204"/>
                <a:gd name="T84" fmla="*/ 58 w 192"/>
                <a:gd name="T85" fmla="*/ 30 h 204"/>
                <a:gd name="T86" fmla="*/ 63 w 192"/>
                <a:gd name="T87" fmla="*/ 46 h 204"/>
                <a:gd name="T88" fmla="*/ 66 w 192"/>
                <a:gd name="T89" fmla="*/ 54 h 204"/>
                <a:gd name="T90" fmla="*/ 60 w 192"/>
                <a:gd name="T91" fmla="*/ 60 h 204"/>
                <a:gd name="T92" fmla="*/ 57 w 192"/>
                <a:gd name="T93" fmla="*/ 66 h 204"/>
                <a:gd name="T94" fmla="*/ 60 w 192"/>
                <a:gd name="T95" fmla="*/ 72 h 204"/>
                <a:gd name="T96" fmla="*/ 66 w 192"/>
                <a:gd name="T97" fmla="*/ 78 h 204"/>
                <a:gd name="T98" fmla="*/ 74 w 192"/>
                <a:gd name="T99" fmla="*/ 102 h 204"/>
                <a:gd name="T100" fmla="*/ 78 w 192"/>
                <a:gd name="T101" fmla="*/ 108 h 204"/>
                <a:gd name="T102" fmla="*/ 78 w 192"/>
                <a:gd name="T103" fmla="*/ 132 h 204"/>
                <a:gd name="T104" fmla="*/ 74 w 192"/>
                <a:gd name="T105" fmla="*/ 138 h 204"/>
                <a:gd name="T106" fmla="*/ 12 w 192"/>
                <a:gd name="T107" fmla="*/ 169 h 204"/>
                <a:gd name="T108" fmla="*/ 12 w 192"/>
                <a:gd name="T109" fmla="*/ 19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92" h="204">
                  <a:moveTo>
                    <a:pt x="186" y="204"/>
                  </a:moveTo>
                  <a:cubicBezTo>
                    <a:pt x="6" y="204"/>
                    <a:pt x="6" y="204"/>
                    <a:pt x="6" y="204"/>
                  </a:cubicBezTo>
                  <a:cubicBezTo>
                    <a:pt x="3" y="204"/>
                    <a:pt x="0" y="201"/>
                    <a:pt x="0" y="19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4"/>
                    <a:pt x="2" y="159"/>
                    <a:pt x="25" y="147"/>
                  </a:cubicBezTo>
                  <a:cubicBezTo>
                    <a:pt x="36" y="141"/>
                    <a:pt x="51" y="134"/>
                    <a:pt x="66" y="128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1" y="108"/>
                    <a:pt x="55" y="100"/>
                    <a:pt x="54" y="83"/>
                  </a:cubicBezTo>
                  <a:cubicBezTo>
                    <a:pt x="48" y="80"/>
                    <a:pt x="45" y="74"/>
                    <a:pt x="45" y="66"/>
                  </a:cubicBezTo>
                  <a:cubicBezTo>
                    <a:pt x="45" y="59"/>
                    <a:pt x="48" y="53"/>
                    <a:pt x="52" y="50"/>
                  </a:cubicBezTo>
                  <a:cubicBezTo>
                    <a:pt x="48" y="42"/>
                    <a:pt x="43" y="30"/>
                    <a:pt x="49" y="22"/>
                  </a:cubicBezTo>
                  <a:cubicBezTo>
                    <a:pt x="52" y="19"/>
                    <a:pt x="56" y="17"/>
                    <a:pt x="61" y="18"/>
                  </a:cubicBezTo>
                  <a:cubicBezTo>
                    <a:pt x="68" y="5"/>
                    <a:pt x="86" y="0"/>
                    <a:pt x="101" y="0"/>
                  </a:cubicBezTo>
                  <a:cubicBezTo>
                    <a:pt x="117" y="0"/>
                    <a:pt x="138" y="6"/>
                    <a:pt x="142" y="23"/>
                  </a:cubicBezTo>
                  <a:cubicBezTo>
                    <a:pt x="145" y="34"/>
                    <a:pt x="141" y="44"/>
                    <a:pt x="139" y="51"/>
                  </a:cubicBezTo>
                  <a:cubicBezTo>
                    <a:pt x="140" y="52"/>
                    <a:pt x="141" y="53"/>
                    <a:pt x="142" y="54"/>
                  </a:cubicBezTo>
                  <a:cubicBezTo>
                    <a:pt x="143" y="57"/>
                    <a:pt x="144" y="61"/>
                    <a:pt x="144" y="65"/>
                  </a:cubicBezTo>
                  <a:cubicBezTo>
                    <a:pt x="144" y="72"/>
                    <a:pt x="142" y="79"/>
                    <a:pt x="137" y="82"/>
                  </a:cubicBezTo>
                  <a:cubicBezTo>
                    <a:pt x="136" y="100"/>
                    <a:pt x="130" y="108"/>
                    <a:pt x="126" y="111"/>
                  </a:cubicBezTo>
                  <a:cubicBezTo>
                    <a:pt x="126" y="128"/>
                    <a:pt x="126" y="128"/>
                    <a:pt x="126" y="128"/>
                  </a:cubicBezTo>
                  <a:cubicBezTo>
                    <a:pt x="140" y="134"/>
                    <a:pt x="155" y="141"/>
                    <a:pt x="167" y="147"/>
                  </a:cubicBezTo>
                  <a:cubicBezTo>
                    <a:pt x="190" y="159"/>
                    <a:pt x="192" y="164"/>
                    <a:pt x="192" y="168"/>
                  </a:cubicBezTo>
                  <a:cubicBezTo>
                    <a:pt x="192" y="198"/>
                    <a:pt x="192" y="198"/>
                    <a:pt x="192" y="198"/>
                  </a:cubicBezTo>
                  <a:cubicBezTo>
                    <a:pt x="192" y="201"/>
                    <a:pt x="189" y="204"/>
                    <a:pt x="186" y="204"/>
                  </a:cubicBezTo>
                  <a:close/>
                  <a:moveTo>
                    <a:pt x="12" y="192"/>
                  </a:moveTo>
                  <a:cubicBezTo>
                    <a:pt x="180" y="192"/>
                    <a:pt x="180" y="192"/>
                    <a:pt x="180" y="192"/>
                  </a:cubicBezTo>
                  <a:cubicBezTo>
                    <a:pt x="180" y="169"/>
                    <a:pt x="180" y="169"/>
                    <a:pt x="180" y="169"/>
                  </a:cubicBezTo>
                  <a:cubicBezTo>
                    <a:pt x="175" y="164"/>
                    <a:pt x="149" y="150"/>
                    <a:pt x="118" y="138"/>
                  </a:cubicBezTo>
                  <a:cubicBezTo>
                    <a:pt x="115" y="137"/>
                    <a:pt x="114" y="134"/>
                    <a:pt x="114" y="132"/>
                  </a:cubicBezTo>
                  <a:cubicBezTo>
                    <a:pt x="114" y="108"/>
                    <a:pt x="114" y="108"/>
                    <a:pt x="114" y="108"/>
                  </a:cubicBezTo>
                  <a:cubicBezTo>
                    <a:pt x="114" y="106"/>
                    <a:pt x="115" y="103"/>
                    <a:pt x="118" y="102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118" y="102"/>
                    <a:pt x="125" y="98"/>
                    <a:pt x="125" y="78"/>
                  </a:cubicBezTo>
                  <a:cubicBezTo>
                    <a:pt x="125" y="75"/>
                    <a:pt x="127" y="72"/>
                    <a:pt x="130" y="72"/>
                  </a:cubicBezTo>
                  <a:cubicBezTo>
                    <a:pt x="132" y="71"/>
                    <a:pt x="133" y="65"/>
                    <a:pt x="132" y="61"/>
                  </a:cubicBezTo>
                  <a:cubicBezTo>
                    <a:pt x="131" y="60"/>
                    <a:pt x="131" y="60"/>
                    <a:pt x="131" y="60"/>
                  </a:cubicBezTo>
                  <a:cubicBezTo>
                    <a:pt x="127" y="60"/>
                    <a:pt x="125" y="57"/>
                    <a:pt x="125" y="54"/>
                  </a:cubicBezTo>
                  <a:cubicBezTo>
                    <a:pt x="125" y="52"/>
                    <a:pt x="125" y="51"/>
                    <a:pt x="127" y="48"/>
                  </a:cubicBezTo>
                  <a:cubicBezTo>
                    <a:pt x="129" y="43"/>
                    <a:pt x="133" y="34"/>
                    <a:pt x="130" y="25"/>
                  </a:cubicBezTo>
                  <a:cubicBezTo>
                    <a:pt x="128" y="17"/>
                    <a:pt x="114" y="12"/>
                    <a:pt x="101" y="12"/>
                  </a:cubicBezTo>
                  <a:cubicBezTo>
                    <a:pt x="87" y="12"/>
                    <a:pt x="73" y="17"/>
                    <a:pt x="71" y="25"/>
                  </a:cubicBezTo>
                  <a:cubicBezTo>
                    <a:pt x="70" y="29"/>
                    <a:pt x="67" y="31"/>
                    <a:pt x="64" y="30"/>
                  </a:cubicBezTo>
                  <a:cubicBezTo>
                    <a:pt x="60" y="29"/>
                    <a:pt x="58" y="30"/>
                    <a:pt x="58" y="30"/>
                  </a:cubicBezTo>
                  <a:cubicBezTo>
                    <a:pt x="58" y="31"/>
                    <a:pt x="58" y="35"/>
                    <a:pt x="63" y="46"/>
                  </a:cubicBezTo>
                  <a:cubicBezTo>
                    <a:pt x="65" y="50"/>
                    <a:pt x="66" y="52"/>
                    <a:pt x="66" y="54"/>
                  </a:cubicBezTo>
                  <a:cubicBezTo>
                    <a:pt x="66" y="57"/>
                    <a:pt x="63" y="60"/>
                    <a:pt x="60" y="60"/>
                  </a:cubicBezTo>
                  <a:cubicBezTo>
                    <a:pt x="58" y="60"/>
                    <a:pt x="57" y="64"/>
                    <a:pt x="57" y="66"/>
                  </a:cubicBezTo>
                  <a:cubicBezTo>
                    <a:pt x="57" y="69"/>
                    <a:pt x="58" y="72"/>
                    <a:pt x="60" y="72"/>
                  </a:cubicBezTo>
                  <a:cubicBezTo>
                    <a:pt x="63" y="72"/>
                    <a:pt x="66" y="75"/>
                    <a:pt x="66" y="78"/>
                  </a:cubicBezTo>
                  <a:cubicBezTo>
                    <a:pt x="66" y="98"/>
                    <a:pt x="74" y="102"/>
                    <a:pt x="74" y="102"/>
                  </a:cubicBezTo>
                  <a:cubicBezTo>
                    <a:pt x="76" y="103"/>
                    <a:pt x="78" y="105"/>
                    <a:pt x="78" y="108"/>
                  </a:cubicBezTo>
                  <a:cubicBezTo>
                    <a:pt x="78" y="132"/>
                    <a:pt x="78" y="132"/>
                    <a:pt x="78" y="132"/>
                  </a:cubicBezTo>
                  <a:cubicBezTo>
                    <a:pt x="78" y="134"/>
                    <a:pt x="76" y="137"/>
                    <a:pt x="74" y="138"/>
                  </a:cubicBezTo>
                  <a:cubicBezTo>
                    <a:pt x="43" y="150"/>
                    <a:pt x="16" y="164"/>
                    <a:pt x="12" y="169"/>
                  </a:cubicBezTo>
                  <a:lnTo>
                    <a:pt x="12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210" name="Group 128">
            <a:extLst>
              <a:ext uri="{FF2B5EF4-FFF2-40B4-BE49-F238E27FC236}">
                <a16:creationId xmlns:a16="http://schemas.microsoft.com/office/drawing/2014/main" id="{22F35C7D-7426-D643-BA01-1D590EC15894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055661" y="4309988"/>
            <a:ext cx="506890" cy="496182"/>
            <a:chOff x="4478" y="2999"/>
            <a:chExt cx="426" cy="417"/>
          </a:xfrm>
          <a:solidFill>
            <a:schemeClr val="accent1"/>
          </a:solidFill>
        </p:grpSpPr>
        <p:sp>
          <p:nvSpPr>
            <p:cNvPr id="211" name="Freeform 129">
              <a:extLst>
                <a:ext uri="{FF2B5EF4-FFF2-40B4-BE49-F238E27FC236}">
                  <a16:creationId xmlns:a16="http://schemas.microsoft.com/office/drawing/2014/main" id="{EB8F390E-DD96-5545-9F4B-5D56F498E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8" y="2999"/>
              <a:ext cx="320" cy="293"/>
            </a:xfrm>
            <a:custGeom>
              <a:avLst/>
              <a:gdLst>
                <a:gd name="T0" fmla="*/ 12 w 216"/>
                <a:gd name="T1" fmla="*/ 198 h 198"/>
                <a:gd name="T2" fmla="*/ 7 w 216"/>
                <a:gd name="T3" fmla="*/ 196 h 198"/>
                <a:gd name="T4" fmla="*/ 6 w 216"/>
                <a:gd name="T5" fmla="*/ 189 h 198"/>
                <a:gd name="T6" fmla="*/ 28 w 216"/>
                <a:gd name="T7" fmla="*/ 151 h 198"/>
                <a:gd name="T8" fmla="*/ 0 w 216"/>
                <a:gd name="T9" fmla="*/ 89 h 198"/>
                <a:gd name="T10" fmla="*/ 108 w 216"/>
                <a:gd name="T11" fmla="*/ 0 h 198"/>
                <a:gd name="T12" fmla="*/ 216 w 216"/>
                <a:gd name="T13" fmla="*/ 89 h 198"/>
                <a:gd name="T14" fmla="*/ 204 w 216"/>
                <a:gd name="T15" fmla="*/ 89 h 198"/>
                <a:gd name="T16" fmla="*/ 108 w 216"/>
                <a:gd name="T17" fmla="*/ 12 h 198"/>
                <a:gd name="T18" fmla="*/ 12 w 216"/>
                <a:gd name="T19" fmla="*/ 89 h 198"/>
                <a:gd name="T20" fmla="*/ 39 w 216"/>
                <a:gd name="T21" fmla="*/ 145 h 198"/>
                <a:gd name="T22" fmla="*/ 41 w 216"/>
                <a:gd name="T23" fmla="*/ 153 h 198"/>
                <a:gd name="T24" fmla="*/ 25 w 216"/>
                <a:gd name="T25" fmla="*/ 180 h 198"/>
                <a:gd name="T26" fmla="*/ 69 w 216"/>
                <a:gd name="T27" fmla="*/ 162 h 198"/>
                <a:gd name="T28" fmla="*/ 73 w 216"/>
                <a:gd name="T29" fmla="*/ 162 h 198"/>
                <a:gd name="T30" fmla="*/ 90 w 216"/>
                <a:gd name="T31" fmla="*/ 166 h 198"/>
                <a:gd name="T32" fmla="*/ 88 w 216"/>
                <a:gd name="T33" fmla="*/ 178 h 198"/>
                <a:gd name="T34" fmla="*/ 72 w 216"/>
                <a:gd name="T35" fmla="*/ 174 h 198"/>
                <a:gd name="T36" fmla="*/ 14 w 216"/>
                <a:gd name="T37" fmla="*/ 198 h 198"/>
                <a:gd name="T38" fmla="*/ 12 w 216"/>
                <a:gd name="T3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6" h="198">
                  <a:moveTo>
                    <a:pt x="12" y="198"/>
                  </a:moveTo>
                  <a:cubicBezTo>
                    <a:pt x="10" y="198"/>
                    <a:pt x="8" y="197"/>
                    <a:pt x="7" y="196"/>
                  </a:cubicBezTo>
                  <a:cubicBezTo>
                    <a:pt x="5" y="194"/>
                    <a:pt x="5" y="191"/>
                    <a:pt x="6" y="189"/>
                  </a:cubicBezTo>
                  <a:cubicBezTo>
                    <a:pt x="28" y="151"/>
                    <a:pt x="28" y="151"/>
                    <a:pt x="28" y="151"/>
                  </a:cubicBezTo>
                  <a:cubicBezTo>
                    <a:pt x="10" y="135"/>
                    <a:pt x="0" y="113"/>
                    <a:pt x="0" y="89"/>
                  </a:cubicBezTo>
                  <a:cubicBezTo>
                    <a:pt x="0" y="40"/>
                    <a:pt x="48" y="0"/>
                    <a:pt x="108" y="0"/>
                  </a:cubicBezTo>
                  <a:cubicBezTo>
                    <a:pt x="167" y="0"/>
                    <a:pt x="216" y="40"/>
                    <a:pt x="216" y="89"/>
                  </a:cubicBezTo>
                  <a:cubicBezTo>
                    <a:pt x="204" y="89"/>
                    <a:pt x="204" y="89"/>
                    <a:pt x="204" y="89"/>
                  </a:cubicBezTo>
                  <a:cubicBezTo>
                    <a:pt x="204" y="47"/>
                    <a:pt x="161" y="12"/>
                    <a:pt x="108" y="12"/>
                  </a:cubicBezTo>
                  <a:cubicBezTo>
                    <a:pt x="55" y="12"/>
                    <a:pt x="12" y="47"/>
                    <a:pt x="12" y="89"/>
                  </a:cubicBezTo>
                  <a:cubicBezTo>
                    <a:pt x="12" y="111"/>
                    <a:pt x="22" y="131"/>
                    <a:pt x="39" y="145"/>
                  </a:cubicBezTo>
                  <a:cubicBezTo>
                    <a:pt x="42" y="147"/>
                    <a:pt x="42" y="150"/>
                    <a:pt x="41" y="153"/>
                  </a:cubicBezTo>
                  <a:cubicBezTo>
                    <a:pt x="25" y="180"/>
                    <a:pt x="25" y="180"/>
                    <a:pt x="25" y="180"/>
                  </a:cubicBezTo>
                  <a:cubicBezTo>
                    <a:pt x="69" y="162"/>
                    <a:pt x="69" y="162"/>
                    <a:pt x="69" y="162"/>
                  </a:cubicBezTo>
                  <a:cubicBezTo>
                    <a:pt x="71" y="162"/>
                    <a:pt x="72" y="162"/>
                    <a:pt x="73" y="162"/>
                  </a:cubicBezTo>
                  <a:cubicBezTo>
                    <a:pt x="79" y="164"/>
                    <a:pt x="84" y="165"/>
                    <a:pt x="90" y="166"/>
                  </a:cubicBezTo>
                  <a:cubicBezTo>
                    <a:pt x="88" y="178"/>
                    <a:pt x="88" y="178"/>
                    <a:pt x="88" y="178"/>
                  </a:cubicBezTo>
                  <a:cubicBezTo>
                    <a:pt x="83" y="177"/>
                    <a:pt x="77" y="176"/>
                    <a:pt x="72" y="174"/>
                  </a:cubicBezTo>
                  <a:cubicBezTo>
                    <a:pt x="14" y="198"/>
                    <a:pt x="14" y="198"/>
                    <a:pt x="14" y="198"/>
                  </a:cubicBezTo>
                  <a:cubicBezTo>
                    <a:pt x="13" y="198"/>
                    <a:pt x="12" y="198"/>
                    <a:pt x="12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12" name="Freeform 130">
              <a:extLst>
                <a:ext uri="{FF2B5EF4-FFF2-40B4-BE49-F238E27FC236}">
                  <a16:creationId xmlns:a16="http://schemas.microsoft.com/office/drawing/2014/main" id="{7E54516C-265B-F84F-9AC7-C2472BCC10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38" y="3167"/>
              <a:ext cx="266" cy="249"/>
            </a:xfrm>
            <a:custGeom>
              <a:avLst/>
              <a:gdLst>
                <a:gd name="T0" fmla="*/ 168 w 180"/>
                <a:gd name="T1" fmla="*/ 168 h 168"/>
                <a:gd name="T2" fmla="*/ 166 w 180"/>
                <a:gd name="T3" fmla="*/ 168 h 168"/>
                <a:gd name="T4" fmla="*/ 120 w 180"/>
                <a:gd name="T5" fmla="*/ 151 h 168"/>
                <a:gd name="T6" fmla="*/ 37 w 180"/>
                <a:gd name="T7" fmla="*/ 143 h 168"/>
                <a:gd name="T8" fmla="*/ 0 w 180"/>
                <a:gd name="T9" fmla="*/ 78 h 168"/>
                <a:gd name="T10" fmla="*/ 90 w 180"/>
                <a:gd name="T11" fmla="*/ 0 h 168"/>
                <a:gd name="T12" fmla="*/ 180 w 180"/>
                <a:gd name="T13" fmla="*/ 78 h 168"/>
                <a:gd name="T14" fmla="*/ 157 w 180"/>
                <a:gd name="T15" fmla="*/ 128 h 168"/>
                <a:gd name="T16" fmla="*/ 173 w 180"/>
                <a:gd name="T17" fmla="*/ 159 h 168"/>
                <a:gd name="T18" fmla="*/ 172 w 180"/>
                <a:gd name="T19" fmla="*/ 166 h 168"/>
                <a:gd name="T20" fmla="*/ 168 w 180"/>
                <a:gd name="T21" fmla="*/ 168 h 168"/>
                <a:gd name="T22" fmla="*/ 120 w 180"/>
                <a:gd name="T23" fmla="*/ 138 h 168"/>
                <a:gd name="T24" fmla="*/ 122 w 180"/>
                <a:gd name="T25" fmla="*/ 138 h 168"/>
                <a:gd name="T26" fmla="*/ 155 w 180"/>
                <a:gd name="T27" fmla="*/ 151 h 168"/>
                <a:gd name="T28" fmla="*/ 144 w 180"/>
                <a:gd name="T29" fmla="*/ 129 h 168"/>
                <a:gd name="T30" fmla="*/ 146 w 180"/>
                <a:gd name="T31" fmla="*/ 121 h 168"/>
                <a:gd name="T32" fmla="*/ 168 w 180"/>
                <a:gd name="T33" fmla="*/ 78 h 168"/>
                <a:gd name="T34" fmla="*/ 90 w 180"/>
                <a:gd name="T35" fmla="*/ 12 h 168"/>
                <a:gd name="T36" fmla="*/ 12 w 180"/>
                <a:gd name="T37" fmla="*/ 78 h 168"/>
                <a:gd name="T38" fmla="*/ 43 w 180"/>
                <a:gd name="T39" fmla="*/ 133 h 168"/>
                <a:gd name="T40" fmla="*/ 117 w 180"/>
                <a:gd name="T41" fmla="*/ 139 h 168"/>
                <a:gd name="T42" fmla="*/ 120 w 180"/>
                <a:gd name="T43" fmla="*/ 13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0" h="168">
                  <a:moveTo>
                    <a:pt x="168" y="168"/>
                  </a:moveTo>
                  <a:cubicBezTo>
                    <a:pt x="167" y="168"/>
                    <a:pt x="166" y="168"/>
                    <a:pt x="166" y="168"/>
                  </a:cubicBezTo>
                  <a:cubicBezTo>
                    <a:pt x="120" y="151"/>
                    <a:pt x="120" y="151"/>
                    <a:pt x="120" y="151"/>
                  </a:cubicBezTo>
                  <a:cubicBezTo>
                    <a:pt x="92" y="162"/>
                    <a:pt x="62" y="159"/>
                    <a:pt x="37" y="143"/>
                  </a:cubicBezTo>
                  <a:cubicBezTo>
                    <a:pt x="13" y="128"/>
                    <a:pt x="0" y="104"/>
                    <a:pt x="0" y="78"/>
                  </a:cubicBezTo>
                  <a:cubicBezTo>
                    <a:pt x="0" y="36"/>
                    <a:pt x="41" y="0"/>
                    <a:pt x="90" y="0"/>
                  </a:cubicBezTo>
                  <a:cubicBezTo>
                    <a:pt x="138" y="0"/>
                    <a:pt x="180" y="36"/>
                    <a:pt x="180" y="78"/>
                  </a:cubicBezTo>
                  <a:cubicBezTo>
                    <a:pt x="180" y="97"/>
                    <a:pt x="172" y="114"/>
                    <a:pt x="157" y="128"/>
                  </a:cubicBezTo>
                  <a:cubicBezTo>
                    <a:pt x="173" y="159"/>
                    <a:pt x="173" y="159"/>
                    <a:pt x="173" y="159"/>
                  </a:cubicBezTo>
                  <a:cubicBezTo>
                    <a:pt x="174" y="162"/>
                    <a:pt x="174" y="164"/>
                    <a:pt x="172" y="166"/>
                  </a:cubicBezTo>
                  <a:cubicBezTo>
                    <a:pt x="171" y="167"/>
                    <a:pt x="169" y="168"/>
                    <a:pt x="168" y="168"/>
                  </a:cubicBezTo>
                  <a:close/>
                  <a:moveTo>
                    <a:pt x="120" y="138"/>
                  </a:moveTo>
                  <a:cubicBezTo>
                    <a:pt x="120" y="138"/>
                    <a:pt x="121" y="138"/>
                    <a:pt x="122" y="138"/>
                  </a:cubicBezTo>
                  <a:cubicBezTo>
                    <a:pt x="155" y="151"/>
                    <a:pt x="155" y="151"/>
                    <a:pt x="155" y="151"/>
                  </a:cubicBezTo>
                  <a:cubicBezTo>
                    <a:pt x="144" y="129"/>
                    <a:pt x="144" y="129"/>
                    <a:pt x="144" y="129"/>
                  </a:cubicBezTo>
                  <a:cubicBezTo>
                    <a:pt x="143" y="126"/>
                    <a:pt x="144" y="123"/>
                    <a:pt x="146" y="121"/>
                  </a:cubicBezTo>
                  <a:cubicBezTo>
                    <a:pt x="160" y="110"/>
                    <a:pt x="168" y="95"/>
                    <a:pt x="168" y="78"/>
                  </a:cubicBezTo>
                  <a:cubicBezTo>
                    <a:pt x="168" y="42"/>
                    <a:pt x="132" y="12"/>
                    <a:pt x="90" y="12"/>
                  </a:cubicBezTo>
                  <a:cubicBezTo>
                    <a:pt x="47" y="12"/>
                    <a:pt x="12" y="42"/>
                    <a:pt x="12" y="78"/>
                  </a:cubicBezTo>
                  <a:cubicBezTo>
                    <a:pt x="12" y="99"/>
                    <a:pt x="23" y="120"/>
                    <a:pt x="43" y="133"/>
                  </a:cubicBezTo>
                  <a:cubicBezTo>
                    <a:pt x="65" y="147"/>
                    <a:pt x="93" y="149"/>
                    <a:pt x="117" y="139"/>
                  </a:cubicBezTo>
                  <a:cubicBezTo>
                    <a:pt x="118" y="138"/>
                    <a:pt x="119" y="138"/>
                    <a:pt x="120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218" name="Group 4">
            <a:extLst>
              <a:ext uri="{FF2B5EF4-FFF2-40B4-BE49-F238E27FC236}">
                <a16:creationId xmlns:a16="http://schemas.microsoft.com/office/drawing/2014/main" id="{6624F93D-A5D3-9049-9233-B5F6165978B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871933" y="3163253"/>
            <a:ext cx="495324" cy="388938"/>
            <a:chOff x="526" y="708"/>
            <a:chExt cx="433" cy="340"/>
          </a:xfrm>
          <a:solidFill>
            <a:schemeClr val="accent1"/>
          </a:solidFill>
        </p:grpSpPr>
        <p:sp>
          <p:nvSpPr>
            <p:cNvPr id="219" name="Freeform 5">
              <a:extLst>
                <a:ext uri="{FF2B5EF4-FFF2-40B4-BE49-F238E27FC236}">
                  <a16:creationId xmlns:a16="http://schemas.microsoft.com/office/drawing/2014/main" id="{2E8CDAC4-7731-2447-B17D-B9E13B8CE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" y="760"/>
              <a:ext cx="19" cy="288"/>
            </a:xfrm>
            <a:custGeom>
              <a:avLst/>
              <a:gdLst>
                <a:gd name="T0" fmla="*/ 6 w 12"/>
                <a:gd name="T1" fmla="*/ 193 h 193"/>
                <a:gd name="T2" fmla="*/ 0 w 12"/>
                <a:gd name="T3" fmla="*/ 187 h 193"/>
                <a:gd name="T4" fmla="*/ 0 w 12"/>
                <a:gd name="T5" fmla="*/ 6 h 193"/>
                <a:gd name="T6" fmla="*/ 6 w 12"/>
                <a:gd name="T7" fmla="*/ 0 h 193"/>
                <a:gd name="T8" fmla="*/ 12 w 12"/>
                <a:gd name="T9" fmla="*/ 6 h 193"/>
                <a:gd name="T10" fmla="*/ 12 w 12"/>
                <a:gd name="T11" fmla="*/ 187 h 193"/>
                <a:gd name="T12" fmla="*/ 6 w 12"/>
                <a:gd name="T13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93">
                  <a:moveTo>
                    <a:pt x="6" y="193"/>
                  </a:moveTo>
                  <a:cubicBezTo>
                    <a:pt x="3" y="193"/>
                    <a:pt x="0" y="191"/>
                    <a:pt x="0" y="18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87"/>
                    <a:pt x="12" y="187"/>
                    <a:pt x="12" y="187"/>
                  </a:cubicBezTo>
                  <a:cubicBezTo>
                    <a:pt x="12" y="191"/>
                    <a:pt x="9" y="193"/>
                    <a:pt x="6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0" name="Freeform 6">
              <a:extLst>
                <a:ext uri="{FF2B5EF4-FFF2-40B4-BE49-F238E27FC236}">
                  <a16:creationId xmlns:a16="http://schemas.microsoft.com/office/drawing/2014/main" id="{A2C94C49-2544-FA47-B321-D1783FB63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" y="1030"/>
              <a:ext cx="126" cy="18"/>
            </a:xfrm>
            <a:custGeom>
              <a:avLst/>
              <a:gdLst>
                <a:gd name="T0" fmla="*/ 76 w 82"/>
                <a:gd name="T1" fmla="*/ 12 h 12"/>
                <a:gd name="T2" fmla="*/ 6 w 82"/>
                <a:gd name="T3" fmla="*/ 12 h 12"/>
                <a:gd name="T4" fmla="*/ 0 w 82"/>
                <a:gd name="T5" fmla="*/ 6 h 12"/>
                <a:gd name="T6" fmla="*/ 6 w 82"/>
                <a:gd name="T7" fmla="*/ 0 h 12"/>
                <a:gd name="T8" fmla="*/ 76 w 82"/>
                <a:gd name="T9" fmla="*/ 0 h 12"/>
                <a:gd name="T10" fmla="*/ 82 w 82"/>
                <a:gd name="T11" fmla="*/ 6 h 12"/>
                <a:gd name="T12" fmla="*/ 76 w 8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12">
                  <a:moveTo>
                    <a:pt x="7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9" y="0"/>
                    <a:pt x="82" y="3"/>
                    <a:pt x="82" y="6"/>
                  </a:cubicBezTo>
                  <a:cubicBezTo>
                    <a:pt x="82" y="10"/>
                    <a:pt x="79" y="12"/>
                    <a:pt x="7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1" name="Freeform 7">
              <a:extLst>
                <a:ext uri="{FF2B5EF4-FFF2-40B4-BE49-F238E27FC236}">
                  <a16:creationId xmlns:a16="http://schemas.microsoft.com/office/drawing/2014/main" id="{781D715F-F7E0-F543-B710-788014F086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" y="727"/>
              <a:ext cx="146" cy="161"/>
            </a:xfrm>
            <a:custGeom>
              <a:avLst/>
              <a:gdLst>
                <a:gd name="T0" fmla="*/ 88 w 95"/>
                <a:gd name="T1" fmla="*/ 107 h 108"/>
                <a:gd name="T2" fmla="*/ 83 w 95"/>
                <a:gd name="T3" fmla="*/ 104 h 108"/>
                <a:gd name="T4" fmla="*/ 47 w 95"/>
                <a:gd name="T5" fmla="*/ 21 h 108"/>
                <a:gd name="T6" fmla="*/ 12 w 95"/>
                <a:gd name="T7" fmla="*/ 104 h 108"/>
                <a:gd name="T8" fmla="*/ 4 w 95"/>
                <a:gd name="T9" fmla="*/ 107 h 108"/>
                <a:gd name="T10" fmla="*/ 1 w 95"/>
                <a:gd name="T11" fmla="*/ 99 h 108"/>
                <a:gd name="T12" fmla="*/ 42 w 95"/>
                <a:gd name="T13" fmla="*/ 3 h 108"/>
                <a:gd name="T14" fmla="*/ 47 w 95"/>
                <a:gd name="T15" fmla="*/ 0 h 108"/>
                <a:gd name="T16" fmla="*/ 47 w 95"/>
                <a:gd name="T17" fmla="*/ 0 h 108"/>
                <a:gd name="T18" fmla="*/ 53 w 95"/>
                <a:gd name="T19" fmla="*/ 3 h 108"/>
                <a:gd name="T20" fmla="*/ 94 w 95"/>
                <a:gd name="T21" fmla="*/ 99 h 108"/>
                <a:gd name="T22" fmla="*/ 90 w 95"/>
                <a:gd name="T23" fmla="*/ 107 h 108"/>
                <a:gd name="T24" fmla="*/ 88 w 95"/>
                <a:gd name="T25" fmla="*/ 107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5" h="108">
                  <a:moveTo>
                    <a:pt x="88" y="107"/>
                  </a:moveTo>
                  <a:cubicBezTo>
                    <a:pt x="86" y="107"/>
                    <a:pt x="84" y="106"/>
                    <a:pt x="83" y="104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11" y="107"/>
                    <a:pt x="7" y="108"/>
                    <a:pt x="4" y="107"/>
                  </a:cubicBezTo>
                  <a:cubicBezTo>
                    <a:pt x="1" y="105"/>
                    <a:pt x="0" y="102"/>
                    <a:pt x="1" y="99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3" y="1"/>
                    <a:pt x="45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0" y="0"/>
                    <a:pt x="52" y="1"/>
                    <a:pt x="53" y="3"/>
                  </a:cubicBezTo>
                  <a:cubicBezTo>
                    <a:pt x="94" y="99"/>
                    <a:pt x="94" y="99"/>
                    <a:pt x="94" y="99"/>
                  </a:cubicBezTo>
                  <a:cubicBezTo>
                    <a:pt x="95" y="102"/>
                    <a:pt x="94" y="105"/>
                    <a:pt x="90" y="107"/>
                  </a:cubicBezTo>
                  <a:cubicBezTo>
                    <a:pt x="90" y="107"/>
                    <a:pt x="89" y="107"/>
                    <a:pt x="88" y="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2" name="Freeform 8">
              <a:extLst>
                <a:ext uri="{FF2B5EF4-FFF2-40B4-BE49-F238E27FC236}">
                  <a16:creationId xmlns:a16="http://schemas.microsoft.com/office/drawing/2014/main" id="{0449EDE6-204A-E142-A345-649467F3CC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7" y="708"/>
              <a:ext cx="73" cy="70"/>
            </a:xfrm>
            <a:custGeom>
              <a:avLst/>
              <a:gdLst>
                <a:gd name="T0" fmla="*/ 24 w 48"/>
                <a:gd name="T1" fmla="*/ 47 h 47"/>
                <a:gd name="T2" fmla="*/ 0 w 48"/>
                <a:gd name="T3" fmla="*/ 24 h 47"/>
                <a:gd name="T4" fmla="*/ 24 w 48"/>
                <a:gd name="T5" fmla="*/ 0 h 47"/>
                <a:gd name="T6" fmla="*/ 48 w 48"/>
                <a:gd name="T7" fmla="*/ 24 h 47"/>
                <a:gd name="T8" fmla="*/ 24 w 48"/>
                <a:gd name="T9" fmla="*/ 47 h 47"/>
                <a:gd name="T10" fmla="*/ 24 w 48"/>
                <a:gd name="T11" fmla="*/ 12 h 47"/>
                <a:gd name="T12" fmla="*/ 12 w 48"/>
                <a:gd name="T13" fmla="*/ 24 h 47"/>
                <a:gd name="T14" fmla="*/ 24 w 48"/>
                <a:gd name="T15" fmla="*/ 35 h 47"/>
                <a:gd name="T16" fmla="*/ 36 w 48"/>
                <a:gd name="T17" fmla="*/ 24 h 47"/>
                <a:gd name="T18" fmla="*/ 24 w 48"/>
                <a:gd name="T19" fmla="*/ 1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7">
                  <a:moveTo>
                    <a:pt x="24" y="47"/>
                  </a:moveTo>
                  <a:cubicBezTo>
                    <a:pt x="11" y="47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7"/>
                    <a:pt x="24" y="47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5"/>
                    <a:pt x="24" y="35"/>
                  </a:cubicBezTo>
                  <a:cubicBezTo>
                    <a:pt x="30" y="35"/>
                    <a:pt x="36" y="30"/>
                    <a:pt x="36" y="24"/>
                  </a:cubicBezTo>
                  <a:cubicBezTo>
                    <a:pt x="36" y="17"/>
                    <a:pt x="30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3" name="Freeform 9">
              <a:extLst>
                <a:ext uri="{FF2B5EF4-FFF2-40B4-BE49-F238E27FC236}">
                  <a16:creationId xmlns:a16="http://schemas.microsoft.com/office/drawing/2014/main" id="{E4CF1E8A-68D5-C344-B526-2ACB3B2BED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8" y="869"/>
              <a:ext cx="142" cy="84"/>
            </a:xfrm>
            <a:custGeom>
              <a:avLst/>
              <a:gdLst>
                <a:gd name="T0" fmla="*/ 46 w 93"/>
                <a:gd name="T1" fmla="*/ 56 h 56"/>
                <a:gd name="T2" fmla="*/ 0 w 93"/>
                <a:gd name="T3" fmla="*/ 6 h 56"/>
                <a:gd name="T4" fmla="*/ 6 w 93"/>
                <a:gd name="T5" fmla="*/ 0 h 56"/>
                <a:gd name="T6" fmla="*/ 87 w 93"/>
                <a:gd name="T7" fmla="*/ 0 h 56"/>
                <a:gd name="T8" fmla="*/ 93 w 93"/>
                <a:gd name="T9" fmla="*/ 6 h 56"/>
                <a:gd name="T10" fmla="*/ 46 w 93"/>
                <a:gd name="T11" fmla="*/ 56 h 56"/>
                <a:gd name="T12" fmla="*/ 12 w 93"/>
                <a:gd name="T13" fmla="*/ 12 h 56"/>
                <a:gd name="T14" fmla="*/ 46 w 93"/>
                <a:gd name="T15" fmla="*/ 44 h 56"/>
                <a:gd name="T16" fmla="*/ 81 w 93"/>
                <a:gd name="T17" fmla="*/ 12 h 56"/>
                <a:gd name="T18" fmla="*/ 12 w 93"/>
                <a:gd name="T19" fmla="*/ 1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56">
                  <a:moveTo>
                    <a:pt x="46" y="56"/>
                  </a:moveTo>
                  <a:cubicBezTo>
                    <a:pt x="20" y="56"/>
                    <a:pt x="0" y="35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91" y="0"/>
                    <a:pt x="93" y="3"/>
                    <a:pt x="93" y="6"/>
                  </a:cubicBezTo>
                  <a:cubicBezTo>
                    <a:pt x="93" y="35"/>
                    <a:pt x="73" y="56"/>
                    <a:pt x="46" y="56"/>
                  </a:cubicBezTo>
                  <a:close/>
                  <a:moveTo>
                    <a:pt x="12" y="12"/>
                  </a:moveTo>
                  <a:cubicBezTo>
                    <a:pt x="14" y="31"/>
                    <a:pt x="28" y="44"/>
                    <a:pt x="46" y="44"/>
                  </a:cubicBezTo>
                  <a:cubicBezTo>
                    <a:pt x="64" y="44"/>
                    <a:pt x="78" y="31"/>
                    <a:pt x="81" y="12"/>
                  </a:cubicBez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4" name="Freeform 10">
              <a:extLst>
                <a:ext uri="{FF2B5EF4-FFF2-40B4-BE49-F238E27FC236}">
                  <a16:creationId xmlns:a16="http://schemas.microsoft.com/office/drawing/2014/main" id="{58AF212D-5CEA-A842-96AF-38B282583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" y="726"/>
              <a:ext cx="146" cy="162"/>
            </a:xfrm>
            <a:custGeom>
              <a:avLst/>
              <a:gdLst>
                <a:gd name="T0" fmla="*/ 6 w 95"/>
                <a:gd name="T1" fmla="*/ 108 h 109"/>
                <a:gd name="T2" fmla="*/ 4 w 95"/>
                <a:gd name="T3" fmla="*/ 108 h 109"/>
                <a:gd name="T4" fmla="*/ 1 w 95"/>
                <a:gd name="T5" fmla="*/ 100 h 109"/>
                <a:gd name="T6" fmla="*/ 42 w 95"/>
                <a:gd name="T7" fmla="*/ 4 h 109"/>
                <a:gd name="T8" fmla="*/ 47 w 95"/>
                <a:gd name="T9" fmla="*/ 0 h 109"/>
                <a:gd name="T10" fmla="*/ 47 w 95"/>
                <a:gd name="T11" fmla="*/ 0 h 109"/>
                <a:gd name="T12" fmla="*/ 53 w 95"/>
                <a:gd name="T13" fmla="*/ 4 h 109"/>
                <a:gd name="T14" fmla="*/ 94 w 95"/>
                <a:gd name="T15" fmla="*/ 100 h 109"/>
                <a:gd name="T16" fmla="*/ 90 w 95"/>
                <a:gd name="T17" fmla="*/ 108 h 109"/>
                <a:gd name="T18" fmla="*/ 83 w 95"/>
                <a:gd name="T19" fmla="*/ 105 h 109"/>
                <a:gd name="T20" fmla="*/ 47 w 95"/>
                <a:gd name="T21" fmla="*/ 22 h 109"/>
                <a:gd name="T22" fmla="*/ 12 w 95"/>
                <a:gd name="T23" fmla="*/ 105 h 109"/>
                <a:gd name="T24" fmla="*/ 6 w 95"/>
                <a:gd name="T25" fmla="*/ 10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5" h="109">
                  <a:moveTo>
                    <a:pt x="6" y="108"/>
                  </a:moveTo>
                  <a:cubicBezTo>
                    <a:pt x="6" y="108"/>
                    <a:pt x="5" y="108"/>
                    <a:pt x="4" y="108"/>
                  </a:cubicBezTo>
                  <a:cubicBezTo>
                    <a:pt x="1" y="106"/>
                    <a:pt x="0" y="103"/>
                    <a:pt x="1" y="100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3" y="2"/>
                    <a:pt x="45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0" y="0"/>
                    <a:pt x="52" y="2"/>
                    <a:pt x="53" y="4"/>
                  </a:cubicBezTo>
                  <a:cubicBezTo>
                    <a:pt x="94" y="100"/>
                    <a:pt x="94" y="100"/>
                    <a:pt x="94" y="100"/>
                  </a:cubicBezTo>
                  <a:cubicBezTo>
                    <a:pt x="95" y="103"/>
                    <a:pt x="93" y="106"/>
                    <a:pt x="90" y="108"/>
                  </a:cubicBezTo>
                  <a:cubicBezTo>
                    <a:pt x="87" y="109"/>
                    <a:pt x="84" y="108"/>
                    <a:pt x="83" y="105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12" y="105"/>
                    <a:pt x="12" y="105"/>
                    <a:pt x="12" y="105"/>
                  </a:cubicBezTo>
                  <a:cubicBezTo>
                    <a:pt x="11" y="107"/>
                    <a:pt x="9" y="108"/>
                    <a:pt x="6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5" name="Freeform 11">
              <a:extLst>
                <a:ext uri="{FF2B5EF4-FFF2-40B4-BE49-F238E27FC236}">
                  <a16:creationId xmlns:a16="http://schemas.microsoft.com/office/drawing/2014/main" id="{9067C848-4E37-864F-8284-E48FC9AB41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3" y="869"/>
              <a:ext cx="144" cy="84"/>
            </a:xfrm>
            <a:custGeom>
              <a:avLst/>
              <a:gdLst>
                <a:gd name="T0" fmla="*/ 47 w 94"/>
                <a:gd name="T1" fmla="*/ 56 h 56"/>
                <a:gd name="T2" fmla="*/ 0 w 94"/>
                <a:gd name="T3" fmla="*/ 6 h 56"/>
                <a:gd name="T4" fmla="*/ 6 w 94"/>
                <a:gd name="T5" fmla="*/ 0 h 56"/>
                <a:gd name="T6" fmla="*/ 88 w 94"/>
                <a:gd name="T7" fmla="*/ 0 h 56"/>
                <a:gd name="T8" fmla="*/ 92 w 94"/>
                <a:gd name="T9" fmla="*/ 2 h 56"/>
                <a:gd name="T10" fmla="*/ 94 w 94"/>
                <a:gd name="T11" fmla="*/ 6 h 56"/>
                <a:gd name="T12" fmla="*/ 47 w 94"/>
                <a:gd name="T13" fmla="*/ 56 h 56"/>
                <a:gd name="T14" fmla="*/ 13 w 94"/>
                <a:gd name="T15" fmla="*/ 12 h 56"/>
                <a:gd name="T16" fmla="*/ 47 w 94"/>
                <a:gd name="T17" fmla="*/ 44 h 56"/>
                <a:gd name="T18" fmla="*/ 82 w 94"/>
                <a:gd name="T19" fmla="*/ 12 h 56"/>
                <a:gd name="T20" fmla="*/ 13 w 94"/>
                <a:gd name="T21" fmla="*/ 1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56">
                  <a:moveTo>
                    <a:pt x="47" y="56"/>
                  </a:moveTo>
                  <a:cubicBezTo>
                    <a:pt x="21" y="56"/>
                    <a:pt x="0" y="35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90" y="0"/>
                    <a:pt x="91" y="1"/>
                    <a:pt x="92" y="2"/>
                  </a:cubicBezTo>
                  <a:cubicBezTo>
                    <a:pt x="93" y="3"/>
                    <a:pt x="94" y="5"/>
                    <a:pt x="94" y="6"/>
                  </a:cubicBezTo>
                  <a:cubicBezTo>
                    <a:pt x="94" y="34"/>
                    <a:pt x="74" y="56"/>
                    <a:pt x="47" y="56"/>
                  </a:cubicBezTo>
                  <a:close/>
                  <a:moveTo>
                    <a:pt x="13" y="12"/>
                  </a:moveTo>
                  <a:cubicBezTo>
                    <a:pt x="15" y="31"/>
                    <a:pt x="29" y="44"/>
                    <a:pt x="47" y="44"/>
                  </a:cubicBezTo>
                  <a:cubicBezTo>
                    <a:pt x="65" y="44"/>
                    <a:pt x="79" y="31"/>
                    <a:pt x="82" y="12"/>
                  </a:cubicBezTo>
                  <a:lnTo>
                    <a:pt x="13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6" name="Freeform 12">
              <a:extLst>
                <a:ext uri="{FF2B5EF4-FFF2-40B4-BE49-F238E27FC236}">
                  <a16:creationId xmlns:a16="http://schemas.microsoft.com/office/drawing/2014/main" id="{9A7B4980-F4B3-A149-A900-28415FEB8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" y="726"/>
              <a:ext cx="153" cy="18"/>
            </a:xfrm>
            <a:custGeom>
              <a:avLst/>
              <a:gdLst>
                <a:gd name="T0" fmla="*/ 94 w 100"/>
                <a:gd name="T1" fmla="*/ 12 h 12"/>
                <a:gd name="T2" fmla="*/ 6 w 100"/>
                <a:gd name="T3" fmla="*/ 12 h 12"/>
                <a:gd name="T4" fmla="*/ 0 w 100"/>
                <a:gd name="T5" fmla="*/ 6 h 12"/>
                <a:gd name="T6" fmla="*/ 6 w 100"/>
                <a:gd name="T7" fmla="*/ 0 h 12"/>
                <a:gd name="T8" fmla="*/ 94 w 100"/>
                <a:gd name="T9" fmla="*/ 0 h 12"/>
                <a:gd name="T10" fmla="*/ 100 w 100"/>
                <a:gd name="T11" fmla="*/ 6 h 12"/>
                <a:gd name="T12" fmla="*/ 94 w 10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12">
                  <a:moveTo>
                    <a:pt x="9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8" y="0"/>
                    <a:pt x="100" y="3"/>
                    <a:pt x="100" y="6"/>
                  </a:cubicBezTo>
                  <a:cubicBezTo>
                    <a:pt x="100" y="10"/>
                    <a:pt x="98" y="12"/>
                    <a:pt x="9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7" name="Freeform 13">
              <a:extLst>
                <a:ext uri="{FF2B5EF4-FFF2-40B4-BE49-F238E27FC236}">
                  <a16:creationId xmlns:a16="http://schemas.microsoft.com/office/drawing/2014/main" id="{CD6B0A6B-597F-4E4C-A0FC-EFC38B204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" y="726"/>
              <a:ext cx="172" cy="18"/>
            </a:xfrm>
            <a:custGeom>
              <a:avLst/>
              <a:gdLst>
                <a:gd name="T0" fmla="*/ 106 w 112"/>
                <a:gd name="T1" fmla="*/ 12 h 12"/>
                <a:gd name="T2" fmla="*/ 6 w 112"/>
                <a:gd name="T3" fmla="*/ 12 h 12"/>
                <a:gd name="T4" fmla="*/ 0 w 112"/>
                <a:gd name="T5" fmla="*/ 6 h 12"/>
                <a:gd name="T6" fmla="*/ 6 w 112"/>
                <a:gd name="T7" fmla="*/ 0 h 12"/>
                <a:gd name="T8" fmla="*/ 106 w 112"/>
                <a:gd name="T9" fmla="*/ 0 h 12"/>
                <a:gd name="T10" fmla="*/ 112 w 112"/>
                <a:gd name="T11" fmla="*/ 6 h 12"/>
                <a:gd name="T12" fmla="*/ 106 w 11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12">
                  <a:moveTo>
                    <a:pt x="10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09" y="0"/>
                    <a:pt x="112" y="3"/>
                    <a:pt x="112" y="6"/>
                  </a:cubicBezTo>
                  <a:cubicBezTo>
                    <a:pt x="112" y="9"/>
                    <a:pt x="109" y="12"/>
                    <a:pt x="10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34" name="Group 127">
            <a:extLst>
              <a:ext uri="{FF2B5EF4-FFF2-40B4-BE49-F238E27FC236}">
                <a16:creationId xmlns:a16="http://schemas.microsoft.com/office/drawing/2014/main" id="{26DA099A-68DD-4F43-8FC7-141CAF6D1F9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145733" y="3130536"/>
            <a:ext cx="464916" cy="454373"/>
            <a:chOff x="4656" y="1821"/>
            <a:chExt cx="441" cy="431"/>
          </a:xfrm>
          <a:solidFill>
            <a:schemeClr val="accent1"/>
          </a:solidFill>
        </p:grpSpPr>
        <p:sp>
          <p:nvSpPr>
            <p:cNvPr id="235" name="Freeform 128">
              <a:extLst>
                <a:ext uri="{FF2B5EF4-FFF2-40B4-BE49-F238E27FC236}">
                  <a16:creationId xmlns:a16="http://schemas.microsoft.com/office/drawing/2014/main" id="{78927280-4152-A345-AA5D-215134AE8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2" y="2037"/>
              <a:ext cx="415" cy="215"/>
            </a:xfrm>
            <a:custGeom>
              <a:avLst/>
              <a:gdLst>
                <a:gd name="T0" fmla="*/ 7 w 271"/>
                <a:gd name="T1" fmla="*/ 144 h 144"/>
                <a:gd name="T2" fmla="*/ 2 w 271"/>
                <a:gd name="T3" fmla="*/ 142 h 144"/>
                <a:gd name="T4" fmla="*/ 3 w 271"/>
                <a:gd name="T5" fmla="*/ 134 h 144"/>
                <a:gd name="T6" fmla="*/ 111 w 271"/>
                <a:gd name="T7" fmla="*/ 38 h 144"/>
                <a:gd name="T8" fmla="*/ 119 w 271"/>
                <a:gd name="T9" fmla="*/ 38 h 144"/>
                <a:gd name="T10" fmla="*/ 175 w 271"/>
                <a:gd name="T11" fmla="*/ 83 h 144"/>
                <a:gd name="T12" fmla="*/ 261 w 271"/>
                <a:gd name="T13" fmla="*/ 2 h 144"/>
                <a:gd name="T14" fmla="*/ 269 w 271"/>
                <a:gd name="T15" fmla="*/ 3 h 144"/>
                <a:gd name="T16" fmla="*/ 269 w 271"/>
                <a:gd name="T17" fmla="*/ 11 h 144"/>
                <a:gd name="T18" fmla="*/ 179 w 271"/>
                <a:gd name="T19" fmla="*/ 95 h 144"/>
                <a:gd name="T20" fmla="*/ 171 w 271"/>
                <a:gd name="T21" fmla="*/ 95 h 144"/>
                <a:gd name="T22" fmla="*/ 115 w 271"/>
                <a:gd name="T23" fmla="*/ 50 h 144"/>
                <a:gd name="T24" fmla="*/ 11 w 271"/>
                <a:gd name="T25" fmla="*/ 143 h 144"/>
                <a:gd name="T26" fmla="*/ 7 w 271"/>
                <a:gd name="T27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1" h="144">
                  <a:moveTo>
                    <a:pt x="7" y="144"/>
                  </a:moveTo>
                  <a:cubicBezTo>
                    <a:pt x="5" y="144"/>
                    <a:pt x="4" y="144"/>
                    <a:pt x="2" y="142"/>
                  </a:cubicBezTo>
                  <a:cubicBezTo>
                    <a:pt x="0" y="140"/>
                    <a:pt x="0" y="136"/>
                    <a:pt x="3" y="134"/>
                  </a:cubicBezTo>
                  <a:cubicBezTo>
                    <a:pt x="111" y="38"/>
                    <a:pt x="111" y="38"/>
                    <a:pt x="111" y="38"/>
                  </a:cubicBezTo>
                  <a:cubicBezTo>
                    <a:pt x="113" y="36"/>
                    <a:pt x="116" y="36"/>
                    <a:pt x="119" y="38"/>
                  </a:cubicBezTo>
                  <a:cubicBezTo>
                    <a:pt x="175" y="83"/>
                    <a:pt x="175" y="83"/>
                    <a:pt x="175" y="83"/>
                  </a:cubicBezTo>
                  <a:cubicBezTo>
                    <a:pt x="261" y="2"/>
                    <a:pt x="261" y="2"/>
                    <a:pt x="261" y="2"/>
                  </a:cubicBezTo>
                  <a:cubicBezTo>
                    <a:pt x="263" y="0"/>
                    <a:pt x="267" y="0"/>
                    <a:pt x="269" y="3"/>
                  </a:cubicBezTo>
                  <a:cubicBezTo>
                    <a:pt x="271" y="5"/>
                    <a:pt x="271" y="9"/>
                    <a:pt x="269" y="11"/>
                  </a:cubicBezTo>
                  <a:cubicBezTo>
                    <a:pt x="179" y="95"/>
                    <a:pt x="179" y="95"/>
                    <a:pt x="179" y="95"/>
                  </a:cubicBezTo>
                  <a:cubicBezTo>
                    <a:pt x="177" y="97"/>
                    <a:pt x="173" y="97"/>
                    <a:pt x="171" y="95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10" y="144"/>
                    <a:pt x="8" y="144"/>
                    <a:pt x="7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6" name="Freeform 129">
              <a:extLst>
                <a:ext uri="{FF2B5EF4-FFF2-40B4-BE49-F238E27FC236}">
                  <a16:creationId xmlns:a16="http://schemas.microsoft.com/office/drawing/2014/main" id="{7096CC96-16F5-7E42-AA31-AC96F5CDD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7" y="2038"/>
              <a:ext cx="90" cy="90"/>
            </a:xfrm>
            <a:custGeom>
              <a:avLst/>
              <a:gdLst>
                <a:gd name="T0" fmla="*/ 53 w 59"/>
                <a:gd name="T1" fmla="*/ 60 h 60"/>
                <a:gd name="T2" fmla="*/ 47 w 59"/>
                <a:gd name="T3" fmla="*/ 54 h 60"/>
                <a:gd name="T4" fmla="*/ 47 w 59"/>
                <a:gd name="T5" fmla="*/ 12 h 60"/>
                <a:gd name="T6" fmla="*/ 6 w 59"/>
                <a:gd name="T7" fmla="*/ 12 h 60"/>
                <a:gd name="T8" fmla="*/ 0 w 59"/>
                <a:gd name="T9" fmla="*/ 6 h 60"/>
                <a:gd name="T10" fmla="*/ 6 w 59"/>
                <a:gd name="T11" fmla="*/ 0 h 60"/>
                <a:gd name="T12" fmla="*/ 53 w 59"/>
                <a:gd name="T13" fmla="*/ 0 h 60"/>
                <a:gd name="T14" fmla="*/ 59 w 59"/>
                <a:gd name="T15" fmla="*/ 6 h 60"/>
                <a:gd name="T16" fmla="*/ 59 w 59"/>
                <a:gd name="T17" fmla="*/ 54 h 60"/>
                <a:gd name="T18" fmla="*/ 53 w 59"/>
                <a:gd name="T1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60">
                  <a:moveTo>
                    <a:pt x="53" y="60"/>
                  </a:moveTo>
                  <a:cubicBezTo>
                    <a:pt x="50" y="60"/>
                    <a:pt x="47" y="57"/>
                    <a:pt x="47" y="54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9" y="2"/>
                    <a:pt x="59" y="6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9" y="57"/>
                    <a:pt x="56" y="60"/>
                    <a:pt x="53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7" name="Freeform 130">
              <a:extLst>
                <a:ext uri="{FF2B5EF4-FFF2-40B4-BE49-F238E27FC236}">
                  <a16:creationId xmlns:a16="http://schemas.microsoft.com/office/drawing/2014/main" id="{8C889260-9971-2F40-8AA7-F1A4FF7B8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6" y="1821"/>
              <a:ext cx="331" cy="307"/>
            </a:xfrm>
            <a:custGeom>
              <a:avLst/>
              <a:gdLst>
                <a:gd name="T0" fmla="*/ 60 w 216"/>
                <a:gd name="T1" fmla="*/ 205 h 205"/>
                <a:gd name="T2" fmla="*/ 57 w 216"/>
                <a:gd name="T3" fmla="*/ 204 h 205"/>
                <a:gd name="T4" fmla="*/ 0 w 216"/>
                <a:gd name="T5" fmla="*/ 108 h 205"/>
                <a:gd name="T6" fmla="*/ 108 w 216"/>
                <a:gd name="T7" fmla="*/ 0 h 205"/>
                <a:gd name="T8" fmla="*/ 216 w 216"/>
                <a:gd name="T9" fmla="*/ 108 h 205"/>
                <a:gd name="T10" fmla="*/ 196 w 216"/>
                <a:gd name="T11" fmla="*/ 171 h 205"/>
                <a:gd name="T12" fmla="*/ 188 w 216"/>
                <a:gd name="T13" fmla="*/ 172 h 205"/>
                <a:gd name="T14" fmla="*/ 186 w 216"/>
                <a:gd name="T15" fmla="*/ 164 h 205"/>
                <a:gd name="T16" fmla="*/ 204 w 216"/>
                <a:gd name="T17" fmla="*/ 108 h 205"/>
                <a:gd name="T18" fmla="*/ 108 w 216"/>
                <a:gd name="T19" fmla="*/ 12 h 205"/>
                <a:gd name="T20" fmla="*/ 12 w 216"/>
                <a:gd name="T21" fmla="*/ 108 h 205"/>
                <a:gd name="T22" fmla="*/ 63 w 216"/>
                <a:gd name="T23" fmla="*/ 193 h 205"/>
                <a:gd name="T24" fmla="*/ 65 w 216"/>
                <a:gd name="T25" fmla="*/ 201 h 205"/>
                <a:gd name="T26" fmla="*/ 60 w 216"/>
                <a:gd name="T27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6" h="205">
                  <a:moveTo>
                    <a:pt x="60" y="205"/>
                  </a:moveTo>
                  <a:cubicBezTo>
                    <a:pt x="59" y="205"/>
                    <a:pt x="58" y="204"/>
                    <a:pt x="57" y="204"/>
                  </a:cubicBezTo>
                  <a:cubicBezTo>
                    <a:pt x="22" y="185"/>
                    <a:pt x="0" y="148"/>
                    <a:pt x="0" y="108"/>
                  </a:cubicBezTo>
                  <a:cubicBezTo>
                    <a:pt x="0" y="49"/>
                    <a:pt x="48" y="0"/>
                    <a:pt x="108" y="0"/>
                  </a:cubicBezTo>
                  <a:cubicBezTo>
                    <a:pt x="167" y="0"/>
                    <a:pt x="216" y="49"/>
                    <a:pt x="216" y="108"/>
                  </a:cubicBezTo>
                  <a:cubicBezTo>
                    <a:pt x="216" y="131"/>
                    <a:pt x="209" y="153"/>
                    <a:pt x="196" y="171"/>
                  </a:cubicBezTo>
                  <a:cubicBezTo>
                    <a:pt x="194" y="173"/>
                    <a:pt x="190" y="174"/>
                    <a:pt x="188" y="172"/>
                  </a:cubicBezTo>
                  <a:cubicBezTo>
                    <a:pt x="185" y="170"/>
                    <a:pt x="184" y="167"/>
                    <a:pt x="186" y="164"/>
                  </a:cubicBezTo>
                  <a:cubicBezTo>
                    <a:pt x="198" y="148"/>
                    <a:pt x="204" y="128"/>
                    <a:pt x="204" y="108"/>
                  </a:cubicBezTo>
                  <a:cubicBezTo>
                    <a:pt x="204" y="56"/>
                    <a:pt x="161" y="12"/>
                    <a:pt x="108" y="12"/>
                  </a:cubicBezTo>
                  <a:cubicBezTo>
                    <a:pt x="55" y="12"/>
                    <a:pt x="12" y="56"/>
                    <a:pt x="12" y="108"/>
                  </a:cubicBezTo>
                  <a:cubicBezTo>
                    <a:pt x="12" y="144"/>
                    <a:pt x="31" y="177"/>
                    <a:pt x="63" y="193"/>
                  </a:cubicBezTo>
                  <a:cubicBezTo>
                    <a:pt x="66" y="195"/>
                    <a:pt x="67" y="198"/>
                    <a:pt x="65" y="201"/>
                  </a:cubicBezTo>
                  <a:cubicBezTo>
                    <a:pt x="64" y="203"/>
                    <a:pt x="62" y="205"/>
                    <a:pt x="60" y="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8" name="Freeform 131">
              <a:extLst>
                <a:ext uri="{FF2B5EF4-FFF2-40B4-BE49-F238E27FC236}">
                  <a16:creationId xmlns:a16="http://schemas.microsoft.com/office/drawing/2014/main" id="{A5D47A1B-2141-4945-9F0E-589BB8088B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2" y="2035"/>
              <a:ext cx="19" cy="39"/>
            </a:xfrm>
            <a:custGeom>
              <a:avLst/>
              <a:gdLst>
                <a:gd name="T0" fmla="*/ 6 w 12"/>
                <a:gd name="T1" fmla="*/ 26 h 26"/>
                <a:gd name="T2" fmla="*/ 0 w 12"/>
                <a:gd name="T3" fmla="*/ 20 h 26"/>
                <a:gd name="T4" fmla="*/ 0 w 12"/>
                <a:gd name="T5" fmla="*/ 6 h 26"/>
                <a:gd name="T6" fmla="*/ 6 w 12"/>
                <a:gd name="T7" fmla="*/ 0 h 26"/>
                <a:gd name="T8" fmla="*/ 12 w 12"/>
                <a:gd name="T9" fmla="*/ 6 h 26"/>
                <a:gd name="T10" fmla="*/ 12 w 12"/>
                <a:gd name="T11" fmla="*/ 20 h 26"/>
                <a:gd name="T12" fmla="*/ 6 w 12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6">
                  <a:moveTo>
                    <a:pt x="6" y="26"/>
                  </a:moveTo>
                  <a:cubicBezTo>
                    <a:pt x="3" y="26"/>
                    <a:pt x="0" y="23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3"/>
                    <a:pt x="9" y="26"/>
                    <a:pt x="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9" name="Freeform 132">
              <a:extLst>
                <a:ext uri="{FF2B5EF4-FFF2-40B4-BE49-F238E27FC236}">
                  <a16:creationId xmlns:a16="http://schemas.microsoft.com/office/drawing/2014/main" id="{C5C6BBAC-F34B-7C43-9879-1B7567B25F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2" y="1893"/>
              <a:ext cx="19" cy="39"/>
            </a:xfrm>
            <a:custGeom>
              <a:avLst/>
              <a:gdLst>
                <a:gd name="T0" fmla="*/ 6 w 12"/>
                <a:gd name="T1" fmla="*/ 26 h 26"/>
                <a:gd name="T2" fmla="*/ 0 w 12"/>
                <a:gd name="T3" fmla="*/ 20 h 26"/>
                <a:gd name="T4" fmla="*/ 0 w 12"/>
                <a:gd name="T5" fmla="*/ 6 h 26"/>
                <a:gd name="T6" fmla="*/ 6 w 12"/>
                <a:gd name="T7" fmla="*/ 0 h 26"/>
                <a:gd name="T8" fmla="*/ 12 w 12"/>
                <a:gd name="T9" fmla="*/ 6 h 26"/>
                <a:gd name="T10" fmla="*/ 12 w 12"/>
                <a:gd name="T11" fmla="*/ 20 h 26"/>
                <a:gd name="T12" fmla="*/ 6 w 12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6">
                  <a:moveTo>
                    <a:pt x="6" y="26"/>
                  </a:moveTo>
                  <a:cubicBezTo>
                    <a:pt x="3" y="26"/>
                    <a:pt x="0" y="23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3"/>
                    <a:pt x="9" y="26"/>
                    <a:pt x="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0" name="Freeform 133">
              <a:extLst>
                <a:ext uri="{FF2B5EF4-FFF2-40B4-BE49-F238E27FC236}">
                  <a16:creationId xmlns:a16="http://schemas.microsoft.com/office/drawing/2014/main" id="{0E22282C-227B-014F-891F-C55AF7AEC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0" y="1914"/>
              <a:ext cx="81" cy="139"/>
            </a:xfrm>
            <a:custGeom>
              <a:avLst/>
              <a:gdLst>
                <a:gd name="T0" fmla="*/ 27 w 53"/>
                <a:gd name="T1" fmla="*/ 93 h 93"/>
                <a:gd name="T2" fmla="*/ 0 w 53"/>
                <a:gd name="T3" fmla="*/ 67 h 93"/>
                <a:gd name="T4" fmla="*/ 6 w 53"/>
                <a:gd name="T5" fmla="*/ 61 h 93"/>
                <a:gd name="T6" fmla="*/ 12 w 53"/>
                <a:gd name="T7" fmla="*/ 67 h 93"/>
                <a:gd name="T8" fmla="*/ 27 w 53"/>
                <a:gd name="T9" fmla="*/ 81 h 93"/>
                <a:gd name="T10" fmla="*/ 41 w 53"/>
                <a:gd name="T11" fmla="*/ 67 h 93"/>
                <a:gd name="T12" fmla="*/ 27 w 53"/>
                <a:gd name="T13" fmla="*/ 52 h 93"/>
                <a:gd name="T14" fmla="*/ 0 w 53"/>
                <a:gd name="T15" fmla="*/ 26 h 93"/>
                <a:gd name="T16" fmla="*/ 27 w 53"/>
                <a:gd name="T17" fmla="*/ 0 h 93"/>
                <a:gd name="T18" fmla="*/ 53 w 53"/>
                <a:gd name="T19" fmla="*/ 26 h 93"/>
                <a:gd name="T20" fmla="*/ 47 w 53"/>
                <a:gd name="T21" fmla="*/ 32 h 93"/>
                <a:gd name="T22" fmla="*/ 41 w 53"/>
                <a:gd name="T23" fmla="*/ 26 h 93"/>
                <a:gd name="T24" fmla="*/ 27 w 53"/>
                <a:gd name="T25" fmla="*/ 12 h 93"/>
                <a:gd name="T26" fmla="*/ 12 w 53"/>
                <a:gd name="T27" fmla="*/ 26 h 93"/>
                <a:gd name="T28" fmla="*/ 27 w 53"/>
                <a:gd name="T29" fmla="*/ 40 h 93"/>
                <a:gd name="T30" fmla="*/ 53 w 53"/>
                <a:gd name="T31" fmla="*/ 67 h 93"/>
                <a:gd name="T32" fmla="*/ 27 w 53"/>
                <a:gd name="T33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3" h="93">
                  <a:moveTo>
                    <a:pt x="27" y="93"/>
                  </a:moveTo>
                  <a:cubicBezTo>
                    <a:pt x="12" y="93"/>
                    <a:pt x="0" y="81"/>
                    <a:pt x="0" y="67"/>
                  </a:cubicBezTo>
                  <a:cubicBezTo>
                    <a:pt x="0" y="64"/>
                    <a:pt x="3" y="61"/>
                    <a:pt x="6" y="61"/>
                  </a:cubicBezTo>
                  <a:cubicBezTo>
                    <a:pt x="10" y="61"/>
                    <a:pt x="12" y="64"/>
                    <a:pt x="12" y="67"/>
                  </a:cubicBezTo>
                  <a:cubicBezTo>
                    <a:pt x="12" y="75"/>
                    <a:pt x="19" y="81"/>
                    <a:pt x="27" y="81"/>
                  </a:cubicBezTo>
                  <a:cubicBezTo>
                    <a:pt x="35" y="81"/>
                    <a:pt x="41" y="75"/>
                    <a:pt x="41" y="67"/>
                  </a:cubicBezTo>
                  <a:cubicBezTo>
                    <a:pt x="41" y="59"/>
                    <a:pt x="35" y="52"/>
                    <a:pt x="27" y="52"/>
                  </a:cubicBezTo>
                  <a:cubicBezTo>
                    <a:pt x="12" y="52"/>
                    <a:pt x="0" y="41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1" y="0"/>
                    <a:pt x="53" y="12"/>
                    <a:pt x="53" y="26"/>
                  </a:cubicBezTo>
                  <a:cubicBezTo>
                    <a:pt x="53" y="29"/>
                    <a:pt x="51" y="32"/>
                    <a:pt x="47" y="32"/>
                  </a:cubicBezTo>
                  <a:cubicBezTo>
                    <a:pt x="44" y="32"/>
                    <a:pt x="41" y="29"/>
                    <a:pt x="41" y="26"/>
                  </a:cubicBezTo>
                  <a:cubicBezTo>
                    <a:pt x="41" y="18"/>
                    <a:pt x="35" y="12"/>
                    <a:pt x="27" y="12"/>
                  </a:cubicBezTo>
                  <a:cubicBezTo>
                    <a:pt x="19" y="12"/>
                    <a:pt x="12" y="18"/>
                    <a:pt x="12" y="26"/>
                  </a:cubicBezTo>
                  <a:cubicBezTo>
                    <a:pt x="12" y="34"/>
                    <a:pt x="19" y="40"/>
                    <a:pt x="27" y="40"/>
                  </a:cubicBezTo>
                  <a:cubicBezTo>
                    <a:pt x="41" y="40"/>
                    <a:pt x="53" y="52"/>
                    <a:pt x="53" y="67"/>
                  </a:cubicBezTo>
                  <a:cubicBezTo>
                    <a:pt x="53" y="81"/>
                    <a:pt x="41" y="93"/>
                    <a:pt x="27" y="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41" name="Group 21">
            <a:extLst>
              <a:ext uri="{FF2B5EF4-FFF2-40B4-BE49-F238E27FC236}">
                <a16:creationId xmlns:a16="http://schemas.microsoft.com/office/drawing/2014/main" id="{DF8633A8-0907-CE44-BEF9-83365247F28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420433" y="3170602"/>
            <a:ext cx="473118" cy="374241"/>
            <a:chOff x="526" y="695"/>
            <a:chExt cx="445" cy="352"/>
          </a:xfrm>
          <a:solidFill>
            <a:schemeClr val="accent1"/>
          </a:solidFill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0AA12124-D907-9A4D-80E8-82D0A9B109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" y="741"/>
              <a:ext cx="382" cy="306"/>
            </a:xfrm>
            <a:custGeom>
              <a:avLst/>
              <a:gdLst>
                <a:gd name="T0" fmla="*/ 243 w 250"/>
                <a:gd name="T1" fmla="*/ 191 h 204"/>
                <a:gd name="T2" fmla="*/ 13 w 250"/>
                <a:gd name="T3" fmla="*/ 191 h 204"/>
                <a:gd name="T4" fmla="*/ 13 w 250"/>
                <a:gd name="T5" fmla="*/ 8 h 204"/>
                <a:gd name="T6" fmla="*/ 7 w 250"/>
                <a:gd name="T7" fmla="*/ 0 h 204"/>
                <a:gd name="T8" fmla="*/ 0 w 250"/>
                <a:gd name="T9" fmla="*/ 8 h 204"/>
                <a:gd name="T10" fmla="*/ 0 w 250"/>
                <a:gd name="T11" fmla="*/ 198 h 204"/>
                <a:gd name="T12" fmla="*/ 7 w 250"/>
                <a:gd name="T13" fmla="*/ 204 h 204"/>
                <a:gd name="T14" fmla="*/ 243 w 250"/>
                <a:gd name="T15" fmla="*/ 204 h 204"/>
                <a:gd name="T16" fmla="*/ 250 w 250"/>
                <a:gd name="T17" fmla="*/ 198 h 204"/>
                <a:gd name="T18" fmla="*/ 243 w 250"/>
                <a:gd name="T19" fmla="*/ 191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0" h="204">
                  <a:moveTo>
                    <a:pt x="243" y="191"/>
                  </a:moveTo>
                  <a:cubicBezTo>
                    <a:pt x="13" y="191"/>
                    <a:pt x="13" y="191"/>
                    <a:pt x="13" y="191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4"/>
                    <a:pt x="10" y="0"/>
                    <a:pt x="7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01"/>
                    <a:pt x="3" y="204"/>
                    <a:pt x="7" y="204"/>
                  </a:cubicBezTo>
                  <a:cubicBezTo>
                    <a:pt x="243" y="204"/>
                    <a:pt x="243" y="204"/>
                    <a:pt x="243" y="204"/>
                  </a:cubicBezTo>
                  <a:cubicBezTo>
                    <a:pt x="247" y="204"/>
                    <a:pt x="250" y="201"/>
                    <a:pt x="250" y="198"/>
                  </a:cubicBezTo>
                  <a:cubicBezTo>
                    <a:pt x="250" y="194"/>
                    <a:pt x="247" y="191"/>
                    <a:pt x="243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242">
              <a:extLst>
                <a:ext uri="{FF2B5EF4-FFF2-40B4-BE49-F238E27FC236}">
                  <a16:creationId xmlns:a16="http://schemas.microsoft.com/office/drawing/2014/main" id="{F4562066-1535-0A41-9AF3-02D89DD896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3" y="695"/>
              <a:ext cx="398" cy="284"/>
            </a:xfrm>
            <a:custGeom>
              <a:avLst/>
              <a:gdLst>
                <a:gd name="T0" fmla="*/ 208 w 260"/>
                <a:gd name="T1" fmla="*/ 0 h 190"/>
                <a:gd name="T2" fmla="*/ 157 w 260"/>
                <a:gd name="T3" fmla="*/ 51 h 190"/>
                <a:gd name="T4" fmla="*/ 173 w 260"/>
                <a:gd name="T5" fmla="*/ 89 h 190"/>
                <a:gd name="T6" fmla="*/ 149 w 260"/>
                <a:gd name="T7" fmla="*/ 122 h 190"/>
                <a:gd name="T8" fmla="*/ 139 w 260"/>
                <a:gd name="T9" fmla="*/ 120 h 190"/>
                <a:gd name="T10" fmla="*/ 122 w 260"/>
                <a:gd name="T11" fmla="*/ 126 h 190"/>
                <a:gd name="T12" fmla="*/ 104 w 260"/>
                <a:gd name="T13" fmla="*/ 113 h 190"/>
                <a:gd name="T14" fmla="*/ 106 w 260"/>
                <a:gd name="T15" fmla="*/ 104 h 190"/>
                <a:gd name="T16" fmla="*/ 80 w 260"/>
                <a:gd name="T17" fmla="*/ 78 h 190"/>
                <a:gd name="T18" fmla="*/ 55 w 260"/>
                <a:gd name="T19" fmla="*/ 104 h 190"/>
                <a:gd name="T20" fmla="*/ 59 w 260"/>
                <a:gd name="T21" fmla="*/ 118 h 190"/>
                <a:gd name="T22" fmla="*/ 37 w 260"/>
                <a:gd name="T23" fmla="*/ 141 h 190"/>
                <a:gd name="T24" fmla="*/ 26 w 260"/>
                <a:gd name="T25" fmla="*/ 139 h 190"/>
                <a:gd name="T26" fmla="*/ 0 w 260"/>
                <a:gd name="T27" fmla="*/ 164 h 190"/>
                <a:gd name="T28" fmla="*/ 26 w 260"/>
                <a:gd name="T29" fmla="*/ 190 h 190"/>
                <a:gd name="T30" fmla="*/ 52 w 260"/>
                <a:gd name="T31" fmla="*/ 164 h 190"/>
                <a:gd name="T32" fmla="*/ 47 w 260"/>
                <a:gd name="T33" fmla="*/ 150 h 190"/>
                <a:gd name="T34" fmla="*/ 69 w 260"/>
                <a:gd name="T35" fmla="*/ 127 h 190"/>
                <a:gd name="T36" fmla="*/ 80 w 260"/>
                <a:gd name="T37" fmla="*/ 130 h 190"/>
                <a:gd name="T38" fmla="*/ 97 w 260"/>
                <a:gd name="T39" fmla="*/ 123 h 190"/>
                <a:gd name="T40" fmla="*/ 115 w 260"/>
                <a:gd name="T41" fmla="*/ 137 h 190"/>
                <a:gd name="T42" fmla="*/ 113 w 260"/>
                <a:gd name="T43" fmla="*/ 146 h 190"/>
                <a:gd name="T44" fmla="*/ 139 w 260"/>
                <a:gd name="T45" fmla="*/ 171 h 190"/>
                <a:gd name="T46" fmla="*/ 165 w 260"/>
                <a:gd name="T47" fmla="*/ 146 h 190"/>
                <a:gd name="T48" fmla="*/ 159 w 260"/>
                <a:gd name="T49" fmla="*/ 130 h 190"/>
                <a:gd name="T50" fmla="*/ 183 w 260"/>
                <a:gd name="T51" fmla="*/ 97 h 190"/>
                <a:gd name="T52" fmla="*/ 208 w 260"/>
                <a:gd name="T53" fmla="*/ 103 h 190"/>
                <a:gd name="T54" fmla="*/ 260 w 260"/>
                <a:gd name="T55" fmla="*/ 51 h 190"/>
                <a:gd name="T56" fmla="*/ 208 w 260"/>
                <a:gd name="T57" fmla="*/ 0 h 190"/>
                <a:gd name="T58" fmla="*/ 38 w 260"/>
                <a:gd name="T59" fmla="*/ 164 h 190"/>
                <a:gd name="T60" fmla="*/ 26 w 260"/>
                <a:gd name="T61" fmla="*/ 177 h 190"/>
                <a:gd name="T62" fmla="*/ 13 w 260"/>
                <a:gd name="T63" fmla="*/ 164 h 190"/>
                <a:gd name="T64" fmla="*/ 26 w 260"/>
                <a:gd name="T65" fmla="*/ 152 h 190"/>
                <a:gd name="T66" fmla="*/ 28 w 260"/>
                <a:gd name="T67" fmla="*/ 152 h 190"/>
                <a:gd name="T68" fmla="*/ 37 w 260"/>
                <a:gd name="T69" fmla="*/ 161 h 190"/>
                <a:gd name="T70" fmla="*/ 38 w 260"/>
                <a:gd name="T71" fmla="*/ 164 h 190"/>
                <a:gd name="T72" fmla="*/ 80 w 260"/>
                <a:gd name="T73" fmla="*/ 116 h 190"/>
                <a:gd name="T74" fmla="*/ 78 w 260"/>
                <a:gd name="T75" fmla="*/ 116 h 190"/>
                <a:gd name="T76" fmla="*/ 69 w 260"/>
                <a:gd name="T77" fmla="*/ 107 h 190"/>
                <a:gd name="T78" fmla="*/ 69 w 260"/>
                <a:gd name="T79" fmla="*/ 104 h 190"/>
                <a:gd name="T80" fmla="*/ 80 w 260"/>
                <a:gd name="T81" fmla="*/ 91 h 190"/>
                <a:gd name="T82" fmla="*/ 93 w 260"/>
                <a:gd name="T83" fmla="*/ 104 h 190"/>
                <a:gd name="T84" fmla="*/ 93 w 260"/>
                <a:gd name="T85" fmla="*/ 105 h 190"/>
                <a:gd name="T86" fmla="*/ 85 w 260"/>
                <a:gd name="T87" fmla="*/ 115 h 190"/>
                <a:gd name="T88" fmla="*/ 80 w 260"/>
                <a:gd name="T89" fmla="*/ 116 h 190"/>
                <a:gd name="T90" fmla="*/ 151 w 260"/>
                <a:gd name="T91" fmla="*/ 146 h 190"/>
                <a:gd name="T92" fmla="*/ 139 w 260"/>
                <a:gd name="T93" fmla="*/ 158 h 190"/>
                <a:gd name="T94" fmla="*/ 126 w 260"/>
                <a:gd name="T95" fmla="*/ 146 h 190"/>
                <a:gd name="T96" fmla="*/ 126 w 260"/>
                <a:gd name="T97" fmla="*/ 145 h 190"/>
                <a:gd name="T98" fmla="*/ 134 w 260"/>
                <a:gd name="T99" fmla="*/ 134 h 190"/>
                <a:gd name="T100" fmla="*/ 139 w 260"/>
                <a:gd name="T101" fmla="*/ 133 h 190"/>
                <a:gd name="T102" fmla="*/ 140 w 260"/>
                <a:gd name="T103" fmla="*/ 133 h 190"/>
                <a:gd name="T104" fmla="*/ 151 w 260"/>
                <a:gd name="T105" fmla="*/ 141 h 190"/>
                <a:gd name="T106" fmla="*/ 151 w 260"/>
                <a:gd name="T107" fmla="*/ 146 h 190"/>
                <a:gd name="T108" fmla="*/ 208 w 260"/>
                <a:gd name="T109" fmla="*/ 90 h 190"/>
                <a:gd name="T110" fmla="*/ 191 w 260"/>
                <a:gd name="T111" fmla="*/ 86 h 190"/>
                <a:gd name="T112" fmla="*/ 181 w 260"/>
                <a:gd name="T113" fmla="*/ 78 h 190"/>
                <a:gd name="T114" fmla="*/ 170 w 260"/>
                <a:gd name="T115" fmla="*/ 51 h 190"/>
                <a:gd name="T116" fmla="*/ 208 w 260"/>
                <a:gd name="T117" fmla="*/ 13 h 190"/>
                <a:gd name="T118" fmla="*/ 247 w 260"/>
                <a:gd name="T119" fmla="*/ 51 h 190"/>
                <a:gd name="T120" fmla="*/ 208 w 260"/>
                <a:gd name="T121" fmla="*/ 9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60" h="190">
                  <a:moveTo>
                    <a:pt x="208" y="0"/>
                  </a:moveTo>
                  <a:cubicBezTo>
                    <a:pt x="180" y="0"/>
                    <a:pt x="157" y="23"/>
                    <a:pt x="157" y="51"/>
                  </a:cubicBezTo>
                  <a:cubicBezTo>
                    <a:pt x="157" y="66"/>
                    <a:pt x="163" y="80"/>
                    <a:pt x="173" y="89"/>
                  </a:cubicBezTo>
                  <a:cubicBezTo>
                    <a:pt x="149" y="122"/>
                    <a:pt x="149" y="122"/>
                    <a:pt x="149" y="122"/>
                  </a:cubicBezTo>
                  <a:cubicBezTo>
                    <a:pt x="145" y="121"/>
                    <a:pt x="142" y="120"/>
                    <a:pt x="139" y="120"/>
                  </a:cubicBezTo>
                  <a:cubicBezTo>
                    <a:pt x="133" y="120"/>
                    <a:pt x="126" y="122"/>
                    <a:pt x="122" y="126"/>
                  </a:cubicBezTo>
                  <a:cubicBezTo>
                    <a:pt x="104" y="113"/>
                    <a:pt x="104" y="113"/>
                    <a:pt x="104" y="113"/>
                  </a:cubicBezTo>
                  <a:cubicBezTo>
                    <a:pt x="106" y="110"/>
                    <a:pt x="106" y="107"/>
                    <a:pt x="106" y="104"/>
                  </a:cubicBezTo>
                  <a:cubicBezTo>
                    <a:pt x="106" y="90"/>
                    <a:pt x="94" y="78"/>
                    <a:pt x="80" y="78"/>
                  </a:cubicBezTo>
                  <a:cubicBezTo>
                    <a:pt x="67" y="78"/>
                    <a:pt x="55" y="90"/>
                    <a:pt x="55" y="104"/>
                  </a:cubicBezTo>
                  <a:cubicBezTo>
                    <a:pt x="55" y="109"/>
                    <a:pt x="56" y="114"/>
                    <a:pt x="59" y="118"/>
                  </a:cubicBezTo>
                  <a:cubicBezTo>
                    <a:pt x="37" y="141"/>
                    <a:pt x="37" y="141"/>
                    <a:pt x="37" y="141"/>
                  </a:cubicBezTo>
                  <a:cubicBezTo>
                    <a:pt x="34" y="139"/>
                    <a:pt x="30" y="139"/>
                    <a:pt x="26" y="139"/>
                  </a:cubicBezTo>
                  <a:cubicBezTo>
                    <a:pt x="12" y="139"/>
                    <a:pt x="0" y="150"/>
                    <a:pt x="0" y="164"/>
                  </a:cubicBezTo>
                  <a:cubicBezTo>
                    <a:pt x="0" y="179"/>
                    <a:pt x="12" y="190"/>
                    <a:pt x="26" y="190"/>
                  </a:cubicBezTo>
                  <a:cubicBezTo>
                    <a:pt x="40" y="190"/>
                    <a:pt x="52" y="179"/>
                    <a:pt x="52" y="164"/>
                  </a:cubicBezTo>
                  <a:cubicBezTo>
                    <a:pt x="52" y="159"/>
                    <a:pt x="50" y="155"/>
                    <a:pt x="47" y="150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72" y="129"/>
                    <a:pt x="77" y="130"/>
                    <a:pt x="80" y="130"/>
                  </a:cubicBezTo>
                  <a:cubicBezTo>
                    <a:pt x="86" y="130"/>
                    <a:pt x="93" y="127"/>
                    <a:pt x="97" y="123"/>
                  </a:cubicBezTo>
                  <a:cubicBezTo>
                    <a:pt x="115" y="137"/>
                    <a:pt x="115" y="137"/>
                    <a:pt x="115" y="137"/>
                  </a:cubicBezTo>
                  <a:cubicBezTo>
                    <a:pt x="114" y="139"/>
                    <a:pt x="113" y="142"/>
                    <a:pt x="113" y="146"/>
                  </a:cubicBezTo>
                  <a:cubicBezTo>
                    <a:pt x="113" y="159"/>
                    <a:pt x="125" y="171"/>
                    <a:pt x="139" y="171"/>
                  </a:cubicBezTo>
                  <a:cubicBezTo>
                    <a:pt x="153" y="171"/>
                    <a:pt x="165" y="159"/>
                    <a:pt x="165" y="146"/>
                  </a:cubicBezTo>
                  <a:cubicBezTo>
                    <a:pt x="165" y="139"/>
                    <a:pt x="162" y="134"/>
                    <a:pt x="159" y="130"/>
                  </a:cubicBezTo>
                  <a:cubicBezTo>
                    <a:pt x="183" y="97"/>
                    <a:pt x="183" y="97"/>
                    <a:pt x="183" y="97"/>
                  </a:cubicBezTo>
                  <a:cubicBezTo>
                    <a:pt x="191" y="101"/>
                    <a:pt x="199" y="103"/>
                    <a:pt x="208" y="103"/>
                  </a:cubicBezTo>
                  <a:cubicBezTo>
                    <a:pt x="237" y="103"/>
                    <a:pt x="260" y="80"/>
                    <a:pt x="260" y="51"/>
                  </a:cubicBezTo>
                  <a:cubicBezTo>
                    <a:pt x="260" y="23"/>
                    <a:pt x="237" y="0"/>
                    <a:pt x="208" y="0"/>
                  </a:cubicBezTo>
                  <a:close/>
                  <a:moveTo>
                    <a:pt x="38" y="164"/>
                  </a:moveTo>
                  <a:cubicBezTo>
                    <a:pt x="38" y="172"/>
                    <a:pt x="33" y="177"/>
                    <a:pt x="26" y="177"/>
                  </a:cubicBezTo>
                  <a:cubicBezTo>
                    <a:pt x="19" y="177"/>
                    <a:pt x="13" y="172"/>
                    <a:pt x="13" y="164"/>
                  </a:cubicBezTo>
                  <a:cubicBezTo>
                    <a:pt x="13" y="157"/>
                    <a:pt x="19" y="152"/>
                    <a:pt x="26" y="152"/>
                  </a:cubicBezTo>
                  <a:cubicBezTo>
                    <a:pt x="27" y="152"/>
                    <a:pt x="28" y="152"/>
                    <a:pt x="28" y="152"/>
                  </a:cubicBezTo>
                  <a:cubicBezTo>
                    <a:pt x="33" y="153"/>
                    <a:pt x="37" y="156"/>
                    <a:pt x="37" y="161"/>
                  </a:cubicBezTo>
                  <a:cubicBezTo>
                    <a:pt x="38" y="162"/>
                    <a:pt x="38" y="164"/>
                    <a:pt x="38" y="164"/>
                  </a:cubicBezTo>
                  <a:close/>
                  <a:moveTo>
                    <a:pt x="80" y="116"/>
                  </a:moveTo>
                  <a:cubicBezTo>
                    <a:pt x="80" y="116"/>
                    <a:pt x="79" y="116"/>
                    <a:pt x="78" y="116"/>
                  </a:cubicBezTo>
                  <a:cubicBezTo>
                    <a:pt x="74" y="115"/>
                    <a:pt x="69" y="112"/>
                    <a:pt x="69" y="107"/>
                  </a:cubicBezTo>
                  <a:cubicBezTo>
                    <a:pt x="69" y="106"/>
                    <a:pt x="69" y="105"/>
                    <a:pt x="69" y="104"/>
                  </a:cubicBezTo>
                  <a:cubicBezTo>
                    <a:pt x="69" y="97"/>
                    <a:pt x="74" y="91"/>
                    <a:pt x="80" y="91"/>
                  </a:cubicBezTo>
                  <a:cubicBezTo>
                    <a:pt x="87" y="91"/>
                    <a:pt x="93" y="97"/>
                    <a:pt x="93" y="104"/>
                  </a:cubicBezTo>
                  <a:cubicBezTo>
                    <a:pt x="93" y="105"/>
                    <a:pt x="93" y="105"/>
                    <a:pt x="93" y="105"/>
                  </a:cubicBezTo>
                  <a:cubicBezTo>
                    <a:pt x="93" y="109"/>
                    <a:pt x="90" y="114"/>
                    <a:pt x="85" y="115"/>
                  </a:cubicBezTo>
                  <a:cubicBezTo>
                    <a:pt x="84" y="116"/>
                    <a:pt x="82" y="116"/>
                    <a:pt x="80" y="116"/>
                  </a:cubicBezTo>
                  <a:close/>
                  <a:moveTo>
                    <a:pt x="151" y="146"/>
                  </a:moveTo>
                  <a:cubicBezTo>
                    <a:pt x="151" y="152"/>
                    <a:pt x="145" y="158"/>
                    <a:pt x="139" y="158"/>
                  </a:cubicBezTo>
                  <a:cubicBezTo>
                    <a:pt x="132" y="158"/>
                    <a:pt x="126" y="152"/>
                    <a:pt x="126" y="146"/>
                  </a:cubicBezTo>
                  <a:cubicBezTo>
                    <a:pt x="126" y="145"/>
                    <a:pt x="126" y="145"/>
                    <a:pt x="126" y="145"/>
                  </a:cubicBezTo>
                  <a:cubicBezTo>
                    <a:pt x="126" y="139"/>
                    <a:pt x="130" y="136"/>
                    <a:pt x="134" y="134"/>
                  </a:cubicBezTo>
                  <a:cubicBezTo>
                    <a:pt x="135" y="133"/>
                    <a:pt x="137" y="133"/>
                    <a:pt x="139" y="133"/>
                  </a:cubicBezTo>
                  <a:cubicBezTo>
                    <a:pt x="140" y="133"/>
                    <a:pt x="140" y="133"/>
                    <a:pt x="140" y="133"/>
                  </a:cubicBezTo>
                  <a:cubicBezTo>
                    <a:pt x="144" y="133"/>
                    <a:pt x="149" y="137"/>
                    <a:pt x="151" y="141"/>
                  </a:cubicBezTo>
                  <a:cubicBezTo>
                    <a:pt x="151" y="142"/>
                    <a:pt x="151" y="144"/>
                    <a:pt x="151" y="146"/>
                  </a:cubicBezTo>
                  <a:close/>
                  <a:moveTo>
                    <a:pt x="208" y="90"/>
                  </a:moveTo>
                  <a:cubicBezTo>
                    <a:pt x="202" y="90"/>
                    <a:pt x="197" y="89"/>
                    <a:pt x="191" y="86"/>
                  </a:cubicBezTo>
                  <a:cubicBezTo>
                    <a:pt x="188" y="84"/>
                    <a:pt x="184" y="82"/>
                    <a:pt x="181" y="78"/>
                  </a:cubicBezTo>
                  <a:cubicBezTo>
                    <a:pt x="175" y="72"/>
                    <a:pt x="170" y="62"/>
                    <a:pt x="170" y="51"/>
                  </a:cubicBezTo>
                  <a:cubicBezTo>
                    <a:pt x="170" y="30"/>
                    <a:pt x="187" y="13"/>
                    <a:pt x="208" y="13"/>
                  </a:cubicBezTo>
                  <a:cubicBezTo>
                    <a:pt x="230" y="13"/>
                    <a:pt x="247" y="30"/>
                    <a:pt x="247" y="51"/>
                  </a:cubicBezTo>
                  <a:cubicBezTo>
                    <a:pt x="247" y="73"/>
                    <a:pt x="230" y="90"/>
                    <a:pt x="208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243">
              <a:extLst>
                <a:ext uri="{FF2B5EF4-FFF2-40B4-BE49-F238E27FC236}">
                  <a16:creationId xmlns:a16="http://schemas.microsoft.com/office/drawing/2014/main" id="{B9353C7F-D73E-B741-B879-7A160E097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" y="800"/>
              <a:ext cx="17" cy="16"/>
            </a:xfrm>
            <a:custGeom>
              <a:avLst/>
              <a:gdLst>
                <a:gd name="T0" fmla="*/ 0 w 17"/>
                <a:gd name="T1" fmla="*/ 0 h 16"/>
                <a:gd name="T2" fmla="*/ 17 w 17"/>
                <a:gd name="T3" fmla="*/ 0 h 16"/>
                <a:gd name="T4" fmla="*/ 17 w 17"/>
                <a:gd name="T5" fmla="*/ 16 h 16"/>
                <a:gd name="T6" fmla="*/ 0 w 17"/>
                <a:gd name="T7" fmla="*/ 16 h 16"/>
                <a:gd name="T8" fmla="*/ 0 w 17"/>
                <a:gd name="T9" fmla="*/ 0 h 16"/>
                <a:gd name="T10" fmla="*/ 0 w 17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6">
                  <a:moveTo>
                    <a:pt x="0" y="0"/>
                  </a:moveTo>
                  <a:lnTo>
                    <a:pt x="17" y="0"/>
                  </a:lnTo>
                  <a:lnTo>
                    <a:pt x="17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244">
              <a:extLst>
                <a:ext uri="{FF2B5EF4-FFF2-40B4-BE49-F238E27FC236}">
                  <a16:creationId xmlns:a16="http://schemas.microsoft.com/office/drawing/2014/main" id="{6486A7B7-4FAD-3449-8DAB-F23DCD605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" y="725"/>
              <a:ext cx="65" cy="67"/>
            </a:xfrm>
            <a:custGeom>
              <a:avLst/>
              <a:gdLst>
                <a:gd name="T0" fmla="*/ 21 w 43"/>
                <a:gd name="T1" fmla="*/ 0 h 45"/>
                <a:gd name="T2" fmla="*/ 6 w 43"/>
                <a:gd name="T3" fmla="*/ 6 h 45"/>
                <a:gd name="T4" fmla="*/ 0 w 43"/>
                <a:gd name="T5" fmla="*/ 18 h 45"/>
                <a:gd name="T6" fmla="*/ 10 w 43"/>
                <a:gd name="T7" fmla="*/ 19 h 45"/>
                <a:gd name="T8" fmla="*/ 14 w 43"/>
                <a:gd name="T9" fmla="*/ 12 h 45"/>
                <a:gd name="T10" fmla="*/ 21 w 43"/>
                <a:gd name="T11" fmla="*/ 9 h 45"/>
                <a:gd name="T12" fmla="*/ 28 w 43"/>
                <a:gd name="T13" fmla="*/ 11 h 45"/>
                <a:gd name="T14" fmla="*/ 31 w 43"/>
                <a:gd name="T15" fmla="*/ 17 h 45"/>
                <a:gd name="T16" fmla="*/ 29 w 43"/>
                <a:gd name="T17" fmla="*/ 22 h 45"/>
                <a:gd name="T18" fmla="*/ 24 w 43"/>
                <a:gd name="T19" fmla="*/ 27 h 45"/>
                <a:gd name="T20" fmla="*/ 17 w 43"/>
                <a:gd name="T21" fmla="*/ 35 h 45"/>
                <a:gd name="T22" fmla="*/ 15 w 43"/>
                <a:gd name="T23" fmla="*/ 43 h 45"/>
                <a:gd name="T24" fmla="*/ 16 w 43"/>
                <a:gd name="T25" fmla="*/ 45 h 45"/>
                <a:gd name="T26" fmla="*/ 26 w 43"/>
                <a:gd name="T27" fmla="*/ 45 h 45"/>
                <a:gd name="T28" fmla="*/ 27 w 43"/>
                <a:gd name="T29" fmla="*/ 39 h 45"/>
                <a:gd name="T30" fmla="*/ 31 w 43"/>
                <a:gd name="T31" fmla="*/ 34 h 45"/>
                <a:gd name="T32" fmla="*/ 40 w 43"/>
                <a:gd name="T33" fmla="*/ 25 h 45"/>
                <a:gd name="T34" fmla="*/ 43 w 43"/>
                <a:gd name="T35" fmla="*/ 17 h 45"/>
                <a:gd name="T36" fmla="*/ 36 w 43"/>
                <a:gd name="T37" fmla="*/ 6 h 45"/>
                <a:gd name="T38" fmla="*/ 21 w 43"/>
                <a:gd name="T3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3" h="45">
                  <a:moveTo>
                    <a:pt x="21" y="0"/>
                  </a:moveTo>
                  <a:cubicBezTo>
                    <a:pt x="15" y="0"/>
                    <a:pt x="10" y="2"/>
                    <a:pt x="6" y="6"/>
                  </a:cubicBezTo>
                  <a:cubicBezTo>
                    <a:pt x="2" y="9"/>
                    <a:pt x="0" y="13"/>
                    <a:pt x="0" y="18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16"/>
                    <a:pt x="12" y="13"/>
                    <a:pt x="14" y="12"/>
                  </a:cubicBezTo>
                  <a:cubicBezTo>
                    <a:pt x="16" y="10"/>
                    <a:pt x="19" y="9"/>
                    <a:pt x="21" y="9"/>
                  </a:cubicBezTo>
                  <a:cubicBezTo>
                    <a:pt x="25" y="9"/>
                    <a:pt x="27" y="10"/>
                    <a:pt x="28" y="11"/>
                  </a:cubicBezTo>
                  <a:cubicBezTo>
                    <a:pt x="30" y="13"/>
                    <a:pt x="31" y="15"/>
                    <a:pt x="31" y="17"/>
                  </a:cubicBezTo>
                  <a:cubicBezTo>
                    <a:pt x="31" y="19"/>
                    <a:pt x="31" y="20"/>
                    <a:pt x="29" y="22"/>
                  </a:cubicBezTo>
                  <a:cubicBezTo>
                    <a:pt x="29" y="23"/>
                    <a:pt x="27" y="25"/>
                    <a:pt x="24" y="27"/>
                  </a:cubicBezTo>
                  <a:cubicBezTo>
                    <a:pt x="20" y="30"/>
                    <a:pt x="19" y="32"/>
                    <a:pt x="17" y="35"/>
                  </a:cubicBezTo>
                  <a:cubicBezTo>
                    <a:pt x="16" y="36"/>
                    <a:pt x="15" y="39"/>
                    <a:pt x="15" y="43"/>
                  </a:cubicBezTo>
                  <a:cubicBezTo>
                    <a:pt x="15" y="43"/>
                    <a:pt x="15" y="44"/>
                    <a:pt x="16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6" y="43"/>
                    <a:pt x="26" y="40"/>
                    <a:pt x="27" y="39"/>
                  </a:cubicBezTo>
                  <a:cubicBezTo>
                    <a:pt x="27" y="38"/>
                    <a:pt x="28" y="36"/>
                    <a:pt x="31" y="34"/>
                  </a:cubicBezTo>
                  <a:cubicBezTo>
                    <a:pt x="36" y="30"/>
                    <a:pt x="39" y="27"/>
                    <a:pt x="40" y="25"/>
                  </a:cubicBezTo>
                  <a:cubicBezTo>
                    <a:pt x="42" y="23"/>
                    <a:pt x="43" y="20"/>
                    <a:pt x="43" y="17"/>
                  </a:cubicBezTo>
                  <a:cubicBezTo>
                    <a:pt x="43" y="13"/>
                    <a:pt x="40" y="9"/>
                    <a:pt x="36" y="6"/>
                  </a:cubicBezTo>
                  <a:cubicBezTo>
                    <a:pt x="33" y="2"/>
                    <a:pt x="27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6" name="Group 71">
            <a:extLst>
              <a:ext uri="{FF2B5EF4-FFF2-40B4-BE49-F238E27FC236}">
                <a16:creationId xmlns:a16="http://schemas.microsoft.com/office/drawing/2014/main" id="{812AA5DC-A4DD-534D-91AC-87DD09713D0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667337" y="3111955"/>
            <a:ext cx="516168" cy="491534"/>
            <a:chOff x="6721" y="1874"/>
            <a:chExt cx="440" cy="419"/>
          </a:xfrm>
          <a:solidFill>
            <a:schemeClr val="accent1"/>
          </a:solidFill>
        </p:grpSpPr>
        <p:sp>
          <p:nvSpPr>
            <p:cNvPr id="247" name="Freeform 72">
              <a:extLst>
                <a:ext uri="{FF2B5EF4-FFF2-40B4-BE49-F238E27FC236}">
                  <a16:creationId xmlns:a16="http://schemas.microsoft.com/office/drawing/2014/main" id="{1D7E026E-1643-2347-9166-545F7A08B4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33" y="1952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8" y="0"/>
                    <a:pt x="48" y="10"/>
                    <a:pt x="48" y="24"/>
                  </a:cubicBezTo>
                  <a:cubicBezTo>
                    <a:pt x="48" y="37"/>
                    <a:pt x="38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248" name="Freeform 73">
              <a:extLst>
                <a:ext uri="{FF2B5EF4-FFF2-40B4-BE49-F238E27FC236}">
                  <a16:creationId xmlns:a16="http://schemas.microsoft.com/office/drawing/2014/main" id="{5351C73B-0BA7-0241-A5BE-40597F2283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79" y="1898"/>
              <a:ext cx="182" cy="180"/>
            </a:xfrm>
            <a:custGeom>
              <a:avLst/>
              <a:gdLst>
                <a:gd name="T0" fmla="*/ 48 w 119"/>
                <a:gd name="T1" fmla="*/ 120 h 120"/>
                <a:gd name="T2" fmla="*/ 42 w 119"/>
                <a:gd name="T3" fmla="*/ 104 h 120"/>
                <a:gd name="T4" fmla="*/ 22 w 119"/>
                <a:gd name="T5" fmla="*/ 102 h 120"/>
                <a:gd name="T6" fmla="*/ 1 w 119"/>
                <a:gd name="T7" fmla="*/ 79 h 120"/>
                <a:gd name="T8" fmla="*/ 4 w 119"/>
                <a:gd name="T9" fmla="*/ 71 h 120"/>
                <a:gd name="T10" fmla="*/ 11 w 119"/>
                <a:gd name="T11" fmla="*/ 60 h 120"/>
                <a:gd name="T12" fmla="*/ 4 w 119"/>
                <a:gd name="T13" fmla="*/ 48 h 120"/>
                <a:gd name="T14" fmla="*/ 2 w 119"/>
                <a:gd name="T15" fmla="*/ 40 h 120"/>
                <a:gd name="T16" fmla="*/ 22 w 119"/>
                <a:gd name="T17" fmla="*/ 17 h 120"/>
                <a:gd name="T18" fmla="*/ 42 w 119"/>
                <a:gd name="T19" fmla="*/ 15 h 120"/>
                <a:gd name="T20" fmla="*/ 48 w 119"/>
                <a:gd name="T21" fmla="*/ 0 h 120"/>
                <a:gd name="T22" fmla="*/ 78 w 119"/>
                <a:gd name="T23" fmla="*/ 6 h 120"/>
                <a:gd name="T24" fmla="*/ 89 w 119"/>
                <a:gd name="T25" fmla="*/ 22 h 120"/>
                <a:gd name="T26" fmla="*/ 102 w 119"/>
                <a:gd name="T27" fmla="*/ 16 h 120"/>
                <a:gd name="T28" fmla="*/ 117 w 119"/>
                <a:gd name="T29" fmla="*/ 40 h 120"/>
                <a:gd name="T30" fmla="*/ 115 w 119"/>
                <a:gd name="T31" fmla="*/ 48 h 120"/>
                <a:gd name="T32" fmla="*/ 107 w 119"/>
                <a:gd name="T33" fmla="*/ 60 h 120"/>
                <a:gd name="T34" fmla="*/ 115 w 119"/>
                <a:gd name="T35" fmla="*/ 71 h 120"/>
                <a:gd name="T36" fmla="*/ 106 w 119"/>
                <a:gd name="T37" fmla="*/ 100 h 120"/>
                <a:gd name="T38" fmla="*/ 97 w 119"/>
                <a:gd name="T39" fmla="*/ 102 h 120"/>
                <a:gd name="T40" fmla="*/ 78 w 119"/>
                <a:gd name="T41" fmla="*/ 104 h 120"/>
                <a:gd name="T42" fmla="*/ 72 w 119"/>
                <a:gd name="T43" fmla="*/ 120 h 120"/>
                <a:gd name="T44" fmla="*/ 66 w 119"/>
                <a:gd name="T45" fmla="*/ 108 h 120"/>
                <a:gd name="T46" fmla="*/ 71 w 119"/>
                <a:gd name="T47" fmla="*/ 94 h 120"/>
                <a:gd name="T48" fmla="*/ 92 w 119"/>
                <a:gd name="T49" fmla="*/ 85 h 120"/>
                <a:gd name="T50" fmla="*/ 104 w 119"/>
                <a:gd name="T51" fmla="*/ 78 h 120"/>
                <a:gd name="T52" fmla="*/ 95 w 119"/>
                <a:gd name="T53" fmla="*/ 68 h 120"/>
                <a:gd name="T54" fmla="*/ 94 w 119"/>
                <a:gd name="T55" fmla="*/ 51 h 120"/>
                <a:gd name="T56" fmla="*/ 104 w 119"/>
                <a:gd name="T57" fmla="*/ 41 h 120"/>
                <a:gd name="T58" fmla="*/ 92 w 119"/>
                <a:gd name="T59" fmla="*/ 34 h 120"/>
                <a:gd name="T60" fmla="*/ 70 w 119"/>
                <a:gd name="T61" fmla="*/ 25 h 120"/>
                <a:gd name="T62" fmla="*/ 66 w 119"/>
                <a:gd name="T63" fmla="*/ 12 h 120"/>
                <a:gd name="T64" fmla="*/ 54 w 119"/>
                <a:gd name="T65" fmla="*/ 19 h 120"/>
                <a:gd name="T66" fmla="*/ 35 w 119"/>
                <a:gd name="T67" fmla="*/ 33 h 120"/>
                <a:gd name="T68" fmla="*/ 21 w 119"/>
                <a:gd name="T69" fmla="*/ 30 h 120"/>
                <a:gd name="T70" fmla="*/ 22 w 119"/>
                <a:gd name="T71" fmla="*/ 45 h 120"/>
                <a:gd name="T72" fmla="*/ 23 w 119"/>
                <a:gd name="T73" fmla="*/ 60 h 120"/>
                <a:gd name="T74" fmla="*/ 22 w 119"/>
                <a:gd name="T75" fmla="*/ 74 h 120"/>
                <a:gd name="T76" fmla="*/ 21 w 119"/>
                <a:gd name="T77" fmla="*/ 89 h 120"/>
                <a:gd name="T78" fmla="*/ 35 w 119"/>
                <a:gd name="T79" fmla="*/ 86 h 120"/>
                <a:gd name="T80" fmla="*/ 54 w 119"/>
                <a:gd name="T81" fmla="*/ 10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9" h="120">
                  <a:moveTo>
                    <a:pt x="72" y="120"/>
                  </a:moveTo>
                  <a:cubicBezTo>
                    <a:pt x="48" y="120"/>
                    <a:pt x="48" y="120"/>
                    <a:pt x="48" y="120"/>
                  </a:cubicBezTo>
                  <a:cubicBezTo>
                    <a:pt x="45" y="120"/>
                    <a:pt x="42" y="117"/>
                    <a:pt x="42" y="114"/>
                  </a:cubicBezTo>
                  <a:cubicBezTo>
                    <a:pt x="42" y="104"/>
                    <a:pt x="42" y="104"/>
                    <a:pt x="42" y="104"/>
                  </a:cubicBezTo>
                  <a:cubicBezTo>
                    <a:pt x="38" y="102"/>
                    <a:pt x="34" y="100"/>
                    <a:pt x="30" y="97"/>
                  </a:cubicBezTo>
                  <a:cubicBezTo>
                    <a:pt x="22" y="102"/>
                    <a:pt x="22" y="102"/>
                    <a:pt x="22" y="102"/>
                  </a:cubicBezTo>
                  <a:cubicBezTo>
                    <a:pt x="19" y="104"/>
                    <a:pt x="15" y="103"/>
                    <a:pt x="13" y="100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1" y="78"/>
                    <a:pt x="0" y="76"/>
                    <a:pt x="1" y="75"/>
                  </a:cubicBezTo>
                  <a:cubicBezTo>
                    <a:pt x="1" y="73"/>
                    <a:pt x="2" y="72"/>
                    <a:pt x="4" y="71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4"/>
                    <a:pt x="11" y="62"/>
                    <a:pt x="11" y="60"/>
                  </a:cubicBezTo>
                  <a:cubicBezTo>
                    <a:pt x="11" y="57"/>
                    <a:pt x="12" y="55"/>
                    <a:pt x="12" y="53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7"/>
                    <a:pt x="1" y="46"/>
                    <a:pt x="1" y="44"/>
                  </a:cubicBezTo>
                  <a:cubicBezTo>
                    <a:pt x="1" y="43"/>
                    <a:pt x="1" y="41"/>
                    <a:pt x="2" y="40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5" y="16"/>
                    <a:pt x="19" y="15"/>
                    <a:pt x="22" y="17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4" y="19"/>
                    <a:pt x="38" y="17"/>
                    <a:pt x="42" y="15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2" y="2"/>
                    <a:pt x="45" y="0"/>
                    <a:pt x="48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6" y="0"/>
                    <a:pt x="78" y="2"/>
                    <a:pt x="78" y="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2" y="17"/>
                    <a:pt x="86" y="19"/>
                    <a:pt x="89" y="22"/>
                  </a:cubicBezTo>
                  <a:cubicBezTo>
                    <a:pt x="97" y="17"/>
                    <a:pt x="97" y="17"/>
                    <a:pt x="97" y="17"/>
                  </a:cubicBezTo>
                  <a:cubicBezTo>
                    <a:pt x="99" y="16"/>
                    <a:pt x="100" y="16"/>
                    <a:pt x="102" y="16"/>
                  </a:cubicBezTo>
                  <a:cubicBezTo>
                    <a:pt x="103" y="17"/>
                    <a:pt x="105" y="18"/>
                    <a:pt x="105" y="19"/>
                  </a:cubicBezTo>
                  <a:cubicBezTo>
                    <a:pt x="117" y="40"/>
                    <a:pt x="117" y="40"/>
                    <a:pt x="117" y="40"/>
                  </a:cubicBezTo>
                  <a:cubicBezTo>
                    <a:pt x="118" y="41"/>
                    <a:pt x="118" y="43"/>
                    <a:pt x="118" y="44"/>
                  </a:cubicBezTo>
                  <a:cubicBezTo>
                    <a:pt x="118" y="46"/>
                    <a:pt x="117" y="47"/>
                    <a:pt x="115" y="48"/>
                  </a:cubicBezTo>
                  <a:cubicBezTo>
                    <a:pt x="107" y="53"/>
                    <a:pt x="107" y="53"/>
                    <a:pt x="107" y="53"/>
                  </a:cubicBezTo>
                  <a:cubicBezTo>
                    <a:pt x="107" y="55"/>
                    <a:pt x="107" y="57"/>
                    <a:pt x="107" y="60"/>
                  </a:cubicBezTo>
                  <a:cubicBezTo>
                    <a:pt x="107" y="62"/>
                    <a:pt x="107" y="64"/>
                    <a:pt x="107" y="66"/>
                  </a:cubicBezTo>
                  <a:cubicBezTo>
                    <a:pt x="115" y="71"/>
                    <a:pt x="115" y="71"/>
                    <a:pt x="115" y="71"/>
                  </a:cubicBezTo>
                  <a:cubicBezTo>
                    <a:pt x="118" y="73"/>
                    <a:pt x="119" y="76"/>
                    <a:pt x="118" y="79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5" y="101"/>
                    <a:pt x="104" y="102"/>
                    <a:pt x="102" y="103"/>
                  </a:cubicBezTo>
                  <a:cubicBezTo>
                    <a:pt x="100" y="103"/>
                    <a:pt x="99" y="103"/>
                    <a:pt x="97" y="102"/>
                  </a:cubicBezTo>
                  <a:cubicBezTo>
                    <a:pt x="89" y="97"/>
                    <a:pt x="89" y="97"/>
                    <a:pt x="89" y="97"/>
                  </a:cubicBezTo>
                  <a:cubicBezTo>
                    <a:pt x="86" y="100"/>
                    <a:pt x="82" y="102"/>
                    <a:pt x="78" y="10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7"/>
                    <a:pt x="76" y="120"/>
                    <a:pt x="72" y="120"/>
                  </a:cubicBezTo>
                  <a:close/>
                  <a:moveTo>
                    <a:pt x="54" y="108"/>
                  </a:moveTo>
                  <a:cubicBezTo>
                    <a:pt x="66" y="108"/>
                    <a:pt x="66" y="108"/>
                    <a:pt x="66" y="108"/>
                  </a:cubicBezTo>
                  <a:cubicBezTo>
                    <a:pt x="66" y="100"/>
                    <a:pt x="66" y="100"/>
                    <a:pt x="66" y="100"/>
                  </a:cubicBezTo>
                  <a:cubicBezTo>
                    <a:pt x="66" y="97"/>
                    <a:pt x="68" y="95"/>
                    <a:pt x="71" y="94"/>
                  </a:cubicBezTo>
                  <a:cubicBezTo>
                    <a:pt x="76" y="92"/>
                    <a:pt x="81" y="90"/>
                    <a:pt x="85" y="86"/>
                  </a:cubicBezTo>
                  <a:cubicBezTo>
                    <a:pt x="87" y="84"/>
                    <a:pt x="89" y="83"/>
                    <a:pt x="92" y="85"/>
                  </a:cubicBezTo>
                  <a:cubicBezTo>
                    <a:pt x="98" y="89"/>
                    <a:pt x="98" y="89"/>
                    <a:pt x="98" y="89"/>
                  </a:cubicBezTo>
                  <a:cubicBezTo>
                    <a:pt x="104" y="78"/>
                    <a:pt x="104" y="78"/>
                    <a:pt x="104" y="78"/>
                  </a:cubicBezTo>
                  <a:cubicBezTo>
                    <a:pt x="97" y="74"/>
                    <a:pt x="97" y="74"/>
                    <a:pt x="97" y="74"/>
                  </a:cubicBezTo>
                  <a:cubicBezTo>
                    <a:pt x="95" y="73"/>
                    <a:pt x="94" y="70"/>
                    <a:pt x="95" y="68"/>
                  </a:cubicBezTo>
                  <a:cubicBezTo>
                    <a:pt x="95" y="65"/>
                    <a:pt x="95" y="62"/>
                    <a:pt x="95" y="60"/>
                  </a:cubicBezTo>
                  <a:cubicBezTo>
                    <a:pt x="95" y="57"/>
                    <a:pt x="95" y="54"/>
                    <a:pt x="94" y="51"/>
                  </a:cubicBezTo>
                  <a:cubicBezTo>
                    <a:pt x="94" y="49"/>
                    <a:pt x="95" y="46"/>
                    <a:pt x="97" y="45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98" y="30"/>
                    <a:pt x="98" y="30"/>
                    <a:pt x="98" y="30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6"/>
                    <a:pt x="87" y="35"/>
                    <a:pt x="85" y="33"/>
                  </a:cubicBezTo>
                  <a:cubicBezTo>
                    <a:pt x="81" y="30"/>
                    <a:pt x="76" y="27"/>
                    <a:pt x="70" y="25"/>
                  </a:cubicBezTo>
                  <a:cubicBezTo>
                    <a:pt x="68" y="24"/>
                    <a:pt x="66" y="22"/>
                    <a:pt x="66" y="19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22"/>
                    <a:pt x="53" y="24"/>
                    <a:pt x="50" y="25"/>
                  </a:cubicBezTo>
                  <a:cubicBezTo>
                    <a:pt x="44" y="27"/>
                    <a:pt x="39" y="30"/>
                    <a:pt x="35" y="33"/>
                  </a:cubicBezTo>
                  <a:cubicBezTo>
                    <a:pt x="33" y="35"/>
                    <a:pt x="30" y="36"/>
                    <a:pt x="28" y="34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4" y="46"/>
                    <a:pt x="25" y="49"/>
                    <a:pt x="25" y="51"/>
                  </a:cubicBezTo>
                  <a:cubicBezTo>
                    <a:pt x="24" y="54"/>
                    <a:pt x="23" y="57"/>
                    <a:pt x="23" y="60"/>
                  </a:cubicBezTo>
                  <a:cubicBezTo>
                    <a:pt x="23" y="62"/>
                    <a:pt x="24" y="65"/>
                    <a:pt x="24" y="68"/>
                  </a:cubicBezTo>
                  <a:cubicBezTo>
                    <a:pt x="25" y="70"/>
                    <a:pt x="24" y="73"/>
                    <a:pt x="22" y="74"/>
                  </a:cubicBezTo>
                  <a:cubicBezTo>
                    <a:pt x="15" y="78"/>
                    <a:pt x="15" y="78"/>
                    <a:pt x="15" y="78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30" y="84"/>
                    <a:pt x="33" y="84"/>
                    <a:pt x="35" y="86"/>
                  </a:cubicBezTo>
                  <a:cubicBezTo>
                    <a:pt x="39" y="89"/>
                    <a:pt x="44" y="92"/>
                    <a:pt x="50" y="94"/>
                  </a:cubicBezTo>
                  <a:cubicBezTo>
                    <a:pt x="53" y="95"/>
                    <a:pt x="54" y="97"/>
                    <a:pt x="54" y="100"/>
                  </a:cubicBezTo>
                  <a:lnTo>
                    <a:pt x="54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249" name="Freeform 74">
              <a:extLst>
                <a:ext uri="{FF2B5EF4-FFF2-40B4-BE49-F238E27FC236}">
                  <a16:creationId xmlns:a16="http://schemas.microsoft.com/office/drawing/2014/main" id="{D0E469F3-B678-D945-AFB3-6BFFD229CA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76" y="2095"/>
              <a:ext cx="330" cy="198"/>
            </a:xfrm>
            <a:custGeom>
              <a:avLst/>
              <a:gdLst>
                <a:gd name="T0" fmla="*/ 210 w 216"/>
                <a:gd name="T1" fmla="*/ 132 h 132"/>
                <a:gd name="T2" fmla="*/ 6 w 216"/>
                <a:gd name="T3" fmla="*/ 132 h 132"/>
                <a:gd name="T4" fmla="*/ 0 w 216"/>
                <a:gd name="T5" fmla="*/ 126 h 132"/>
                <a:gd name="T6" fmla="*/ 0 w 216"/>
                <a:gd name="T7" fmla="*/ 6 h 132"/>
                <a:gd name="T8" fmla="*/ 6 w 216"/>
                <a:gd name="T9" fmla="*/ 0 h 132"/>
                <a:gd name="T10" fmla="*/ 210 w 216"/>
                <a:gd name="T11" fmla="*/ 0 h 132"/>
                <a:gd name="T12" fmla="*/ 216 w 216"/>
                <a:gd name="T13" fmla="*/ 6 h 132"/>
                <a:gd name="T14" fmla="*/ 216 w 216"/>
                <a:gd name="T15" fmla="*/ 126 h 132"/>
                <a:gd name="T16" fmla="*/ 210 w 216"/>
                <a:gd name="T17" fmla="*/ 132 h 132"/>
                <a:gd name="T18" fmla="*/ 12 w 216"/>
                <a:gd name="T19" fmla="*/ 120 h 132"/>
                <a:gd name="T20" fmla="*/ 204 w 216"/>
                <a:gd name="T21" fmla="*/ 120 h 132"/>
                <a:gd name="T22" fmla="*/ 204 w 216"/>
                <a:gd name="T23" fmla="*/ 12 h 132"/>
                <a:gd name="T24" fmla="*/ 12 w 216"/>
                <a:gd name="T25" fmla="*/ 12 h 132"/>
                <a:gd name="T26" fmla="*/ 12 w 216"/>
                <a:gd name="T27" fmla="*/ 12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6" h="132">
                  <a:moveTo>
                    <a:pt x="210" y="132"/>
                  </a:moveTo>
                  <a:cubicBezTo>
                    <a:pt x="6" y="132"/>
                    <a:pt x="6" y="132"/>
                    <a:pt x="6" y="132"/>
                  </a:cubicBezTo>
                  <a:cubicBezTo>
                    <a:pt x="3" y="132"/>
                    <a:pt x="0" y="129"/>
                    <a:pt x="0" y="12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14" y="0"/>
                    <a:pt x="216" y="2"/>
                    <a:pt x="216" y="6"/>
                  </a:cubicBezTo>
                  <a:cubicBezTo>
                    <a:pt x="216" y="126"/>
                    <a:pt x="216" y="126"/>
                    <a:pt x="216" y="126"/>
                  </a:cubicBezTo>
                  <a:cubicBezTo>
                    <a:pt x="216" y="129"/>
                    <a:pt x="214" y="132"/>
                    <a:pt x="210" y="132"/>
                  </a:cubicBezTo>
                  <a:close/>
                  <a:moveTo>
                    <a:pt x="12" y="120"/>
                  </a:moveTo>
                  <a:cubicBezTo>
                    <a:pt x="204" y="120"/>
                    <a:pt x="204" y="120"/>
                    <a:pt x="204" y="120"/>
                  </a:cubicBezTo>
                  <a:cubicBezTo>
                    <a:pt x="204" y="12"/>
                    <a:pt x="204" y="12"/>
                    <a:pt x="204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250" name="Freeform 75">
              <a:extLst>
                <a:ext uri="{FF2B5EF4-FFF2-40B4-BE49-F238E27FC236}">
                  <a16:creationId xmlns:a16="http://schemas.microsoft.com/office/drawing/2014/main" id="{B77FEEF7-7A7C-6643-BD56-5BEB58280F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6" y="2049"/>
              <a:ext cx="330" cy="64"/>
            </a:xfrm>
            <a:custGeom>
              <a:avLst/>
              <a:gdLst>
                <a:gd name="T0" fmla="*/ 210 w 216"/>
                <a:gd name="T1" fmla="*/ 43 h 43"/>
                <a:gd name="T2" fmla="*/ 6 w 216"/>
                <a:gd name="T3" fmla="*/ 43 h 43"/>
                <a:gd name="T4" fmla="*/ 1 w 216"/>
                <a:gd name="T5" fmla="*/ 40 h 43"/>
                <a:gd name="T6" fmla="*/ 1 w 216"/>
                <a:gd name="T7" fmla="*/ 35 h 43"/>
                <a:gd name="T8" fmla="*/ 11 w 216"/>
                <a:gd name="T9" fmla="*/ 5 h 43"/>
                <a:gd name="T10" fmla="*/ 18 w 216"/>
                <a:gd name="T11" fmla="*/ 1 h 43"/>
                <a:gd name="T12" fmla="*/ 22 w 216"/>
                <a:gd name="T13" fmla="*/ 8 h 43"/>
                <a:gd name="T14" fmla="*/ 15 w 216"/>
                <a:gd name="T15" fmla="*/ 31 h 43"/>
                <a:gd name="T16" fmla="*/ 210 w 216"/>
                <a:gd name="T17" fmla="*/ 31 h 43"/>
                <a:gd name="T18" fmla="*/ 216 w 216"/>
                <a:gd name="T19" fmla="*/ 37 h 43"/>
                <a:gd name="T20" fmla="*/ 210 w 216"/>
                <a:gd name="T21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" h="43">
                  <a:moveTo>
                    <a:pt x="210" y="43"/>
                  </a:moveTo>
                  <a:cubicBezTo>
                    <a:pt x="6" y="43"/>
                    <a:pt x="6" y="43"/>
                    <a:pt x="6" y="43"/>
                  </a:cubicBezTo>
                  <a:cubicBezTo>
                    <a:pt x="4" y="43"/>
                    <a:pt x="3" y="42"/>
                    <a:pt x="1" y="40"/>
                  </a:cubicBezTo>
                  <a:cubicBezTo>
                    <a:pt x="0" y="38"/>
                    <a:pt x="0" y="36"/>
                    <a:pt x="1" y="3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2"/>
                    <a:pt x="15" y="0"/>
                    <a:pt x="18" y="1"/>
                  </a:cubicBezTo>
                  <a:cubicBezTo>
                    <a:pt x="21" y="2"/>
                    <a:pt x="23" y="5"/>
                    <a:pt x="22" y="8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210" y="31"/>
                    <a:pt x="210" y="31"/>
                    <a:pt x="210" y="31"/>
                  </a:cubicBezTo>
                  <a:cubicBezTo>
                    <a:pt x="214" y="31"/>
                    <a:pt x="216" y="33"/>
                    <a:pt x="216" y="37"/>
                  </a:cubicBezTo>
                  <a:cubicBezTo>
                    <a:pt x="216" y="40"/>
                    <a:pt x="214" y="43"/>
                    <a:pt x="210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251" name="Freeform 76">
              <a:extLst>
                <a:ext uri="{FF2B5EF4-FFF2-40B4-BE49-F238E27FC236}">
                  <a16:creationId xmlns:a16="http://schemas.microsoft.com/office/drawing/2014/main" id="{3B035025-AC90-7E49-BF74-FB46A87DC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7" y="1988"/>
              <a:ext cx="72" cy="18"/>
            </a:xfrm>
            <a:custGeom>
              <a:avLst/>
              <a:gdLst>
                <a:gd name="T0" fmla="*/ 41 w 47"/>
                <a:gd name="T1" fmla="*/ 12 h 12"/>
                <a:gd name="T2" fmla="*/ 6 w 47"/>
                <a:gd name="T3" fmla="*/ 12 h 12"/>
                <a:gd name="T4" fmla="*/ 0 w 47"/>
                <a:gd name="T5" fmla="*/ 6 h 12"/>
                <a:gd name="T6" fmla="*/ 6 w 47"/>
                <a:gd name="T7" fmla="*/ 0 h 12"/>
                <a:gd name="T8" fmla="*/ 41 w 47"/>
                <a:gd name="T9" fmla="*/ 0 h 12"/>
                <a:gd name="T10" fmla="*/ 47 w 47"/>
                <a:gd name="T11" fmla="*/ 6 h 12"/>
                <a:gd name="T12" fmla="*/ 41 w 4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12">
                  <a:moveTo>
                    <a:pt x="4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5" y="0"/>
                    <a:pt x="47" y="2"/>
                    <a:pt x="47" y="6"/>
                  </a:cubicBezTo>
                  <a:cubicBezTo>
                    <a:pt x="47" y="9"/>
                    <a:pt x="45" y="12"/>
                    <a:pt x="4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252" name="Freeform 77">
              <a:extLst>
                <a:ext uri="{FF2B5EF4-FFF2-40B4-BE49-F238E27FC236}">
                  <a16:creationId xmlns:a16="http://schemas.microsoft.com/office/drawing/2014/main" id="{4B9EEDFD-B5F6-5942-AA55-8425057F8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6" y="1995"/>
              <a:ext cx="78" cy="77"/>
            </a:xfrm>
            <a:custGeom>
              <a:avLst/>
              <a:gdLst>
                <a:gd name="T0" fmla="*/ 44 w 51"/>
                <a:gd name="T1" fmla="*/ 51 h 51"/>
                <a:gd name="T2" fmla="*/ 40 w 51"/>
                <a:gd name="T3" fmla="*/ 49 h 51"/>
                <a:gd name="T4" fmla="*/ 2 w 51"/>
                <a:gd name="T5" fmla="*/ 11 h 51"/>
                <a:gd name="T6" fmla="*/ 2 w 51"/>
                <a:gd name="T7" fmla="*/ 2 h 51"/>
                <a:gd name="T8" fmla="*/ 11 w 51"/>
                <a:gd name="T9" fmla="*/ 2 h 51"/>
                <a:gd name="T10" fmla="*/ 48 w 51"/>
                <a:gd name="T11" fmla="*/ 40 h 51"/>
                <a:gd name="T12" fmla="*/ 48 w 51"/>
                <a:gd name="T13" fmla="*/ 49 h 51"/>
                <a:gd name="T14" fmla="*/ 44 w 51"/>
                <a:gd name="T1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51">
                  <a:moveTo>
                    <a:pt x="44" y="51"/>
                  </a:moveTo>
                  <a:cubicBezTo>
                    <a:pt x="43" y="51"/>
                    <a:pt x="41" y="50"/>
                    <a:pt x="40" y="49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4" y="0"/>
                    <a:pt x="8" y="0"/>
                    <a:pt x="11" y="2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51" y="43"/>
                    <a:pt x="51" y="47"/>
                    <a:pt x="48" y="49"/>
                  </a:cubicBezTo>
                  <a:cubicBezTo>
                    <a:pt x="47" y="50"/>
                    <a:pt x="46" y="51"/>
                    <a:pt x="44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253" name="Freeform 78">
              <a:extLst>
                <a:ext uri="{FF2B5EF4-FFF2-40B4-BE49-F238E27FC236}">
                  <a16:creationId xmlns:a16="http://schemas.microsoft.com/office/drawing/2014/main" id="{8B50B4AE-2180-ED47-B4DC-A8F6FCB2FD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21" y="1874"/>
              <a:ext cx="165" cy="162"/>
            </a:xfrm>
            <a:custGeom>
              <a:avLst/>
              <a:gdLst>
                <a:gd name="T0" fmla="*/ 54 w 108"/>
                <a:gd name="T1" fmla="*/ 108 h 108"/>
                <a:gd name="T2" fmla="*/ 0 w 108"/>
                <a:gd name="T3" fmla="*/ 54 h 108"/>
                <a:gd name="T4" fmla="*/ 54 w 108"/>
                <a:gd name="T5" fmla="*/ 0 h 108"/>
                <a:gd name="T6" fmla="*/ 108 w 108"/>
                <a:gd name="T7" fmla="*/ 54 h 108"/>
                <a:gd name="T8" fmla="*/ 54 w 108"/>
                <a:gd name="T9" fmla="*/ 108 h 108"/>
                <a:gd name="T10" fmla="*/ 54 w 108"/>
                <a:gd name="T11" fmla="*/ 12 h 108"/>
                <a:gd name="T12" fmla="*/ 12 w 108"/>
                <a:gd name="T13" fmla="*/ 54 h 108"/>
                <a:gd name="T14" fmla="*/ 54 w 108"/>
                <a:gd name="T15" fmla="*/ 96 h 108"/>
                <a:gd name="T16" fmla="*/ 96 w 108"/>
                <a:gd name="T17" fmla="*/ 54 h 108"/>
                <a:gd name="T18" fmla="*/ 54 w 108"/>
                <a:gd name="T19" fmla="*/ 1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108">
                  <a:moveTo>
                    <a:pt x="54" y="108"/>
                  </a:moveTo>
                  <a:cubicBezTo>
                    <a:pt x="25" y="108"/>
                    <a:pt x="0" y="84"/>
                    <a:pt x="0" y="54"/>
                  </a:cubicBezTo>
                  <a:cubicBezTo>
                    <a:pt x="0" y="24"/>
                    <a:pt x="25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4"/>
                    <a:pt x="84" y="108"/>
                    <a:pt x="54" y="108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1"/>
                    <a:pt x="12" y="54"/>
                  </a:cubicBezTo>
                  <a:cubicBezTo>
                    <a:pt x="12" y="77"/>
                    <a:pt x="31" y="96"/>
                    <a:pt x="54" y="96"/>
                  </a:cubicBezTo>
                  <a:cubicBezTo>
                    <a:pt x="78" y="96"/>
                    <a:pt x="96" y="77"/>
                    <a:pt x="96" y="54"/>
                  </a:cubicBezTo>
                  <a:cubicBezTo>
                    <a:pt x="96" y="31"/>
                    <a:pt x="7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254" name="Freeform 79">
              <a:extLst>
                <a:ext uri="{FF2B5EF4-FFF2-40B4-BE49-F238E27FC236}">
                  <a16:creationId xmlns:a16="http://schemas.microsoft.com/office/drawing/2014/main" id="{3D3213DB-D615-0D43-8639-180B31371C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41" y="2203"/>
              <a:ext cx="128" cy="54"/>
            </a:xfrm>
            <a:custGeom>
              <a:avLst/>
              <a:gdLst>
                <a:gd name="T0" fmla="*/ 78 w 84"/>
                <a:gd name="T1" fmla="*/ 36 h 36"/>
                <a:gd name="T2" fmla="*/ 6 w 84"/>
                <a:gd name="T3" fmla="*/ 36 h 36"/>
                <a:gd name="T4" fmla="*/ 0 w 84"/>
                <a:gd name="T5" fmla="*/ 30 h 36"/>
                <a:gd name="T6" fmla="*/ 0 w 84"/>
                <a:gd name="T7" fmla="*/ 6 h 36"/>
                <a:gd name="T8" fmla="*/ 6 w 84"/>
                <a:gd name="T9" fmla="*/ 0 h 36"/>
                <a:gd name="T10" fmla="*/ 78 w 84"/>
                <a:gd name="T11" fmla="*/ 0 h 36"/>
                <a:gd name="T12" fmla="*/ 84 w 84"/>
                <a:gd name="T13" fmla="*/ 6 h 36"/>
                <a:gd name="T14" fmla="*/ 84 w 84"/>
                <a:gd name="T15" fmla="*/ 30 h 36"/>
                <a:gd name="T16" fmla="*/ 78 w 84"/>
                <a:gd name="T17" fmla="*/ 36 h 36"/>
                <a:gd name="T18" fmla="*/ 12 w 84"/>
                <a:gd name="T19" fmla="*/ 24 h 36"/>
                <a:gd name="T20" fmla="*/ 72 w 84"/>
                <a:gd name="T21" fmla="*/ 24 h 36"/>
                <a:gd name="T22" fmla="*/ 72 w 84"/>
                <a:gd name="T23" fmla="*/ 12 h 36"/>
                <a:gd name="T24" fmla="*/ 12 w 84"/>
                <a:gd name="T25" fmla="*/ 12 h 36"/>
                <a:gd name="T26" fmla="*/ 12 w 84"/>
                <a:gd name="T27" fmla="*/ 2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36">
                  <a:moveTo>
                    <a:pt x="78" y="36"/>
                  </a:moveTo>
                  <a:cubicBezTo>
                    <a:pt x="6" y="36"/>
                    <a:pt x="6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2"/>
                    <a:pt x="84" y="6"/>
                  </a:cubicBezTo>
                  <a:cubicBezTo>
                    <a:pt x="84" y="30"/>
                    <a:pt x="84" y="30"/>
                    <a:pt x="84" y="30"/>
                  </a:cubicBezTo>
                  <a:cubicBezTo>
                    <a:pt x="84" y="33"/>
                    <a:pt x="82" y="36"/>
                    <a:pt x="78" y="36"/>
                  </a:cubicBezTo>
                  <a:close/>
                  <a:moveTo>
                    <a:pt x="12" y="24"/>
                  </a:moveTo>
                  <a:cubicBezTo>
                    <a:pt x="72" y="24"/>
                    <a:pt x="72" y="24"/>
                    <a:pt x="72" y="24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</p:grpSp>
      <p:grpSp>
        <p:nvGrpSpPr>
          <p:cNvPr id="255" name="Group 83">
            <a:extLst>
              <a:ext uri="{FF2B5EF4-FFF2-40B4-BE49-F238E27FC236}">
                <a16:creationId xmlns:a16="http://schemas.microsoft.com/office/drawing/2014/main" id="{55833B4A-F17D-B241-A9BA-CAA65D15AF3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862737" y="4307059"/>
            <a:ext cx="513716" cy="502040"/>
            <a:chOff x="2584" y="1926"/>
            <a:chExt cx="440" cy="430"/>
          </a:xfrm>
          <a:solidFill>
            <a:schemeClr val="accent1"/>
          </a:solidFill>
        </p:grpSpPr>
        <p:sp>
          <p:nvSpPr>
            <p:cNvPr id="256" name="Freeform 84">
              <a:extLst>
                <a:ext uri="{FF2B5EF4-FFF2-40B4-BE49-F238E27FC236}">
                  <a16:creationId xmlns:a16="http://schemas.microsoft.com/office/drawing/2014/main" id="{62D09E4A-E7E8-5A4A-85DE-1B4599C0D0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9" y="2033"/>
              <a:ext cx="165" cy="162"/>
            </a:xfrm>
            <a:custGeom>
              <a:avLst/>
              <a:gdLst>
                <a:gd name="T0" fmla="*/ 54 w 108"/>
                <a:gd name="T1" fmla="*/ 108 h 108"/>
                <a:gd name="T2" fmla="*/ 0 w 108"/>
                <a:gd name="T3" fmla="*/ 54 h 108"/>
                <a:gd name="T4" fmla="*/ 54 w 108"/>
                <a:gd name="T5" fmla="*/ 0 h 108"/>
                <a:gd name="T6" fmla="*/ 108 w 108"/>
                <a:gd name="T7" fmla="*/ 54 h 108"/>
                <a:gd name="T8" fmla="*/ 54 w 108"/>
                <a:gd name="T9" fmla="*/ 108 h 108"/>
                <a:gd name="T10" fmla="*/ 54 w 108"/>
                <a:gd name="T11" fmla="*/ 12 h 108"/>
                <a:gd name="T12" fmla="*/ 12 w 108"/>
                <a:gd name="T13" fmla="*/ 54 h 108"/>
                <a:gd name="T14" fmla="*/ 54 w 108"/>
                <a:gd name="T15" fmla="*/ 96 h 108"/>
                <a:gd name="T16" fmla="*/ 96 w 108"/>
                <a:gd name="T17" fmla="*/ 54 h 108"/>
                <a:gd name="T18" fmla="*/ 54 w 108"/>
                <a:gd name="T19" fmla="*/ 1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108">
                  <a:moveTo>
                    <a:pt x="54" y="108"/>
                  </a:moveTo>
                  <a:cubicBezTo>
                    <a:pt x="24" y="108"/>
                    <a:pt x="0" y="84"/>
                    <a:pt x="0" y="54"/>
                  </a:cubicBezTo>
                  <a:cubicBezTo>
                    <a:pt x="0" y="24"/>
                    <a:pt x="24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4"/>
                    <a:pt x="84" y="108"/>
                    <a:pt x="54" y="108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1"/>
                    <a:pt x="12" y="54"/>
                  </a:cubicBezTo>
                  <a:cubicBezTo>
                    <a:pt x="12" y="77"/>
                    <a:pt x="31" y="96"/>
                    <a:pt x="54" y="96"/>
                  </a:cubicBezTo>
                  <a:cubicBezTo>
                    <a:pt x="77" y="96"/>
                    <a:pt x="96" y="77"/>
                    <a:pt x="96" y="54"/>
                  </a:cubicBezTo>
                  <a:cubicBezTo>
                    <a:pt x="96" y="31"/>
                    <a:pt x="77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7" name="Freeform 85">
              <a:extLst>
                <a:ext uri="{FF2B5EF4-FFF2-40B4-BE49-F238E27FC236}">
                  <a16:creationId xmlns:a16="http://schemas.microsoft.com/office/drawing/2014/main" id="{B59559F8-B7D8-E64A-9FF8-99BE86B671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84" y="1989"/>
              <a:ext cx="73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8" name="Freeform 86">
              <a:extLst>
                <a:ext uri="{FF2B5EF4-FFF2-40B4-BE49-F238E27FC236}">
                  <a16:creationId xmlns:a16="http://schemas.microsoft.com/office/drawing/2014/main" id="{CB47EC8D-F2B8-9F4C-B06A-5E3E2F46DB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51" y="1926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9" name="Freeform 87">
              <a:extLst>
                <a:ext uri="{FF2B5EF4-FFF2-40B4-BE49-F238E27FC236}">
                  <a16:creationId xmlns:a16="http://schemas.microsoft.com/office/drawing/2014/main" id="{DFF5E73F-F4A1-184B-8EF1-E99450FD40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84" y="2284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0" name="Freeform 88">
              <a:extLst>
                <a:ext uri="{FF2B5EF4-FFF2-40B4-BE49-F238E27FC236}">
                  <a16:creationId xmlns:a16="http://schemas.microsoft.com/office/drawing/2014/main" id="{4315EC7A-FDF7-B047-92A8-C59FD41F2A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95" y="2284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1" name="Freeform 89">
              <a:extLst>
                <a:ext uri="{FF2B5EF4-FFF2-40B4-BE49-F238E27FC236}">
                  <a16:creationId xmlns:a16="http://schemas.microsoft.com/office/drawing/2014/main" id="{5CFD3D7D-9ADA-AA40-8FB5-1D7E3F9685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4" y="2159"/>
              <a:ext cx="152" cy="149"/>
            </a:xfrm>
            <a:custGeom>
              <a:avLst/>
              <a:gdLst>
                <a:gd name="T0" fmla="*/ 12 w 152"/>
                <a:gd name="T1" fmla="*/ 149 h 149"/>
                <a:gd name="T2" fmla="*/ 0 w 152"/>
                <a:gd name="T3" fmla="*/ 136 h 149"/>
                <a:gd name="T4" fmla="*/ 139 w 152"/>
                <a:gd name="T5" fmla="*/ 0 h 149"/>
                <a:gd name="T6" fmla="*/ 152 w 152"/>
                <a:gd name="T7" fmla="*/ 13 h 149"/>
                <a:gd name="T8" fmla="*/ 12 w 152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49">
                  <a:moveTo>
                    <a:pt x="12" y="149"/>
                  </a:moveTo>
                  <a:lnTo>
                    <a:pt x="0" y="136"/>
                  </a:lnTo>
                  <a:lnTo>
                    <a:pt x="139" y="0"/>
                  </a:lnTo>
                  <a:lnTo>
                    <a:pt x="152" y="13"/>
                  </a:lnTo>
                  <a:lnTo>
                    <a:pt x="12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2" name="Freeform 90">
              <a:extLst>
                <a:ext uri="{FF2B5EF4-FFF2-40B4-BE49-F238E27FC236}">
                  <a16:creationId xmlns:a16="http://schemas.microsoft.com/office/drawing/2014/main" id="{BC3144C7-6411-9D4D-B367-CCFF229DB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7" y="1975"/>
              <a:ext cx="98" cy="96"/>
            </a:xfrm>
            <a:custGeom>
              <a:avLst/>
              <a:gdLst>
                <a:gd name="T0" fmla="*/ 13 w 98"/>
                <a:gd name="T1" fmla="*/ 96 h 96"/>
                <a:gd name="T2" fmla="*/ 0 w 98"/>
                <a:gd name="T3" fmla="*/ 82 h 96"/>
                <a:gd name="T4" fmla="*/ 84 w 98"/>
                <a:gd name="T5" fmla="*/ 0 h 96"/>
                <a:gd name="T6" fmla="*/ 98 w 98"/>
                <a:gd name="T7" fmla="*/ 12 h 96"/>
                <a:gd name="T8" fmla="*/ 13 w 98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96">
                  <a:moveTo>
                    <a:pt x="13" y="96"/>
                  </a:moveTo>
                  <a:lnTo>
                    <a:pt x="0" y="82"/>
                  </a:lnTo>
                  <a:lnTo>
                    <a:pt x="84" y="0"/>
                  </a:lnTo>
                  <a:lnTo>
                    <a:pt x="98" y="12"/>
                  </a:lnTo>
                  <a:lnTo>
                    <a:pt x="13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3" name="Freeform 91">
              <a:extLst>
                <a:ext uri="{FF2B5EF4-FFF2-40B4-BE49-F238E27FC236}">
                  <a16:creationId xmlns:a16="http://schemas.microsoft.com/office/drawing/2014/main" id="{6E2C42D8-3319-674B-8133-E01915A2D5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" y="2029"/>
              <a:ext cx="125" cy="66"/>
            </a:xfrm>
            <a:custGeom>
              <a:avLst/>
              <a:gdLst>
                <a:gd name="T0" fmla="*/ 119 w 125"/>
                <a:gd name="T1" fmla="*/ 66 h 66"/>
                <a:gd name="T2" fmla="*/ 0 w 125"/>
                <a:gd name="T3" fmla="*/ 16 h 66"/>
                <a:gd name="T4" fmla="*/ 7 w 125"/>
                <a:gd name="T5" fmla="*/ 0 h 66"/>
                <a:gd name="T6" fmla="*/ 125 w 125"/>
                <a:gd name="T7" fmla="*/ 49 h 66"/>
                <a:gd name="T8" fmla="*/ 119 w 125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66">
                  <a:moveTo>
                    <a:pt x="119" y="66"/>
                  </a:moveTo>
                  <a:lnTo>
                    <a:pt x="0" y="16"/>
                  </a:lnTo>
                  <a:lnTo>
                    <a:pt x="7" y="0"/>
                  </a:lnTo>
                  <a:lnTo>
                    <a:pt x="125" y="49"/>
                  </a:lnTo>
                  <a:lnTo>
                    <a:pt x="119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4" name="Freeform 92">
              <a:extLst>
                <a:ext uri="{FF2B5EF4-FFF2-40B4-BE49-F238E27FC236}">
                  <a16:creationId xmlns:a16="http://schemas.microsoft.com/office/drawing/2014/main" id="{8081C512-E672-CD44-BBE3-358BA6E0D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1" y="2142"/>
              <a:ext cx="74" cy="44"/>
            </a:xfrm>
            <a:custGeom>
              <a:avLst/>
              <a:gdLst>
                <a:gd name="T0" fmla="*/ 66 w 74"/>
                <a:gd name="T1" fmla="*/ 44 h 44"/>
                <a:gd name="T2" fmla="*/ 0 w 74"/>
                <a:gd name="T3" fmla="*/ 17 h 44"/>
                <a:gd name="T4" fmla="*/ 8 w 74"/>
                <a:gd name="T5" fmla="*/ 0 h 44"/>
                <a:gd name="T6" fmla="*/ 74 w 74"/>
                <a:gd name="T7" fmla="*/ 27 h 44"/>
                <a:gd name="T8" fmla="*/ 66 w 74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44">
                  <a:moveTo>
                    <a:pt x="66" y="44"/>
                  </a:moveTo>
                  <a:lnTo>
                    <a:pt x="0" y="17"/>
                  </a:lnTo>
                  <a:lnTo>
                    <a:pt x="8" y="0"/>
                  </a:lnTo>
                  <a:lnTo>
                    <a:pt x="74" y="27"/>
                  </a:lnTo>
                  <a:lnTo>
                    <a:pt x="6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5" name="Rectangle 93">
              <a:extLst>
                <a:ext uri="{FF2B5EF4-FFF2-40B4-BE49-F238E27FC236}">
                  <a16:creationId xmlns:a16="http://schemas.microsoft.com/office/drawing/2014/main" id="{55AC4F32-9438-A14E-8D3B-30633B195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2" y="2186"/>
              <a:ext cx="19" cy="10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6" name="Freeform 94">
              <a:extLst>
                <a:ext uri="{FF2B5EF4-FFF2-40B4-BE49-F238E27FC236}">
                  <a16:creationId xmlns:a16="http://schemas.microsoft.com/office/drawing/2014/main" id="{B353D0A6-EF38-0447-A7B3-679682F67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51" y="2150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67" name="Group 59">
            <a:extLst>
              <a:ext uri="{FF2B5EF4-FFF2-40B4-BE49-F238E27FC236}">
                <a16:creationId xmlns:a16="http://schemas.microsoft.com/office/drawing/2014/main" id="{EF54C6A6-4BD1-DD43-B133-D4D226C9EE9F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131257" y="4307059"/>
            <a:ext cx="493868" cy="502040"/>
            <a:chOff x="5696" y="644"/>
            <a:chExt cx="423" cy="430"/>
          </a:xfrm>
          <a:solidFill>
            <a:schemeClr val="accent1"/>
          </a:solidFill>
        </p:grpSpPr>
        <p:sp>
          <p:nvSpPr>
            <p:cNvPr id="268" name="Freeform 60">
              <a:extLst>
                <a:ext uri="{FF2B5EF4-FFF2-40B4-BE49-F238E27FC236}">
                  <a16:creationId xmlns:a16="http://schemas.microsoft.com/office/drawing/2014/main" id="{2DF46A1E-62FB-7842-A1DF-1D64EE7FCC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52" y="644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61">
              <a:extLst>
                <a:ext uri="{FF2B5EF4-FFF2-40B4-BE49-F238E27FC236}">
                  <a16:creationId xmlns:a16="http://schemas.microsoft.com/office/drawing/2014/main" id="{BCA1753F-E6EB-1940-8BE6-7A70C8DF21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52" y="967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62">
              <a:extLst>
                <a:ext uri="{FF2B5EF4-FFF2-40B4-BE49-F238E27FC236}">
                  <a16:creationId xmlns:a16="http://schemas.microsoft.com/office/drawing/2014/main" id="{FF51CD50-D176-8646-A186-FB4270CF1C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08" y="967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63">
              <a:extLst>
                <a:ext uri="{FF2B5EF4-FFF2-40B4-BE49-F238E27FC236}">
                  <a16:creationId xmlns:a16="http://schemas.microsoft.com/office/drawing/2014/main" id="{1DC2FFD3-7641-234A-B73A-9039B77A4C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" y="967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Rectangle 64">
              <a:extLst>
                <a:ext uri="{FF2B5EF4-FFF2-40B4-BE49-F238E27FC236}">
                  <a16:creationId xmlns:a16="http://schemas.microsoft.com/office/drawing/2014/main" id="{3900C2DB-FA6B-D741-97DE-59BAC7FFB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8" y="743"/>
              <a:ext cx="19" cy="2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65">
              <a:extLst>
                <a:ext uri="{FF2B5EF4-FFF2-40B4-BE49-F238E27FC236}">
                  <a16:creationId xmlns:a16="http://schemas.microsoft.com/office/drawing/2014/main" id="{3C85F200-5885-C74D-8D1C-4D9CD9852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2" y="859"/>
              <a:ext cx="331" cy="116"/>
            </a:xfrm>
            <a:custGeom>
              <a:avLst/>
              <a:gdLst>
                <a:gd name="T0" fmla="*/ 216 w 216"/>
                <a:gd name="T1" fmla="*/ 78 h 78"/>
                <a:gd name="T2" fmla="*/ 204 w 216"/>
                <a:gd name="T3" fmla="*/ 78 h 78"/>
                <a:gd name="T4" fmla="*/ 138 w 216"/>
                <a:gd name="T5" fmla="*/ 12 h 78"/>
                <a:gd name="T6" fmla="*/ 72 w 216"/>
                <a:gd name="T7" fmla="*/ 12 h 78"/>
                <a:gd name="T8" fmla="*/ 12 w 216"/>
                <a:gd name="T9" fmla="*/ 78 h 78"/>
                <a:gd name="T10" fmla="*/ 0 w 216"/>
                <a:gd name="T11" fmla="*/ 78 h 78"/>
                <a:gd name="T12" fmla="*/ 72 w 216"/>
                <a:gd name="T13" fmla="*/ 0 h 78"/>
                <a:gd name="T14" fmla="*/ 138 w 216"/>
                <a:gd name="T15" fmla="*/ 0 h 78"/>
                <a:gd name="T16" fmla="*/ 216 w 216"/>
                <a:gd name="T1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78">
                  <a:moveTo>
                    <a:pt x="216" y="78"/>
                  </a:moveTo>
                  <a:cubicBezTo>
                    <a:pt x="204" y="78"/>
                    <a:pt x="204" y="78"/>
                    <a:pt x="204" y="78"/>
                  </a:cubicBezTo>
                  <a:cubicBezTo>
                    <a:pt x="204" y="42"/>
                    <a:pt x="175" y="12"/>
                    <a:pt x="138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37" y="12"/>
                    <a:pt x="12" y="40"/>
                    <a:pt x="12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33"/>
                    <a:pt x="31" y="0"/>
                    <a:pt x="72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81" y="0"/>
                    <a:pt x="216" y="35"/>
                    <a:pt x="216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74" name="Group 40">
            <a:extLst>
              <a:ext uri="{FF2B5EF4-FFF2-40B4-BE49-F238E27FC236}">
                <a16:creationId xmlns:a16="http://schemas.microsoft.com/office/drawing/2014/main" id="{AF2CB69D-CBB7-0741-B4F3-6F052ABCDA2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413589" y="4350552"/>
            <a:ext cx="486806" cy="415054"/>
            <a:chOff x="4653" y="690"/>
            <a:chExt cx="441" cy="376"/>
          </a:xfrm>
          <a:solidFill>
            <a:schemeClr val="accent1"/>
          </a:solidFill>
        </p:grpSpPr>
        <p:sp>
          <p:nvSpPr>
            <p:cNvPr id="275" name="Freeform 41">
              <a:extLst>
                <a:ext uri="{FF2B5EF4-FFF2-40B4-BE49-F238E27FC236}">
                  <a16:creationId xmlns:a16="http://schemas.microsoft.com/office/drawing/2014/main" id="{FDCBE251-79E8-114A-B376-CEEF3221D2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53" y="815"/>
              <a:ext cx="110" cy="180"/>
            </a:xfrm>
            <a:custGeom>
              <a:avLst/>
              <a:gdLst>
                <a:gd name="T0" fmla="*/ 54 w 72"/>
                <a:gd name="T1" fmla="*/ 120 h 120"/>
                <a:gd name="T2" fmla="*/ 18 w 72"/>
                <a:gd name="T3" fmla="*/ 120 h 120"/>
                <a:gd name="T4" fmla="*/ 12 w 72"/>
                <a:gd name="T5" fmla="*/ 114 h 120"/>
                <a:gd name="T6" fmla="*/ 12 w 72"/>
                <a:gd name="T7" fmla="*/ 65 h 120"/>
                <a:gd name="T8" fmla="*/ 0 w 72"/>
                <a:gd name="T9" fmla="*/ 42 h 120"/>
                <a:gd name="T10" fmla="*/ 0 w 72"/>
                <a:gd name="T11" fmla="*/ 6 h 120"/>
                <a:gd name="T12" fmla="*/ 6 w 72"/>
                <a:gd name="T13" fmla="*/ 0 h 120"/>
                <a:gd name="T14" fmla="*/ 66 w 72"/>
                <a:gd name="T15" fmla="*/ 0 h 120"/>
                <a:gd name="T16" fmla="*/ 72 w 72"/>
                <a:gd name="T17" fmla="*/ 6 h 120"/>
                <a:gd name="T18" fmla="*/ 72 w 72"/>
                <a:gd name="T19" fmla="*/ 42 h 120"/>
                <a:gd name="T20" fmla="*/ 60 w 72"/>
                <a:gd name="T21" fmla="*/ 65 h 120"/>
                <a:gd name="T22" fmla="*/ 60 w 72"/>
                <a:gd name="T23" fmla="*/ 114 h 120"/>
                <a:gd name="T24" fmla="*/ 54 w 72"/>
                <a:gd name="T25" fmla="*/ 120 h 120"/>
                <a:gd name="T26" fmla="*/ 24 w 72"/>
                <a:gd name="T27" fmla="*/ 108 h 120"/>
                <a:gd name="T28" fmla="*/ 48 w 72"/>
                <a:gd name="T29" fmla="*/ 108 h 120"/>
                <a:gd name="T30" fmla="*/ 48 w 72"/>
                <a:gd name="T31" fmla="*/ 60 h 120"/>
                <a:gd name="T32" fmla="*/ 54 w 72"/>
                <a:gd name="T33" fmla="*/ 54 h 120"/>
                <a:gd name="T34" fmla="*/ 60 w 72"/>
                <a:gd name="T35" fmla="*/ 42 h 120"/>
                <a:gd name="T36" fmla="*/ 60 w 72"/>
                <a:gd name="T37" fmla="*/ 12 h 120"/>
                <a:gd name="T38" fmla="*/ 12 w 72"/>
                <a:gd name="T39" fmla="*/ 12 h 120"/>
                <a:gd name="T40" fmla="*/ 12 w 72"/>
                <a:gd name="T41" fmla="*/ 42 h 120"/>
                <a:gd name="T42" fmla="*/ 18 w 72"/>
                <a:gd name="T43" fmla="*/ 54 h 120"/>
                <a:gd name="T44" fmla="*/ 24 w 72"/>
                <a:gd name="T45" fmla="*/ 60 h 120"/>
                <a:gd name="T46" fmla="*/ 24 w 72"/>
                <a:gd name="T47" fmla="*/ 10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2" h="120">
                  <a:moveTo>
                    <a:pt x="54" y="120"/>
                  </a:moveTo>
                  <a:cubicBezTo>
                    <a:pt x="18" y="120"/>
                    <a:pt x="18" y="120"/>
                    <a:pt x="18" y="120"/>
                  </a:cubicBezTo>
                  <a:cubicBezTo>
                    <a:pt x="15" y="120"/>
                    <a:pt x="12" y="117"/>
                    <a:pt x="12" y="114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4" y="62"/>
                    <a:pt x="0" y="5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9" y="0"/>
                    <a:pt x="72" y="2"/>
                    <a:pt x="72" y="6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2" y="55"/>
                    <a:pt x="68" y="62"/>
                    <a:pt x="60" y="65"/>
                  </a:cubicBezTo>
                  <a:cubicBezTo>
                    <a:pt x="60" y="114"/>
                    <a:pt x="60" y="114"/>
                    <a:pt x="60" y="114"/>
                  </a:cubicBezTo>
                  <a:cubicBezTo>
                    <a:pt x="60" y="117"/>
                    <a:pt x="57" y="120"/>
                    <a:pt x="54" y="120"/>
                  </a:cubicBezTo>
                  <a:close/>
                  <a:moveTo>
                    <a:pt x="24" y="108"/>
                  </a:moveTo>
                  <a:cubicBezTo>
                    <a:pt x="48" y="108"/>
                    <a:pt x="48" y="108"/>
                    <a:pt x="48" y="108"/>
                  </a:cubicBezTo>
                  <a:cubicBezTo>
                    <a:pt x="48" y="60"/>
                    <a:pt x="48" y="60"/>
                    <a:pt x="48" y="60"/>
                  </a:cubicBezTo>
                  <a:cubicBezTo>
                    <a:pt x="48" y="56"/>
                    <a:pt x="51" y="54"/>
                    <a:pt x="54" y="54"/>
                  </a:cubicBezTo>
                  <a:cubicBezTo>
                    <a:pt x="57" y="54"/>
                    <a:pt x="60" y="54"/>
                    <a:pt x="60" y="42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54"/>
                    <a:pt x="15" y="54"/>
                    <a:pt x="18" y="54"/>
                  </a:cubicBezTo>
                  <a:cubicBezTo>
                    <a:pt x="21" y="54"/>
                    <a:pt x="24" y="56"/>
                    <a:pt x="24" y="60"/>
                  </a:cubicBezTo>
                  <a:lnTo>
                    <a:pt x="24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6" name="Freeform 42">
              <a:extLst>
                <a:ext uri="{FF2B5EF4-FFF2-40B4-BE49-F238E27FC236}">
                  <a16:creationId xmlns:a16="http://schemas.microsoft.com/office/drawing/2014/main" id="{33EAB03F-1708-934A-9326-DCEC1E3BE1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84" y="815"/>
              <a:ext cx="110" cy="180"/>
            </a:xfrm>
            <a:custGeom>
              <a:avLst/>
              <a:gdLst>
                <a:gd name="T0" fmla="*/ 54 w 72"/>
                <a:gd name="T1" fmla="*/ 120 h 120"/>
                <a:gd name="T2" fmla="*/ 18 w 72"/>
                <a:gd name="T3" fmla="*/ 120 h 120"/>
                <a:gd name="T4" fmla="*/ 12 w 72"/>
                <a:gd name="T5" fmla="*/ 114 h 120"/>
                <a:gd name="T6" fmla="*/ 12 w 72"/>
                <a:gd name="T7" fmla="*/ 65 h 120"/>
                <a:gd name="T8" fmla="*/ 0 w 72"/>
                <a:gd name="T9" fmla="*/ 42 h 120"/>
                <a:gd name="T10" fmla="*/ 0 w 72"/>
                <a:gd name="T11" fmla="*/ 6 h 120"/>
                <a:gd name="T12" fmla="*/ 6 w 72"/>
                <a:gd name="T13" fmla="*/ 0 h 120"/>
                <a:gd name="T14" fmla="*/ 66 w 72"/>
                <a:gd name="T15" fmla="*/ 0 h 120"/>
                <a:gd name="T16" fmla="*/ 72 w 72"/>
                <a:gd name="T17" fmla="*/ 6 h 120"/>
                <a:gd name="T18" fmla="*/ 72 w 72"/>
                <a:gd name="T19" fmla="*/ 42 h 120"/>
                <a:gd name="T20" fmla="*/ 60 w 72"/>
                <a:gd name="T21" fmla="*/ 65 h 120"/>
                <a:gd name="T22" fmla="*/ 60 w 72"/>
                <a:gd name="T23" fmla="*/ 114 h 120"/>
                <a:gd name="T24" fmla="*/ 54 w 72"/>
                <a:gd name="T25" fmla="*/ 120 h 120"/>
                <a:gd name="T26" fmla="*/ 24 w 72"/>
                <a:gd name="T27" fmla="*/ 108 h 120"/>
                <a:gd name="T28" fmla="*/ 48 w 72"/>
                <a:gd name="T29" fmla="*/ 108 h 120"/>
                <a:gd name="T30" fmla="*/ 48 w 72"/>
                <a:gd name="T31" fmla="*/ 60 h 120"/>
                <a:gd name="T32" fmla="*/ 54 w 72"/>
                <a:gd name="T33" fmla="*/ 54 h 120"/>
                <a:gd name="T34" fmla="*/ 60 w 72"/>
                <a:gd name="T35" fmla="*/ 42 h 120"/>
                <a:gd name="T36" fmla="*/ 60 w 72"/>
                <a:gd name="T37" fmla="*/ 12 h 120"/>
                <a:gd name="T38" fmla="*/ 12 w 72"/>
                <a:gd name="T39" fmla="*/ 12 h 120"/>
                <a:gd name="T40" fmla="*/ 12 w 72"/>
                <a:gd name="T41" fmla="*/ 42 h 120"/>
                <a:gd name="T42" fmla="*/ 18 w 72"/>
                <a:gd name="T43" fmla="*/ 54 h 120"/>
                <a:gd name="T44" fmla="*/ 24 w 72"/>
                <a:gd name="T45" fmla="*/ 60 h 120"/>
                <a:gd name="T46" fmla="*/ 24 w 72"/>
                <a:gd name="T47" fmla="*/ 10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2" h="120">
                  <a:moveTo>
                    <a:pt x="54" y="120"/>
                  </a:moveTo>
                  <a:cubicBezTo>
                    <a:pt x="18" y="120"/>
                    <a:pt x="18" y="120"/>
                    <a:pt x="18" y="120"/>
                  </a:cubicBezTo>
                  <a:cubicBezTo>
                    <a:pt x="15" y="120"/>
                    <a:pt x="12" y="117"/>
                    <a:pt x="12" y="114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4" y="62"/>
                    <a:pt x="0" y="5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9" y="0"/>
                    <a:pt x="72" y="2"/>
                    <a:pt x="72" y="6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2" y="55"/>
                    <a:pt x="68" y="62"/>
                    <a:pt x="60" y="65"/>
                  </a:cubicBezTo>
                  <a:cubicBezTo>
                    <a:pt x="60" y="114"/>
                    <a:pt x="60" y="114"/>
                    <a:pt x="60" y="114"/>
                  </a:cubicBezTo>
                  <a:cubicBezTo>
                    <a:pt x="60" y="117"/>
                    <a:pt x="57" y="120"/>
                    <a:pt x="54" y="120"/>
                  </a:cubicBezTo>
                  <a:close/>
                  <a:moveTo>
                    <a:pt x="24" y="108"/>
                  </a:moveTo>
                  <a:cubicBezTo>
                    <a:pt x="48" y="108"/>
                    <a:pt x="48" y="108"/>
                    <a:pt x="48" y="108"/>
                  </a:cubicBezTo>
                  <a:cubicBezTo>
                    <a:pt x="48" y="60"/>
                    <a:pt x="48" y="60"/>
                    <a:pt x="48" y="60"/>
                  </a:cubicBezTo>
                  <a:cubicBezTo>
                    <a:pt x="48" y="56"/>
                    <a:pt x="51" y="54"/>
                    <a:pt x="54" y="54"/>
                  </a:cubicBezTo>
                  <a:cubicBezTo>
                    <a:pt x="57" y="54"/>
                    <a:pt x="60" y="54"/>
                    <a:pt x="60" y="42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54"/>
                    <a:pt x="15" y="54"/>
                    <a:pt x="18" y="54"/>
                  </a:cubicBezTo>
                  <a:cubicBezTo>
                    <a:pt x="21" y="54"/>
                    <a:pt x="24" y="56"/>
                    <a:pt x="24" y="60"/>
                  </a:cubicBezTo>
                  <a:lnTo>
                    <a:pt x="24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7" name="Freeform 43">
              <a:extLst>
                <a:ext uri="{FF2B5EF4-FFF2-40B4-BE49-F238E27FC236}">
                  <a16:creationId xmlns:a16="http://schemas.microsoft.com/office/drawing/2014/main" id="{0B22C036-1BF3-914B-849D-BDC1213AB0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00" y="815"/>
              <a:ext cx="147" cy="251"/>
            </a:xfrm>
            <a:custGeom>
              <a:avLst/>
              <a:gdLst>
                <a:gd name="T0" fmla="*/ 66 w 96"/>
                <a:gd name="T1" fmla="*/ 168 h 168"/>
                <a:gd name="T2" fmla="*/ 30 w 96"/>
                <a:gd name="T3" fmla="*/ 168 h 168"/>
                <a:gd name="T4" fmla="*/ 24 w 96"/>
                <a:gd name="T5" fmla="*/ 162 h 168"/>
                <a:gd name="T6" fmla="*/ 24 w 96"/>
                <a:gd name="T7" fmla="*/ 95 h 168"/>
                <a:gd name="T8" fmla="*/ 0 w 96"/>
                <a:gd name="T9" fmla="*/ 66 h 168"/>
                <a:gd name="T10" fmla="*/ 0 w 96"/>
                <a:gd name="T11" fmla="*/ 6 h 168"/>
                <a:gd name="T12" fmla="*/ 6 w 96"/>
                <a:gd name="T13" fmla="*/ 0 h 168"/>
                <a:gd name="T14" fmla="*/ 90 w 96"/>
                <a:gd name="T15" fmla="*/ 0 h 168"/>
                <a:gd name="T16" fmla="*/ 96 w 96"/>
                <a:gd name="T17" fmla="*/ 6 h 168"/>
                <a:gd name="T18" fmla="*/ 96 w 96"/>
                <a:gd name="T19" fmla="*/ 66 h 168"/>
                <a:gd name="T20" fmla="*/ 72 w 96"/>
                <a:gd name="T21" fmla="*/ 95 h 168"/>
                <a:gd name="T22" fmla="*/ 72 w 96"/>
                <a:gd name="T23" fmla="*/ 162 h 168"/>
                <a:gd name="T24" fmla="*/ 66 w 96"/>
                <a:gd name="T25" fmla="*/ 168 h 168"/>
                <a:gd name="T26" fmla="*/ 36 w 96"/>
                <a:gd name="T27" fmla="*/ 156 h 168"/>
                <a:gd name="T28" fmla="*/ 60 w 96"/>
                <a:gd name="T29" fmla="*/ 156 h 168"/>
                <a:gd name="T30" fmla="*/ 60 w 96"/>
                <a:gd name="T31" fmla="*/ 90 h 168"/>
                <a:gd name="T32" fmla="*/ 66 w 96"/>
                <a:gd name="T33" fmla="*/ 84 h 168"/>
                <a:gd name="T34" fmla="*/ 84 w 96"/>
                <a:gd name="T35" fmla="*/ 66 h 168"/>
                <a:gd name="T36" fmla="*/ 84 w 96"/>
                <a:gd name="T37" fmla="*/ 12 h 168"/>
                <a:gd name="T38" fmla="*/ 12 w 96"/>
                <a:gd name="T39" fmla="*/ 12 h 168"/>
                <a:gd name="T40" fmla="*/ 12 w 96"/>
                <a:gd name="T41" fmla="*/ 66 h 168"/>
                <a:gd name="T42" fmla="*/ 30 w 96"/>
                <a:gd name="T43" fmla="*/ 84 h 168"/>
                <a:gd name="T44" fmla="*/ 36 w 96"/>
                <a:gd name="T45" fmla="*/ 90 h 168"/>
                <a:gd name="T46" fmla="*/ 36 w 96"/>
                <a:gd name="T47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6" h="168">
                  <a:moveTo>
                    <a:pt x="66" y="168"/>
                  </a:moveTo>
                  <a:cubicBezTo>
                    <a:pt x="30" y="168"/>
                    <a:pt x="30" y="168"/>
                    <a:pt x="30" y="168"/>
                  </a:cubicBezTo>
                  <a:cubicBezTo>
                    <a:pt x="27" y="168"/>
                    <a:pt x="24" y="165"/>
                    <a:pt x="24" y="162"/>
                  </a:cubicBezTo>
                  <a:cubicBezTo>
                    <a:pt x="24" y="95"/>
                    <a:pt x="24" y="95"/>
                    <a:pt x="24" y="95"/>
                  </a:cubicBezTo>
                  <a:cubicBezTo>
                    <a:pt x="10" y="92"/>
                    <a:pt x="0" y="80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2"/>
                    <a:pt x="96" y="6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6" y="80"/>
                    <a:pt x="86" y="92"/>
                    <a:pt x="72" y="95"/>
                  </a:cubicBezTo>
                  <a:cubicBezTo>
                    <a:pt x="72" y="162"/>
                    <a:pt x="72" y="162"/>
                    <a:pt x="72" y="162"/>
                  </a:cubicBezTo>
                  <a:cubicBezTo>
                    <a:pt x="72" y="165"/>
                    <a:pt x="69" y="168"/>
                    <a:pt x="66" y="168"/>
                  </a:cubicBezTo>
                  <a:close/>
                  <a:moveTo>
                    <a:pt x="36" y="156"/>
                  </a:moveTo>
                  <a:cubicBezTo>
                    <a:pt x="60" y="156"/>
                    <a:pt x="60" y="156"/>
                    <a:pt x="60" y="156"/>
                  </a:cubicBezTo>
                  <a:cubicBezTo>
                    <a:pt x="60" y="90"/>
                    <a:pt x="60" y="90"/>
                    <a:pt x="60" y="90"/>
                  </a:cubicBezTo>
                  <a:cubicBezTo>
                    <a:pt x="60" y="86"/>
                    <a:pt x="63" y="84"/>
                    <a:pt x="66" y="84"/>
                  </a:cubicBezTo>
                  <a:cubicBezTo>
                    <a:pt x="76" y="84"/>
                    <a:pt x="84" y="76"/>
                    <a:pt x="84" y="66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76"/>
                    <a:pt x="20" y="84"/>
                    <a:pt x="30" y="84"/>
                  </a:cubicBezTo>
                  <a:cubicBezTo>
                    <a:pt x="33" y="84"/>
                    <a:pt x="36" y="86"/>
                    <a:pt x="36" y="90"/>
                  </a:cubicBezTo>
                  <a:lnTo>
                    <a:pt x="36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8" name="Freeform 44">
              <a:extLst>
                <a:ext uri="{FF2B5EF4-FFF2-40B4-BE49-F238E27FC236}">
                  <a16:creationId xmlns:a16="http://schemas.microsoft.com/office/drawing/2014/main" id="{E8B7DC9C-B6E3-214C-96AB-8281516F43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71" y="726"/>
              <a:ext cx="74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7" y="0"/>
                    <a:pt x="48" y="10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7"/>
                    <a:pt x="12" y="24"/>
                  </a:cubicBezTo>
                  <a:cubicBezTo>
                    <a:pt x="12" y="30"/>
                    <a:pt x="17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9" name="Freeform 45">
              <a:extLst>
                <a:ext uri="{FF2B5EF4-FFF2-40B4-BE49-F238E27FC236}">
                  <a16:creationId xmlns:a16="http://schemas.microsoft.com/office/drawing/2014/main" id="{397E29E0-4660-AC44-AA91-82129C1E33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02" y="726"/>
              <a:ext cx="74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7" y="0"/>
                    <a:pt x="48" y="10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7"/>
                    <a:pt x="12" y="24"/>
                  </a:cubicBezTo>
                  <a:cubicBezTo>
                    <a:pt x="12" y="30"/>
                    <a:pt x="17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0" name="Freeform 46">
              <a:extLst>
                <a:ext uri="{FF2B5EF4-FFF2-40B4-BE49-F238E27FC236}">
                  <a16:creationId xmlns:a16="http://schemas.microsoft.com/office/drawing/2014/main" id="{30250504-C013-FB41-8C0E-CC245995DB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18" y="690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5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5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2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2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81" name="Group 122">
            <a:extLst>
              <a:ext uri="{FF2B5EF4-FFF2-40B4-BE49-F238E27FC236}">
                <a16:creationId xmlns:a16="http://schemas.microsoft.com/office/drawing/2014/main" id="{67283CD5-0255-B34C-BF7E-E084473C74C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677138" y="4315989"/>
            <a:ext cx="496566" cy="484180"/>
            <a:chOff x="487" y="3214"/>
            <a:chExt cx="441" cy="430"/>
          </a:xfrm>
          <a:solidFill>
            <a:schemeClr val="accent1"/>
          </a:solidFill>
        </p:grpSpPr>
        <p:sp>
          <p:nvSpPr>
            <p:cNvPr id="282" name="Freeform 123">
              <a:extLst>
                <a:ext uri="{FF2B5EF4-FFF2-40B4-BE49-F238E27FC236}">
                  <a16:creationId xmlns:a16="http://schemas.microsoft.com/office/drawing/2014/main" id="{72773FE5-CE95-0F4A-A086-070B43C2F3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9" y="3214"/>
              <a:ext cx="257" cy="233"/>
            </a:xfrm>
            <a:custGeom>
              <a:avLst/>
              <a:gdLst>
                <a:gd name="T0" fmla="*/ 66 w 168"/>
                <a:gd name="T1" fmla="*/ 156 h 156"/>
                <a:gd name="T2" fmla="*/ 62 w 168"/>
                <a:gd name="T3" fmla="*/ 154 h 156"/>
                <a:gd name="T4" fmla="*/ 28 w 168"/>
                <a:gd name="T5" fmla="*/ 120 h 156"/>
                <a:gd name="T6" fmla="*/ 18 w 168"/>
                <a:gd name="T7" fmla="*/ 120 h 156"/>
                <a:gd name="T8" fmla="*/ 0 w 168"/>
                <a:gd name="T9" fmla="*/ 102 h 156"/>
                <a:gd name="T10" fmla="*/ 0 w 168"/>
                <a:gd name="T11" fmla="*/ 18 h 156"/>
                <a:gd name="T12" fmla="*/ 18 w 168"/>
                <a:gd name="T13" fmla="*/ 0 h 156"/>
                <a:gd name="T14" fmla="*/ 150 w 168"/>
                <a:gd name="T15" fmla="*/ 0 h 156"/>
                <a:gd name="T16" fmla="*/ 168 w 168"/>
                <a:gd name="T17" fmla="*/ 18 h 156"/>
                <a:gd name="T18" fmla="*/ 168 w 168"/>
                <a:gd name="T19" fmla="*/ 102 h 156"/>
                <a:gd name="T20" fmla="*/ 150 w 168"/>
                <a:gd name="T21" fmla="*/ 120 h 156"/>
                <a:gd name="T22" fmla="*/ 72 w 168"/>
                <a:gd name="T23" fmla="*/ 120 h 156"/>
                <a:gd name="T24" fmla="*/ 72 w 168"/>
                <a:gd name="T25" fmla="*/ 150 h 156"/>
                <a:gd name="T26" fmla="*/ 69 w 168"/>
                <a:gd name="T27" fmla="*/ 156 h 156"/>
                <a:gd name="T28" fmla="*/ 66 w 168"/>
                <a:gd name="T29" fmla="*/ 156 h 156"/>
                <a:gd name="T30" fmla="*/ 18 w 168"/>
                <a:gd name="T31" fmla="*/ 12 h 156"/>
                <a:gd name="T32" fmla="*/ 12 w 168"/>
                <a:gd name="T33" fmla="*/ 18 h 156"/>
                <a:gd name="T34" fmla="*/ 12 w 168"/>
                <a:gd name="T35" fmla="*/ 102 h 156"/>
                <a:gd name="T36" fmla="*/ 18 w 168"/>
                <a:gd name="T37" fmla="*/ 108 h 156"/>
                <a:gd name="T38" fmla="*/ 30 w 168"/>
                <a:gd name="T39" fmla="*/ 108 h 156"/>
                <a:gd name="T40" fmla="*/ 34 w 168"/>
                <a:gd name="T41" fmla="*/ 110 h 156"/>
                <a:gd name="T42" fmla="*/ 60 w 168"/>
                <a:gd name="T43" fmla="*/ 136 h 156"/>
                <a:gd name="T44" fmla="*/ 60 w 168"/>
                <a:gd name="T45" fmla="*/ 114 h 156"/>
                <a:gd name="T46" fmla="*/ 66 w 168"/>
                <a:gd name="T47" fmla="*/ 108 h 156"/>
                <a:gd name="T48" fmla="*/ 150 w 168"/>
                <a:gd name="T49" fmla="*/ 108 h 156"/>
                <a:gd name="T50" fmla="*/ 156 w 168"/>
                <a:gd name="T51" fmla="*/ 102 h 156"/>
                <a:gd name="T52" fmla="*/ 156 w 168"/>
                <a:gd name="T53" fmla="*/ 18 h 156"/>
                <a:gd name="T54" fmla="*/ 150 w 168"/>
                <a:gd name="T55" fmla="*/ 12 h 156"/>
                <a:gd name="T56" fmla="*/ 18 w 168"/>
                <a:gd name="T57" fmla="*/ 1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8" h="156">
                  <a:moveTo>
                    <a:pt x="66" y="156"/>
                  </a:moveTo>
                  <a:cubicBezTo>
                    <a:pt x="65" y="156"/>
                    <a:pt x="63" y="156"/>
                    <a:pt x="62" y="154"/>
                  </a:cubicBezTo>
                  <a:cubicBezTo>
                    <a:pt x="28" y="120"/>
                    <a:pt x="28" y="120"/>
                    <a:pt x="28" y="120"/>
                  </a:cubicBezTo>
                  <a:cubicBezTo>
                    <a:pt x="18" y="120"/>
                    <a:pt x="18" y="120"/>
                    <a:pt x="18" y="120"/>
                  </a:cubicBezTo>
                  <a:cubicBezTo>
                    <a:pt x="8" y="120"/>
                    <a:pt x="0" y="112"/>
                    <a:pt x="0" y="10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60" y="0"/>
                    <a:pt x="168" y="8"/>
                    <a:pt x="168" y="18"/>
                  </a:cubicBezTo>
                  <a:cubicBezTo>
                    <a:pt x="168" y="102"/>
                    <a:pt x="168" y="102"/>
                    <a:pt x="168" y="102"/>
                  </a:cubicBezTo>
                  <a:cubicBezTo>
                    <a:pt x="168" y="112"/>
                    <a:pt x="160" y="120"/>
                    <a:pt x="150" y="120"/>
                  </a:cubicBezTo>
                  <a:cubicBezTo>
                    <a:pt x="72" y="120"/>
                    <a:pt x="72" y="120"/>
                    <a:pt x="72" y="120"/>
                  </a:cubicBezTo>
                  <a:cubicBezTo>
                    <a:pt x="72" y="150"/>
                    <a:pt x="72" y="150"/>
                    <a:pt x="72" y="150"/>
                  </a:cubicBezTo>
                  <a:cubicBezTo>
                    <a:pt x="72" y="153"/>
                    <a:pt x="71" y="155"/>
                    <a:pt x="69" y="156"/>
                  </a:cubicBezTo>
                  <a:cubicBezTo>
                    <a:pt x="68" y="156"/>
                    <a:pt x="67" y="156"/>
                    <a:pt x="66" y="156"/>
                  </a:cubicBezTo>
                  <a:close/>
                  <a:moveTo>
                    <a:pt x="18" y="12"/>
                  </a:moveTo>
                  <a:cubicBezTo>
                    <a:pt x="15" y="12"/>
                    <a:pt x="12" y="15"/>
                    <a:pt x="12" y="18"/>
                  </a:cubicBezTo>
                  <a:cubicBezTo>
                    <a:pt x="12" y="102"/>
                    <a:pt x="12" y="102"/>
                    <a:pt x="12" y="102"/>
                  </a:cubicBezTo>
                  <a:cubicBezTo>
                    <a:pt x="12" y="105"/>
                    <a:pt x="15" y="108"/>
                    <a:pt x="18" y="108"/>
                  </a:cubicBezTo>
                  <a:cubicBezTo>
                    <a:pt x="30" y="108"/>
                    <a:pt x="30" y="108"/>
                    <a:pt x="30" y="108"/>
                  </a:cubicBezTo>
                  <a:cubicBezTo>
                    <a:pt x="32" y="108"/>
                    <a:pt x="33" y="109"/>
                    <a:pt x="34" y="110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60" y="114"/>
                    <a:pt x="60" y="114"/>
                    <a:pt x="60" y="114"/>
                  </a:cubicBezTo>
                  <a:cubicBezTo>
                    <a:pt x="60" y="111"/>
                    <a:pt x="63" y="108"/>
                    <a:pt x="66" y="108"/>
                  </a:cubicBezTo>
                  <a:cubicBezTo>
                    <a:pt x="150" y="108"/>
                    <a:pt x="150" y="108"/>
                    <a:pt x="150" y="108"/>
                  </a:cubicBezTo>
                  <a:cubicBezTo>
                    <a:pt x="154" y="108"/>
                    <a:pt x="156" y="105"/>
                    <a:pt x="156" y="102"/>
                  </a:cubicBezTo>
                  <a:cubicBezTo>
                    <a:pt x="156" y="18"/>
                    <a:pt x="156" y="18"/>
                    <a:pt x="156" y="18"/>
                  </a:cubicBezTo>
                  <a:cubicBezTo>
                    <a:pt x="156" y="15"/>
                    <a:pt x="154" y="12"/>
                    <a:pt x="150" y="12"/>
                  </a:cubicBezTo>
                  <a:lnTo>
                    <a:pt x="18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3" name="Freeform 124">
              <a:extLst>
                <a:ext uri="{FF2B5EF4-FFF2-40B4-BE49-F238E27FC236}">
                  <a16:creationId xmlns:a16="http://schemas.microsoft.com/office/drawing/2014/main" id="{6CDD5E0D-6567-8F41-ADDA-4873270097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0" y="3411"/>
              <a:ext cx="110" cy="108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50"/>
                    <a:pt x="23" y="60"/>
                    <a:pt x="36" y="60"/>
                  </a:cubicBezTo>
                  <a:cubicBezTo>
                    <a:pt x="49" y="60"/>
                    <a:pt x="60" y="50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4" name="Freeform 125">
              <a:extLst>
                <a:ext uri="{FF2B5EF4-FFF2-40B4-BE49-F238E27FC236}">
                  <a16:creationId xmlns:a16="http://schemas.microsoft.com/office/drawing/2014/main" id="{5E033DBE-D634-B34B-A4D9-A3AB7C0A51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3" y="3501"/>
              <a:ext cx="165" cy="89"/>
            </a:xfrm>
            <a:custGeom>
              <a:avLst/>
              <a:gdLst>
                <a:gd name="T0" fmla="*/ 102 w 108"/>
                <a:gd name="T1" fmla="*/ 60 h 60"/>
                <a:gd name="T2" fmla="*/ 6 w 108"/>
                <a:gd name="T3" fmla="*/ 60 h 60"/>
                <a:gd name="T4" fmla="*/ 0 w 108"/>
                <a:gd name="T5" fmla="*/ 54 h 60"/>
                <a:gd name="T6" fmla="*/ 54 w 108"/>
                <a:gd name="T7" fmla="*/ 0 h 60"/>
                <a:gd name="T8" fmla="*/ 108 w 108"/>
                <a:gd name="T9" fmla="*/ 54 h 60"/>
                <a:gd name="T10" fmla="*/ 102 w 108"/>
                <a:gd name="T11" fmla="*/ 60 h 60"/>
                <a:gd name="T12" fmla="*/ 13 w 108"/>
                <a:gd name="T13" fmla="*/ 48 h 60"/>
                <a:gd name="T14" fmla="*/ 96 w 108"/>
                <a:gd name="T15" fmla="*/ 48 h 60"/>
                <a:gd name="T16" fmla="*/ 54 w 108"/>
                <a:gd name="T17" fmla="*/ 12 h 60"/>
                <a:gd name="T18" fmla="*/ 13 w 108"/>
                <a:gd name="T1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60">
                  <a:moveTo>
                    <a:pt x="10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4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8" y="25"/>
                    <a:pt x="108" y="54"/>
                  </a:cubicBezTo>
                  <a:cubicBezTo>
                    <a:pt x="108" y="58"/>
                    <a:pt x="106" y="60"/>
                    <a:pt x="102" y="60"/>
                  </a:cubicBezTo>
                  <a:close/>
                  <a:moveTo>
                    <a:pt x="13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3" y="28"/>
                    <a:pt x="75" y="12"/>
                    <a:pt x="54" y="12"/>
                  </a:cubicBezTo>
                  <a:cubicBezTo>
                    <a:pt x="33" y="12"/>
                    <a:pt x="16" y="28"/>
                    <a:pt x="13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5" name="Freeform 126">
              <a:extLst>
                <a:ext uri="{FF2B5EF4-FFF2-40B4-BE49-F238E27FC236}">
                  <a16:creationId xmlns:a16="http://schemas.microsoft.com/office/drawing/2014/main" id="{88700ED7-B9BA-B04A-9A1A-F877F79FB3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5" y="3411"/>
              <a:ext cx="110" cy="108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50"/>
                    <a:pt x="23" y="60"/>
                    <a:pt x="36" y="60"/>
                  </a:cubicBezTo>
                  <a:cubicBezTo>
                    <a:pt x="49" y="60"/>
                    <a:pt x="60" y="50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6" name="Freeform 127">
              <a:extLst>
                <a:ext uri="{FF2B5EF4-FFF2-40B4-BE49-F238E27FC236}">
                  <a16:creationId xmlns:a16="http://schemas.microsoft.com/office/drawing/2014/main" id="{BD63F862-ED81-B442-A78A-FA6F5D451E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7" y="3501"/>
              <a:ext cx="165" cy="89"/>
            </a:xfrm>
            <a:custGeom>
              <a:avLst/>
              <a:gdLst>
                <a:gd name="T0" fmla="*/ 102 w 108"/>
                <a:gd name="T1" fmla="*/ 60 h 60"/>
                <a:gd name="T2" fmla="*/ 6 w 108"/>
                <a:gd name="T3" fmla="*/ 60 h 60"/>
                <a:gd name="T4" fmla="*/ 0 w 108"/>
                <a:gd name="T5" fmla="*/ 54 h 60"/>
                <a:gd name="T6" fmla="*/ 54 w 108"/>
                <a:gd name="T7" fmla="*/ 0 h 60"/>
                <a:gd name="T8" fmla="*/ 108 w 108"/>
                <a:gd name="T9" fmla="*/ 54 h 60"/>
                <a:gd name="T10" fmla="*/ 102 w 108"/>
                <a:gd name="T11" fmla="*/ 60 h 60"/>
                <a:gd name="T12" fmla="*/ 13 w 108"/>
                <a:gd name="T13" fmla="*/ 48 h 60"/>
                <a:gd name="T14" fmla="*/ 96 w 108"/>
                <a:gd name="T15" fmla="*/ 48 h 60"/>
                <a:gd name="T16" fmla="*/ 54 w 108"/>
                <a:gd name="T17" fmla="*/ 12 h 60"/>
                <a:gd name="T18" fmla="*/ 13 w 108"/>
                <a:gd name="T1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60">
                  <a:moveTo>
                    <a:pt x="10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4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8" y="25"/>
                    <a:pt x="108" y="54"/>
                  </a:cubicBezTo>
                  <a:cubicBezTo>
                    <a:pt x="108" y="58"/>
                    <a:pt x="106" y="60"/>
                    <a:pt x="102" y="60"/>
                  </a:cubicBezTo>
                  <a:close/>
                  <a:moveTo>
                    <a:pt x="13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3" y="28"/>
                    <a:pt x="75" y="12"/>
                    <a:pt x="54" y="12"/>
                  </a:cubicBezTo>
                  <a:cubicBezTo>
                    <a:pt x="33" y="12"/>
                    <a:pt x="16" y="28"/>
                    <a:pt x="13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7" name="Freeform 128">
              <a:extLst>
                <a:ext uri="{FF2B5EF4-FFF2-40B4-BE49-F238E27FC236}">
                  <a16:creationId xmlns:a16="http://schemas.microsoft.com/office/drawing/2014/main" id="{52268FC6-A33C-ED46-9336-05D86CD136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2" y="3465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50"/>
                    <a:pt x="23" y="60"/>
                    <a:pt x="36" y="60"/>
                  </a:cubicBezTo>
                  <a:cubicBezTo>
                    <a:pt x="49" y="60"/>
                    <a:pt x="60" y="50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8" name="Freeform 129">
              <a:extLst>
                <a:ext uri="{FF2B5EF4-FFF2-40B4-BE49-F238E27FC236}">
                  <a16:creationId xmlns:a16="http://schemas.microsoft.com/office/drawing/2014/main" id="{56D30168-2DF4-C24E-A79D-080A994167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5" y="3554"/>
              <a:ext cx="165" cy="90"/>
            </a:xfrm>
            <a:custGeom>
              <a:avLst/>
              <a:gdLst>
                <a:gd name="T0" fmla="*/ 102 w 108"/>
                <a:gd name="T1" fmla="*/ 60 h 60"/>
                <a:gd name="T2" fmla="*/ 6 w 108"/>
                <a:gd name="T3" fmla="*/ 60 h 60"/>
                <a:gd name="T4" fmla="*/ 0 w 108"/>
                <a:gd name="T5" fmla="*/ 54 h 60"/>
                <a:gd name="T6" fmla="*/ 54 w 108"/>
                <a:gd name="T7" fmla="*/ 0 h 60"/>
                <a:gd name="T8" fmla="*/ 108 w 108"/>
                <a:gd name="T9" fmla="*/ 54 h 60"/>
                <a:gd name="T10" fmla="*/ 102 w 108"/>
                <a:gd name="T11" fmla="*/ 60 h 60"/>
                <a:gd name="T12" fmla="*/ 13 w 108"/>
                <a:gd name="T13" fmla="*/ 48 h 60"/>
                <a:gd name="T14" fmla="*/ 96 w 108"/>
                <a:gd name="T15" fmla="*/ 48 h 60"/>
                <a:gd name="T16" fmla="*/ 54 w 108"/>
                <a:gd name="T17" fmla="*/ 12 h 60"/>
                <a:gd name="T18" fmla="*/ 13 w 108"/>
                <a:gd name="T1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60">
                  <a:moveTo>
                    <a:pt x="10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4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8" y="25"/>
                    <a:pt x="108" y="54"/>
                  </a:cubicBezTo>
                  <a:cubicBezTo>
                    <a:pt x="108" y="58"/>
                    <a:pt x="106" y="60"/>
                    <a:pt x="102" y="60"/>
                  </a:cubicBezTo>
                  <a:close/>
                  <a:moveTo>
                    <a:pt x="13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3" y="28"/>
                    <a:pt x="75" y="12"/>
                    <a:pt x="54" y="12"/>
                  </a:cubicBezTo>
                  <a:cubicBezTo>
                    <a:pt x="33" y="12"/>
                    <a:pt x="16" y="28"/>
                    <a:pt x="13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9" name="Freeform 130">
              <a:extLst>
                <a:ext uri="{FF2B5EF4-FFF2-40B4-BE49-F238E27FC236}">
                  <a16:creationId xmlns:a16="http://schemas.microsoft.com/office/drawing/2014/main" id="{A4CCAC9E-9F1D-7349-BC9A-B1EF22D519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250"/>
              <a:ext cx="147" cy="18"/>
            </a:xfrm>
            <a:custGeom>
              <a:avLst/>
              <a:gdLst>
                <a:gd name="T0" fmla="*/ 90 w 96"/>
                <a:gd name="T1" fmla="*/ 12 h 12"/>
                <a:gd name="T2" fmla="*/ 6 w 96"/>
                <a:gd name="T3" fmla="*/ 12 h 12"/>
                <a:gd name="T4" fmla="*/ 0 w 96"/>
                <a:gd name="T5" fmla="*/ 6 h 12"/>
                <a:gd name="T6" fmla="*/ 6 w 96"/>
                <a:gd name="T7" fmla="*/ 0 h 12"/>
                <a:gd name="T8" fmla="*/ 90 w 96"/>
                <a:gd name="T9" fmla="*/ 0 h 12"/>
                <a:gd name="T10" fmla="*/ 96 w 96"/>
                <a:gd name="T11" fmla="*/ 6 h 12"/>
                <a:gd name="T12" fmla="*/ 90 w 9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2">
                  <a:moveTo>
                    <a:pt x="9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3"/>
                    <a:pt x="96" y="6"/>
                  </a:cubicBezTo>
                  <a:cubicBezTo>
                    <a:pt x="96" y="9"/>
                    <a:pt x="93" y="12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0" name="Freeform 131">
              <a:extLst>
                <a:ext uri="{FF2B5EF4-FFF2-40B4-BE49-F238E27FC236}">
                  <a16:creationId xmlns:a16="http://schemas.microsoft.com/office/drawing/2014/main" id="{747CB487-9672-EB4E-BF7A-C18B01144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286"/>
              <a:ext cx="147" cy="18"/>
            </a:xfrm>
            <a:custGeom>
              <a:avLst/>
              <a:gdLst>
                <a:gd name="T0" fmla="*/ 90 w 96"/>
                <a:gd name="T1" fmla="*/ 12 h 12"/>
                <a:gd name="T2" fmla="*/ 6 w 96"/>
                <a:gd name="T3" fmla="*/ 12 h 12"/>
                <a:gd name="T4" fmla="*/ 0 w 96"/>
                <a:gd name="T5" fmla="*/ 6 h 12"/>
                <a:gd name="T6" fmla="*/ 6 w 96"/>
                <a:gd name="T7" fmla="*/ 0 h 12"/>
                <a:gd name="T8" fmla="*/ 90 w 96"/>
                <a:gd name="T9" fmla="*/ 0 h 12"/>
                <a:gd name="T10" fmla="*/ 96 w 96"/>
                <a:gd name="T11" fmla="*/ 6 h 12"/>
                <a:gd name="T12" fmla="*/ 90 w 9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2">
                  <a:moveTo>
                    <a:pt x="9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3"/>
                    <a:pt x="96" y="6"/>
                  </a:cubicBezTo>
                  <a:cubicBezTo>
                    <a:pt x="96" y="9"/>
                    <a:pt x="93" y="12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1" name="Freeform 132">
              <a:extLst>
                <a:ext uri="{FF2B5EF4-FFF2-40B4-BE49-F238E27FC236}">
                  <a16:creationId xmlns:a16="http://schemas.microsoft.com/office/drawing/2014/main" id="{5B3A23BE-3A97-9841-A871-547EA51CC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322"/>
              <a:ext cx="147" cy="17"/>
            </a:xfrm>
            <a:custGeom>
              <a:avLst/>
              <a:gdLst>
                <a:gd name="T0" fmla="*/ 90 w 96"/>
                <a:gd name="T1" fmla="*/ 12 h 12"/>
                <a:gd name="T2" fmla="*/ 6 w 96"/>
                <a:gd name="T3" fmla="*/ 12 h 12"/>
                <a:gd name="T4" fmla="*/ 0 w 96"/>
                <a:gd name="T5" fmla="*/ 6 h 12"/>
                <a:gd name="T6" fmla="*/ 6 w 96"/>
                <a:gd name="T7" fmla="*/ 0 h 12"/>
                <a:gd name="T8" fmla="*/ 90 w 96"/>
                <a:gd name="T9" fmla="*/ 0 h 12"/>
                <a:gd name="T10" fmla="*/ 96 w 96"/>
                <a:gd name="T11" fmla="*/ 6 h 12"/>
                <a:gd name="T12" fmla="*/ 90 w 9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2">
                  <a:moveTo>
                    <a:pt x="9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3"/>
                    <a:pt x="96" y="6"/>
                  </a:cubicBezTo>
                  <a:cubicBezTo>
                    <a:pt x="96" y="9"/>
                    <a:pt x="93" y="12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92" name="Group 140">
            <a:extLst>
              <a:ext uri="{FF2B5EF4-FFF2-40B4-BE49-F238E27FC236}">
                <a16:creationId xmlns:a16="http://schemas.microsoft.com/office/drawing/2014/main" id="{AA388C1F-8ED0-A044-89DE-83D0EEEFC80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942164" y="1923077"/>
            <a:ext cx="513762" cy="513760"/>
            <a:chOff x="1560" y="3157"/>
            <a:chExt cx="426" cy="426"/>
          </a:xfrm>
          <a:solidFill>
            <a:schemeClr val="accent1"/>
          </a:solidFill>
        </p:grpSpPr>
        <p:sp>
          <p:nvSpPr>
            <p:cNvPr id="293" name="Freeform 141">
              <a:extLst>
                <a:ext uri="{FF2B5EF4-FFF2-40B4-BE49-F238E27FC236}">
                  <a16:creationId xmlns:a16="http://schemas.microsoft.com/office/drawing/2014/main" id="{6DC37675-C2E9-FC4D-97FC-14D1439C69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2" y="3211"/>
              <a:ext cx="142" cy="141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12 h 96"/>
                <a:gd name="T12" fmla="*/ 12 w 96"/>
                <a:gd name="T13" fmla="*/ 48 h 96"/>
                <a:gd name="T14" fmla="*/ 48 w 96"/>
                <a:gd name="T15" fmla="*/ 84 h 96"/>
                <a:gd name="T16" fmla="*/ 84 w 96"/>
                <a:gd name="T17" fmla="*/ 48 h 96"/>
                <a:gd name="T18" fmla="*/ 48 w 96"/>
                <a:gd name="T19" fmla="*/ 1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5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5" y="0"/>
                    <a:pt x="96" y="22"/>
                    <a:pt x="96" y="48"/>
                  </a:cubicBezTo>
                  <a:cubicBezTo>
                    <a:pt x="96" y="75"/>
                    <a:pt x="75" y="96"/>
                    <a:pt x="48" y="96"/>
                  </a:cubicBezTo>
                  <a:close/>
                  <a:moveTo>
                    <a:pt x="48" y="12"/>
                  </a:moveTo>
                  <a:cubicBezTo>
                    <a:pt x="28" y="12"/>
                    <a:pt x="12" y="29"/>
                    <a:pt x="12" y="48"/>
                  </a:cubicBezTo>
                  <a:cubicBezTo>
                    <a:pt x="12" y="68"/>
                    <a:pt x="28" y="84"/>
                    <a:pt x="48" y="84"/>
                  </a:cubicBezTo>
                  <a:cubicBezTo>
                    <a:pt x="68" y="84"/>
                    <a:pt x="84" y="68"/>
                    <a:pt x="84" y="48"/>
                  </a:cubicBezTo>
                  <a:cubicBezTo>
                    <a:pt x="84" y="29"/>
                    <a:pt x="68" y="12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94" name="Freeform 142">
              <a:extLst>
                <a:ext uri="{FF2B5EF4-FFF2-40B4-BE49-F238E27FC236}">
                  <a16:creationId xmlns:a16="http://schemas.microsoft.com/office/drawing/2014/main" id="{4F2931D0-0ECD-044F-B8D7-5EE83E53FC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43" y="3157"/>
              <a:ext cx="262" cy="392"/>
            </a:xfrm>
            <a:custGeom>
              <a:avLst/>
              <a:gdLst>
                <a:gd name="T0" fmla="*/ 88 w 177"/>
                <a:gd name="T1" fmla="*/ 265 h 265"/>
                <a:gd name="T2" fmla="*/ 88 w 177"/>
                <a:gd name="T3" fmla="*/ 265 h 265"/>
                <a:gd name="T4" fmla="*/ 83 w 177"/>
                <a:gd name="T5" fmla="*/ 262 h 265"/>
                <a:gd name="T6" fmla="*/ 0 w 177"/>
                <a:gd name="T7" fmla="*/ 89 h 265"/>
                <a:gd name="T8" fmla="*/ 88 w 177"/>
                <a:gd name="T9" fmla="*/ 0 h 265"/>
                <a:gd name="T10" fmla="*/ 177 w 177"/>
                <a:gd name="T11" fmla="*/ 89 h 265"/>
                <a:gd name="T12" fmla="*/ 93 w 177"/>
                <a:gd name="T13" fmla="*/ 262 h 265"/>
                <a:gd name="T14" fmla="*/ 88 w 177"/>
                <a:gd name="T15" fmla="*/ 265 h 265"/>
                <a:gd name="T16" fmla="*/ 88 w 177"/>
                <a:gd name="T17" fmla="*/ 12 h 265"/>
                <a:gd name="T18" fmla="*/ 12 w 177"/>
                <a:gd name="T19" fmla="*/ 89 h 265"/>
                <a:gd name="T20" fmla="*/ 88 w 177"/>
                <a:gd name="T21" fmla="*/ 248 h 265"/>
                <a:gd name="T22" fmla="*/ 165 w 177"/>
                <a:gd name="T23" fmla="*/ 89 h 265"/>
                <a:gd name="T24" fmla="*/ 88 w 177"/>
                <a:gd name="T25" fmla="*/ 12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7" h="265">
                  <a:moveTo>
                    <a:pt x="88" y="265"/>
                  </a:moveTo>
                  <a:cubicBezTo>
                    <a:pt x="88" y="265"/>
                    <a:pt x="88" y="265"/>
                    <a:pt x="88" y="265"/>
                  </a:cubicBezTo>
                  <a:cubicBezTo>
                    <a:pt x="86" y="265"/>
                    <a:pt x="84" y="264"/>
                    <a:pt x="83" y="262"/>
                  </a:cubicBezTo>
                  <a:cubicBezTo>
                    <a:pt x="80" y="257"/>
                    <a:pt x="0" y="135"/>
                    <a:pt x="0" y="89"/>
                  </a:cubicBezTo>
                  <a:cubicBezTo>
                    <a:pt x="0" y="40"/>
                    <a:pt x="40" y="0"/>
                    <a:pt x="88" y="0"/>
                  </a:cubicBezTo>
                  <a:cubicBezTo>
                    <a:pt x="137" y="0"/>
                    <a:pt x="177" y="40"/>
                    <a:pt x="177" y="89"/>
                  </a:cubicBezTo>
                  <a:cubicBezTo>
                    <a:pt x="177" y="135"/>
                    <a:pt x="97" y="257"/>
                    <a:pt x="93" y="262"/>
                  </a:cubicBezTo>
                  <a:cubicBezTo>
                    <a:pt x="92" y="264"/>
                    <a:pt x="90" y="265"/>
                    <a:pt x="88" y="265"/>
                  </a:cubicBezTo>
                  <a:close/>
                  <a:moveTo>
                    <a:pt x="88" y="12"/>
                  </a:moveTo>
                  <a:cubicBezTo>
                    <a:pt x="46" y="12"/>
                    <a:pt x="12" y="47"/>
                    <a:pt x="12" y="89"/>
                  </a:cubicBezTo>
                  <a:cubicBezTo>
                    <a:pt x="12" y="126"/>
                    <a:pt x="71" y="220"/>
                    <a:pt x="88" y="248"/>
                  </a:cubicBezTo>
                  <a:cubicBezTo>
                    <a:pt x="106" y="220"/>
                    <a:pt x="165" y="126"/>
                    <a:pt x="165" y="89"/>
                  </a:cubicBezTo>
                  <a:cubicBezTo>
                    <a:pt x="165" y="47"/>
                    <a:pt x="130" y="12"/>
                    <a:pt x="8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95" name="Freeform 143">
              <a:extLst>
                <a:ext uri="{FF2B5EF4-FFF2-40B4-BE49-F238E27FC236}">
                  <a16:creationId xmlns:a16="http://schemas.microsoft.com/office/drawing/2014/main" id="{2A0F5EEC-4050-F048-8AF4-786AD6520B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60" y="3499"/>
              <a:ext cx="426" cy="84"/>
            </a:xfrm>
            <a:custGeom>
              <a:avLst/>
              <a:gdLst>
                <a:gd name="T0" fmla="*/ 144 w 288"/>
                <a:gd name="T1" fmla="*/ 57 h 57"/>
                <a:gd name="T2" fmla="*/ 0 w 288"/>
                <a:gd name="T3" fmla="*/ 27 h 57"/>
                <a:gd name="T4" fmla="*/ 83 w 288"/>
                <a:gd name="T5" fmla="*/ 0 h 57"/>
                <a:gd name="T6" fmla="*/ 90 w 288"/>
                <a:gd name="T7" fmla="*/ 5 h 57"/>
                <a:gd name="T8" fmla="*/ 84 w 288"/>
                <a:gd name="T9" fmla="*/ 12 h 57"/>
                <a:gd name="T10" fmla="*/ 13 w 288"/>
                <a:gd name="T11" fmla="*/ 27 h 57"/>
                <a:gd name="T12" fmla="*/ 144 w 288"/>
                <a:gd name="T13" fmla="*/ 45 h 57"/>
                <a:gd name="T14" fmla="*/ 276 w 288"/>
                <a:gd name="T15" fmla="*/ 27 h 57"/>
                <a:gd name="T16" fmla="*/ 204 w 288"/>
                <a:gd name="T17" fmla="*/ 12 h 57"/>
                <a:gd name="T18" fmla="*/ 198 w 288"/>
                <a:gd name="T19" fmla="*/ 5 h 57"/>
                <a:gd name="T20" fmla="*/ 205 w 288"/>
                <a:gd name="T21" fmla="*/ 0 h 57"/>
                <a:gd name="T22" fmla="*/ 288 w 288"/>
                <a:gd name="T23" fmla="*/ 27 h 57"/>
                <a:gd name="T24" fmla="*/ 144 w 288"/>
                <a:gd name="T25" fmla="*/ 57 h 57"/>
                <a:gd name="T26" fmla="*/ 276 w 288"/>
                <a:gd name="T27" fmla="*/ 28 h 57"/>
                <a:gd name="T28" fmla="*/ 276 w 288"/>
                <a:gd name="T29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57">
                  <a:moveTo>
                    <a:pt x="144" y="57"/>
                  </a:moveTo>
                  <a:cubicBezTo>
                    <a:pt x="130" y="57"/>
                    <a:pt x="0" y="57"/>
                    <a:pt x="0" y="27"/>
                  </a:cubicBezTo>
                  <a:cubicBezTo>
                    <a:pt x="0" y="14"/>
                    <a:pt x="28" y="5"/>
                    <a:pt x="83" y="0"/>
                  </a:cubicBezTo>
                  <a:cubicBezTo>
                    <a:pt x="87" y="0"/>
                    <a:pt x="89" y="2"/>
                    <a:pt x="90" y="5"/>
                  </a:cubicBezTo>
                  <a:cubicBezTo>
                    <a:pt x="90" y="9"/>
                    <a:pt x="88" y="12"/>
                    <a:pt x="84" y="12"/>
                  </a:cubicBezTo>
                  <a:cubicBezTo>
                    <a:pt x="33" y="16"/>
                    <a:pt x="16" y="24"/>
                    <a:pt x="13" y="27"/>
                  </a:cubicBezTo>
                  <a:cubicBezTo>
                    <a:pt x="18" y="34"/>
                    <a:pt x="65" y="45"/>
                    <a:pt x="144" y="45"/>
                  </a:cubicBezTo>
                  <a:cubicBezTo>
                    <a:pt x="223" y="45"/>
                    <a:pt x="270" y="34"/>
                    <a:pt x="276" y="27"/>
                  </a:cubicBezTo>
                  <a:cubicBezTo>
                    <a:pt x="273" y="24"/>
                    <a:pt x="255" y="16"/>
                    <a:pt x="204" y="12"/>
                  </a:cubicBezTo>
                  <a:cubicBezTo>
                    <a:pt x="200" y="12"/>
                    <a:pt x="198" y="9"/>
                    <a:pt x="198" y="5"/>
                  </a:cubicBezTo>
                  <a:cubicBezTo>
                    <a:pt x="199" y="2"/>
                    <a:pt x="201" y="0"/>
                    <a:pt x="205" y="0"/>
                  </a:cubicBezTo>
                  <a:cubicBezTo>
                    <a:pt x="260" y="5"/>
                    <a:pt x="288" y="14"/>
                    <a:pt x="288" y="27"/>
                  </a:cubicBezTo>
                  <a:cubicBezTo>
                    <a:pt x="288" y="57"/>
                    <a:pt x="159" y="57"/>
                    <a:pt x="144" y="57"/>
                  </a:cubicBezTo>
                  <a:close/>
                  <a:moveTo>
                    <a:pt x="276" y="28"/>
                  </a:moveTo>
                  <a:cubicBezTo>
                    <a:pt x="276" y="28"/>
                    <a:pt x="276" y="28"/>
                    <a:pt x="27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296" name="Group 265">
            <a:extLst>
              <a:ext uri="{FF2B5EF4-FFF2-40B4-BE49-F238E27FC236}">
                <a16:creationId xmlns:a16="http://schemas.microsoft.com/office/drawing/2014/main" id="{DB574722-631E-164E-AF27-0911A2FEC32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686502" y="1940477"/>
            <a:ext cx="477838" cy="478960"/>
            <a:chOff x="4480" y="2998"/>
            <a:chExt cx="426" cy="427"/>
          </a:xfrm>
          <a:solidFill>
            <a:schemeClr val="accent1"/>
          </a:solidFill>
        </p:grpSpPr>
        <p:sp>
          <p:nvSpPr>
            <p:cNvPr id="297" name="Freeform 266">
              <a:extLst>
                <a:ext uri="{FF2B5EF4-FFF2-40B4-BE49-F238E27FC236}">
                  <a16:creationId xmlns:a16="http://schemas.microsoft.com/office/drawing/2014/main" id="{B9360F8F-35A5-2948-A337-3FA5820849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0" y="2998"/>
              <a:ext cx="426" cy="427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1 h 288"/>
                <a:gd name="T4" fmla="*/ 138 w 288"/>
                <a:gd name="T5" fmla="*/ 0 h 288"/>
                <a:gd name="T6" fmla="*/ 144 w 288"/>
                <a:gd name="T7" fmla="*/ 0 h 288"/>
                <a:gd name="T8" fmla="*/ 288 w 288"/>
                <a:gd name="T9" fmla="*/ 143 h 288"/>
                <a:gd name="T10" fmla="*/ 144 w 288"/>
                <a:gd name="T11" fmla="*/ 288 h 288"/>
                <a:gd name="T12" fmla="*/ 144 w 288"/>
                <a:gd name="T13" fmla="*/ 12 h 288"/>
                <a:gd name="T14" fmla="*/ 139 w 288"/>
                <a:gd name="T15" fmla="*/ 12 h 288"/>
                <a:gd name="T16" fmla="*/ 12 w 288"/>
                <a:gd name="T17" fmla="*/ 141 h 288"/>
                <a:gd name="T18" fmla="*/ 144 w 288"/>
                <a:gd name="T19" fmla="*/ 276 h 288"/>
                <a:gd name="T20" fmla="*/ 276 w 288"/>
                <a:gd name="T21" fmla="*/ 143 h 288"/>
                <a:gd name="T22" fmla="*/ 144 w 288"/>
                <a:gd name="T23" fmla="*/ 1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5" y="288"/>
                    <a:pt x="0" y="222"/>
                    <a:pt x="0" y="141"/>
                  </a:cubicBezTo>
                  <a:cubicBezTo>
                    <a:pt x="0" y="64"/>
                    <a:pt x="60" y="3"/>
                    <a:pt x="138" y="0"/>
                  </a:cubicBezTo>
                  <a:cubicBezTo>
                    <a:pt x="140" y="0"/>
                    <a:pt x="142" y="0"/>
                    <a:pt x="144" y="0"/>
                  </a:cubicBezTo>
                  <a:cubicBezTo>
                    <a:pt x="224" y="0"/>
                    <a:pt x="288" y="64"/>
                    <a:pt x="288" y="143"/>
                  </a:cubicBezTo>
                  <a:cubicBezTo>
                    <a:pt x="288" y="223"/>
                    <a:pt x="224" y="288"/>
                    <a:pt x="144" y="288"/>
                  </a:cubicBezTo>
                  <a:close/>
                  <a:moveTo>
                    <a:pt x="144" y="12"/>
                  </a:moveTo>
                  <a:cubicBezTo>
                    <a:pt x="143" y="12"/>
                    <a:pt x="141" y="12"/>
                    <a:pt x="139" y="12"/>
                  </a:cubicBezTo>
                  <a:cubicBezTo>
                    <a:pt x="67" y="15"/>
                    <a:pt x="12" y="70"/>
                    <a:pt x="12" y="141"/>
                  </a:cubicBezTo>
                  <a:cubicBezTo>
                    <a:pt x="12" y="215"/>
                    <a:pt x="71" y="276"/>
                    <a:pt x="144" y="276"/>
                  </a:cubicBezTo>
                  <a:cubicBezTo>
                    <a:pt x="217" y="276"/>
                    <a:pt x="276" y="216"/>
                    <a:pt x="276" y="143"/>
                  </a:cubicBezTo>
                  <a:cubicBezTo>
                    <a:pt x="276" y="71"/>
                    <a:pt x="217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98" name="Freeform 267">
              <a:extLst>
                <a:ext uri="{FF2B5EF4-FFF2-40B4-BE49-F238E27FC236}">
                  <a16:creationId xmlns:a16="http://schemas.microsoft.com/office/drawing/2014/main" id="{D12E7AA0-6D6F-1C44-A651-D3A086359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9" y="3001"/>
              <a:ext cx="123" cy="419"/>
            </a:xfrm>
            <a:custGeom>
              <a:avLst/>
              <a:gdLst>
                <a:gd name="T0" fmla="*/ 74 w 83"/>
                <a:gd name="T1" fmla="*/ 283 h 283"/>
                <a:gd name="T2" fmla="*/ 74 w 83"/>
                <a:gd name="T3" fmla="*/ 0 h 283"/>
                <a:gd name="T4" fmla="*/ 83 w 83"/>
                <a:gd name="T5" fmla="*/ 8 h 283"/>
                <a:gd name="T6" fmla="*/ 83 w 83"/>
                <a:gd name="T7" fmla="*/ 276 h 283"/>
                <a:gd name="T8" fmla="*/ 74 w 83"/>
                <a:gd name="T9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283">
                  <a:moveTo>
                    <a:pt x="74" y="283"/>
                  </a:moveTo>
                  <a:cubicBezTo>
                    <a:pt x="0" y="186"/>
                    <a:pt x="1" y="80"/>
                    <a:pt x="74" y="0"/>
                  </a:cubicBezTo>
                  <a:cubicBezTo>
                    <a:pt x="83" y="8"/>
                    <a:pt x="83" y="8"/>
                    <a:pt x="83" y="8"/>
                  </a:cubicBezTo>
                  <a:cubicBezTo>
                    <a:pt x="13" y="84"/>
                    <a:pt x="13" y="182"/>
                    <a:pt x="83" y="276"/>
                  </a:cubicBezTo>
                  <a:lnTo>
                    <a:pt x="74" y="2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99" name="Freeform 268">
              <a:extLst>
                <a:ext uri="{FF2B5EF4-FFF2-40B4-BE49-F238E27FC236}">
                  <a16:creationId xmlns:a16="http://schemas.microsoft.com/office/drawing/2014/main" id="{106A933E-5559-2E41-A345-731A2E0F8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6" y="3001"/>
              <a:ext cx="123" cy="419"/>
            </a:xfrm>
            <a:custGeom>
              <a:avLst/>
              <a:gdLst>
                <a:gd name="T0" fmla="*/ 9 w 83"/>
                <a:gd name="T1" fmla="*/ 283 h 283"/>
                <a:gd name="T2" fmla="*/ 0 w 83"/>
                <a:gd name="T3" fmla="*/ 276 h 283"/>
                <a:gd name="T4" fmla="*/ 0 w 83"/>
                <a:gd name="T5" fmla="*/ 8 h 283"/>
                <a:gd name="T6" fmla="*/ 9 w 83"/>
                <a:gd name="T7" fmla="*/ 0 h 283"/>
                <a:gd name="T8" fmla="*/ 9 w 83"/>
                <a:gd name="T9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283">
                  <a:moveTo>
                    <a:pt x="9" y="283"/>
                  </a:moveTo>
                  <a:cubicBezTo>
                    <a:pt x="0" y="276"/>
                    <a:pt x="0" y="276"/>
                    <a:pt x="0" y="276"/>
                  </a:cubicBezTo>
                  <a:cubicBezTo>
                    <a:pt x="70" y="182"/>
                    <a:pt x="70" y="84"/>
                    <a:pt x="0" y="8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2" y="80"/>
                    <a:pt x="83" y="186"/>
                    <a:pt x="9" y="2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300" name="Rectangle 269">
              <a:extLst>
                <a:ext uri="{FF2B5EF4-FFF2-40B4-BE49-F238E27FC236}">
                  <a16:creationId xmlns:a16="http://schemas.microsoft.com/office/drawing/2014/main" id="{9C2B5A47-940D-EA48-BAA9-4D26EB1A3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6" y="3300"/>
              <a:ext cx="356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301" name="Rectangle 270">
              <a:extLst>
                <a:ext uri="{FF2B5EF4-FFF2-40B4-BE49-F238E27FC236}">
                  <a16:creationId xmlns:a16="http://schemas.microsoft.com/office/drawing/2014/main" id="{C426CD1A-3E99-F54E-9271-6DE70CA75D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3" y="3087"/>
              <a:ext cx="339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302" name="Rectangle 271">
              <a:extLst>
                <a:ext uri="{FF2B5EF4-FFF2-40B4-BE49-F238E27FC236}">
                  <a16:creationId xmlns:a16="http://schemas.microsoft.com/office/drawing/2014/main" id="{B3811124-B17C-D94B-8AD1-A4CCDE5EA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3194"/>
              <a:ext cx="408" cy="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303" name="Group 92">
            <a:extLst>
              <a:ext uri="{FF2B5EF4-FFF2-40B4-BE49-F238E27FC236}">
                <a16:creationId xmlns:a16="http://schemas.microsoft.com/office/drawing/2014/main" id="{31B23D09-8735-2E48-9CB2-8770D647F10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560155" y="5528336"/>
            <a:ext cx="578644" cy="412766"/>
            <a:chOff x="341" y="1769"/>
            <a:chExt cx="450" cy="321"/>
          </a:xfrm>
          <a:solidFill>
            <a:schemeClr val="accent1"/>
          </a:solidFill>
        </p:grpSpPr>
        <p:sp>
          <p:nvSpPr>
            <p:cNvPr id="304" name="Freeform 93">
              <a:extLst>
                <a:ext uri="{FF2B5EF4-FFF2-40B4-BE49-F238E27FC236}">
                  <a16:creationId xmlns:a16="http://schemas.microsoft.com/office/drawing/2014/main" id="{D6BFE993-EF88-464D-8FCD-289EC0330F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" y="1923"/>
              <a:ext cx="101" cy="167"/>
            </a:xfrm>
            <a:custGeom>
              <a:avLst/>
              <a:gdLst>
                <a:gd name="T0" fmla="*/ 68 w 68"/>
                <a:gd name="T1" fmla="*/ 14 h 113"/>
                <a:gd name="T2" fmla="*/ 54 w 68"/>
                <a:gd name="T3" fmla="*/ 0 h 113"/>
                <a:gd name="T4" fmla="*/ 13 w 68"/>
                <a:gd name="T5" fmla="*/ 0 h 113"/>
                <a:gd name="T6" fmla="*/ 0 w 68"/>
                <a:gd name="T7" fmla="*/ 14 h 113"/>
                <a:gd name="T8" fmla="*/ 0 w 68"/>
                <a:gd name="T9" fmla="*/ 100 h 113"/>
                <a:gd name="T10" fmla="*/ 13 w 68"/>
                <a:gd name="T11" fmla="*/ 113 h 113"/>
                <a:gd name="T12" fmla="*/ 54 w 68"/>
                <a:gd name="T13" fmla="*/ 113 h 113"/>
                <a:gd name="T14" fmla="*/ 68 w 68"/>
                <a:gd name="T15" fmla="*/ 100 h 113"/>
                <a:gd name="T16" fmla="*/ 68 w 68"/>
                <a:gd name="T17" fmla="*/ 14 h 113"/>
                <a:gd name="T18" fmla="*/ 58 w 68"/>
                <a:gd name="T19" fmla="*/ 100 h 113"/>
                <a:gd name="T20" fmla="*/ 54 w 68"/>
                <a:gd name="T21" fmla="*/ 104 h 113"/>
                <a:gd name="T22" fmla="*/ 13 w 68"/>
                <a:gd name="T23" fmla="*/ 104 h 113"/>
                <a:gd name="T24" fmla="*/ 9 w 68"/>
                <a:gd name="T25" fmla="*/ 100 h 113"/>
                <a:gd name="T26" fmla="*/ 9 w 68"/>
                <a:gd name="T27" fmla="*/ 90 h 113"/>
                <a:gd name="T28" fmla="*/ 58 w 68"/>
                <a:gd name="T29" fmla="*/ 90 h 113"/>
                <a:gd name="T30" fmla="*/ 58 w 68"/>
                <a:gd name="T31" fmla="*/ 100 h 113"/>
                <a:gd name="T32" fmla="*/ 58 w 68"/>
                <a:gd name="T33" fmla="*/ 81 h 113"/>
                <a:gd name="T34" fmla="*/ 9 w 68"/>
                <a:gd name="T35" fmla="*/ 81 h 113"/>
                <a:gd name="T36" fmla="*/ 9 w 68"/>
                <a:gd name="T37" fmla="*/ 31 h 113"/>
                <a:gd name="T38" fmla="*/ 58 w 68"/>
                <a:gd name="T39" fmla="*/ 31 h 113"/>
                <a:gd name="T40" fmla="*/ 58 w 68"/>
                <a:gd name="T41" fmla="*/ 81 h 113"/>
                <a:gd name="T42" fmla="*/ 58 w 68"/>
                <a:gd name="T43" fmla="*/ 22 h 113"/>
                <a:gd name="T44" fmla="*/ 9 w 68"/>
                <a:gd name="T45" fmla="*/ 22 h 113"/>
                <a:gd name="T46" fmla="*/ 9 w 68"/>
                <a:gd name="T47" fmla="*/ 14 h 113"/>
                <a:gd name="T48" fmla="*/ 13 w 68"/>
                <a:gd name="T49" fmla="*/ 9 h 113"/>
                <a:gd name="T50" fmla="*/ 54 w 68"/>
                <a:gd name="T51" fmla="*/ 9 h 113"/>
                <a:gd name="T52" fmla="*/ 58 w 68"/>
                <a:gd name="T53" fmla="*/ 14 h 113"/>
                <a:gd name="T54" fmla="*/ 58 w 68"/>
                <a:gd name="T55" fmla="*/ 2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8" h="113">
                  <a:moveTo>
                    <a:pt x="68" y="14"/>
                  </a:moveTo>
                  <a:cubicBezTo>
                    <a:pt x="68" y="6"/>
                    <a:pt x="62" y="0"/>
                    <a:pt x="54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7"/>
                    <a:pt x="6" y="113"/>
                    <a:pt x="13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62" y="113"/>
                    <a:pt x="68" y="107"/>
                    <a:pt x="68" y="100"/>
                  </a:cubicBezTo>
                  <a:lnTo>
                    <a:pt x="68" y="14"/>
                  </a:lnTo>
                  <a:close/>
                  <a:moveTo>
                    <a:pt x="58" y="100"/>
                  </a:moveTo>
                  <a:cubicBezTo>
                    <a:pt x="58" y="102"/>
                    <a:pt x="56" y="104"/>
                    <a:pt x="54" y="104"/>
                  </a:cubicBezTo>
                  <a:cubicBezTo>
                    <a:pt x="13" y="104"/>
                    <a:pt x="13" y="104"/>
                    <a:pt x="13" y="104"/>
                  </a:cubicBezTo>
                  <a:cubicBezTo>
                    <a:pt x="11" y="104"/>
                    <a:pt x="9" y="102"/>
                    <a:pt x="9" y="100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58" y="90"/>
                    <a:pt x="58" y="90"/>
                    <a:pt x="58" y="90"/>
                  </a:cubicBezTo>
                  <a:lnTo>
                    <a:pt x="58" y="100"/>
                  </a:lnTo>
                  <a:close/>
                  <a:moveTo>
                    <a:pt x="58" y="81"/>
                  </a:moveTo>
                  <a:cubicBezTo>
                    <a:pt x="9" y="81"/>
                    <a:pt x="9" y="81"/>
                    <a:pt x="9" y="8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58" y="31"/>
                    <a:pt x="58" y="31"/>
                    <a:pt x="58" y="31"/>
                  </a:cubicBezTo>
                  <a:lnTo>
                    <a:pt x="58" y="81"/>
                  </a:lnTo>
                  <a:close/>
                  <a:moveTo>
                    <a:pt x="58" y="22"/>
                  </a:moveTo>
                  <a:cubicBezTo>
                    <a:pt x="9" y="22"/>
                    <a:pt x="9" y="22"/>
                    <a:pt x="9" y="22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1"/>
                    <a:pt x="11" y="9"/>
                    <a:pt x="13" y="9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6" y="9"/>
                    <a:pt x="58" y="11"/>
                    <a:pt x="58" y="14"/>
                  </a:cubicBezTo>
                  <a:lnTo>
                    <a:pt x="58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5" name="Freeform 94">
              <a:extLst>
                <a:ext uri="{FF2B5EF4-FFF2-40B4-BE49-F238E27FC236}">
                  <a16:creationId xmlns:a16="http://schemas.microsoft.com/office/drawing/2014/main" id="{37409101-31C8-E04F-8744-C456BF4053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" y="1806"/>
              <a:ext cx="321" cy="194"/>
            </a:xfrm>
            <a:custGeom>
              <a:avLst/>
              <a:gdLst>
                <a:gd name="T0" fmla="*/ 217 w 217"/>
                <a:gd name="T1" fmla="*/ 5 h 131"/>
                <a:gd name="T2" fmla="*/ 212 w 217"/>
                <a:gd name="T3" fmla="*/ 0 h 131"/>
                <a:gd name="T4" fmla="*/ 5 w 217"/>
                <a:gd name="T5" fmla="*/ 0 h 131"/>
                <a:gd name="T6" fmla="*/ 0 w 217"/>
                <a:gd name="T7" fmla="*/ 5 h 131"/>
                <a:gd name="T8" fmla="*/ 0 w 217"/>
                <a:gd name="T9" fmla="*/ 29 h 131"/>
                <a:gd name="T10" fmla="*/ 10 w 217"/>
                <a:gd name="T11" fmla="*/ 29 h 131"/>
                <a:gd name="T12" fmla="*/ 10 w 217"/>
                <a:gd name="T13" fmla="*/ 10 h 131"/>
                <a:gd name="T14" fmla="*/ 207 w 217"/>
                <a:gd name="T15" fmla="*/ 10 h 131"/>
                <a:gd name="T16" fmla="*/ 207 w 217"/>
                <a:gd name="T17" fmla="*/ 121 h 131"/>
                <a:gd name="T18" fmla="*/ 97 w 217"/>
                <a:gd name="T19" fmla="*/ 121 h 131"/>
                <a:gd name="T20" fmla="*/ 97 w 217"/>
                <a:gd name="T21" fmla="*/ 131 h 131"/>
                <a:gd name="T22" fmla="*/ 212 w 217"/>
                <a:gd name="T23" fmla="*/ 131 h 131"/>
                <a:gd name="T24" fmla="*/ 217 w 217"/>
                <a:gd name="T25" fmla="*/ 126 h 131"/>
                <a:gd name="T26" fmla="*/ 217 w 217"/>
                <a:gd name="T27" fmla="*/ 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7" h="131">
                  <a:moveTo>
                    <a:pt x="217" y="5"/>
                  </a:moveTo>
                  <a:cubicBezTo>
                    <a:pt x="217" y="2"/>
                    <a:pt x="215" y="0"/>
                    <a:pt x="21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207" y="10"/>
                    <a:pt x="207" y="10"/>
                    <a:pt x="207" y="10"/>
                  </a:cubicBezTo>
                  <a:cubicBezTo>
                    <a:pt x="207" y="121"/>
                    <a:pt x="207" y="121"/>
                    <a:pt x="207" y="121"/>
                  </a:cubicBezTo>
                  <a:cubicBezTo>
                    <a:pt x="97" y="121"/>
                    <a:pt x="97" y="121"/>
                    <a:pt x="97" y="121"/>
                  </a:cubicBezTo>
                  <a:cubicBezTo>
                    <a:pt x="97" y="131"/>
                    <a:pt x="97" y="131"/>
                    <a:pt x="97" y="131"/>
                  </a:cubicBezTo>
                  <a:cubicBezTo>
                    <a:pt x="212" y="131"/>
                    <a:pt x="212" y="131"/>
                    <a:pt x="212" y="131"/>
                  </a:cubicBezTo>
                  <a:cubicBezTo>
                    <a:pt x="215" y="131"/>
                    <a:pt x="217" y="129"/>
                    <a:pt x="217" y="126"/>
                  </a:cubicBezTo>
                  <a:lnTo>
                    <a:pt x="217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6" name="Freeform 95">
              <a:extLst>
                <a:ext uri="{FF2B5EF4-FFF2-40B4-BE49-F238E27FC236}">
                  <a16:creationId xmlns:a16="http://schemas.microsoft.com/office/drawing/2014/main" id="{844F5876-66F7-7740-8476-CDBA4D0E8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" y="1769"/>
              <a:ext cx="409" cy="321"/>
            </a:xfrm>
            <a:custGeom>
              <a:avLst/>
              <a:gdLst>
                <a:gd name="T0" fmla="*/ 272 w 277"/>
                <a:gd name="T1" fmla="*/ 171 h 217"/>
                <a:gd name="T2" fmla="*/ 265 w 277"/>
                <a:gd name="T3" fmla="*/ 171 h 217"/>
                <a:gd name="T4" fmla="*/ 265 w 277"/>
                <a:gd name="T5" fmla="*/ 24 h 217"/>
                <a:gd name="T6" fmla="*/ 242 w 277"/>
                <a:gd name="T7" fmla="*/ 0 h 217"/>
                <a:gd name="T8" fmla="*/ 23 w 277"/>
                <a:gd name="T9" fmla="*/ 0 h 217"/>
                <a:gd name="T10" fmla="*/ 0 w 277"/>
                <a:gd name="T11" fmla="*/ 24 h 217"/>
                <a:gd name="T12" fmla="*/ 0 w 277"/>
                <a:gd name="T13" fmla="*/ 54 h 217"/>
                <a:gd name="T14" fmla="*/ 10 w 277"/>
                <a:gd name="T15" fmla="*/ 54 h 217"/>
                <a:gd name="T16" fmla="*/ 10 w 277"/>
                <a:gd name="T17" fmla="*/ 24 h 217"/>
                <a:gd name="T18" fmla="*/ 23 w 277"/>
                <a:gd name="T19" fmla="*/ 10 h 217"/>
                <a:gd name="T20" fmla="*/ 242 w 277"/>
                <a:gd name="T21" fmla="*/ 10 h 217"/>
                <a:gd name="T22" fmla="*/ 255 w 277"/>
                <a:gd name="T23" fmla="*/ 24 h 217"/>
                <a:gd name="T24" fmla="*/ 255 w 277"/>
                <a:gd name="T25" fmla="*/ 171 h 217"/>
                <a:gd name="T26" fmla="*/ 163 w 277"/>
                <a:gd name="T27" fmla="*/ 171 h 217"/>
                <a:gd name="T28" fmla="*/ 158 w 277"/>
                <a:gd name="T29" fmla="*/ 176 h 217"/>
                <a:gd name="T30" fmla="*/ 158 w 277"/>
                <a:gd name="T31" fmla="*/ 183 h 217"/>
                <a:gd name="T32" fmla="*/ 121 w 277"/>
                <a:gd name="T33" fmla="*/ 183 h 217"/>
                <a:gd name="T34" fmla="*/ 121 w 277"/>
                <a:gd name="T35" fmla="*/ 193 h 217"/>
                <a:gd name="T36" fmla="*/ 163 w 277"/>
                <a:gd name="T37" fmla="*/ 193 h 217"/>
                <a:gd name="T38" fmla="*/ 168 w 277"/>
                <a:gd name="T39" fmla="*/ 188 h 217"/>
                <a:gd name="T40" fmla="*/ 168 w 277"/>
                <a:gd name="T41" fmla="*/ 181 h 217"/>
                <a:gd name="T42" fmla="*/ 267 w 277"/>
                <a:gd name="T43" fmla="*/ 181 h 217"/>
                <a:gd name="T44" fmla="*/ 267 w 277"/>
                <a:gd name="T45" fmla="*/ 200 h 217"/>
                <a:gd name="T46" fmla="*/ 260 w 277"/>
                <a:gd name="T47" fmla="*/ 207 h 217"/>
                <a:gd name="T48" fmla="*/ 121 w 277"/>
                <a:gd name="T49" fmla="*/ 207 h 217"/>
                <a:gd name="T50" fmla="*/ 121 w 277"/>
                <a:gd name="T51" fmla="*/ 208 h 217"/>
                <a:gd name="T52" fmla="*/ 117 w 277"/>
                <a:gd name="T53" fmla="*/ 216 h 217"/>
                <a:gd name="T54" fmla="*/ 116 w 277"/>
                <a:gd name="T55" fmla="*/ 217 h 217"/>
                <a:gd name="T56" fmla="*/ 260 w 277"/>
                <a:gd name="T57" fmla="*/ 217 h 217"/>
                <a:gd name="T58" fmla="*/ 277 w 277"/>
                <a:gd name="T59" fmla="*/ 200 h 217"/>
                <a:gd name="T60" fmla="*/ 277 w 277"/>
                <a:gd name="T61" fmla="*/ 176 h 217"/>
                <a:gd name="T62" fmla="*/ 272 w 277"/>
                <a:gd name="T63" fmla="*/ 171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7" h="217">
                  <a:moveTo>
                    <a:pt x="272" y="171"/>
                  </a:moveTo>
                  <a:cubicBezTo>
                    <a:pt x="265" y="171"/>
                    <a:pt x="265" y="171"/>
                    <a:pt x="265" y="171"/>
                  </a:cubicBezTo>
                  <a:cubicBezTo>
                    <a:pt x="265" y="24"/>
                    <a:pt x="265" y="24"/>
                    <a:pt x="265" y="24"/>
                  </a:cubicBezTo>
                  <a:cubicBezTo>
                    <a:pt x="265" y="11"/>
                    <a:pt x="255" y="0"/>
                    <a:pt x="242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16"/>
                    <a:pt x="16" y="10"/>
                    <a:pt x="23" y="10"/>
                  </a:cubicBezTo>
                  <a:cubicBezTo>
                    <a:pt x="242" y="10"/>
                    <a:pt x="242" y="10"/>
                    <a:pt x="242" y="10"/>
                  </a:cubicBezTo>
                  <a:cubicBezTo>
                    <a:pt x="249" y="10"/>
                    <a:pt x="255" y="16"/>
                    <a:pt x="255" y="24"/>
                  </a:cubicBezTo>
                  <a:cubicBezTo>
                    <a:pt x="255" y="171"/>
                    <a:pt x="255" y="171"/>
                    <a:pt x="255" y="171"/>
                  </a:cubicBezTo>
                  <a:cubicBezTo>
                    <a:pt x="163" y="171"/>
                    <a:pt x="163" y="171"/>
                    <a:pt x="163" y="171"/>
                  </a:cubicBezTo>
                  <a:cubicBezTo>
                    <a:pt x="160" y="171"/>
                    <a:pt x="158" y="173"/>
                    <a:pt x="158" y="176"/>
                  </a:cubicBezTo>
                  <a:cubicBezTo>
                    <a:pt x="158" y="183"/>
                    <a:pt x="158" y="183"/>
                    <a:pt x="158" y="183"/>
                  </a:cubicBezTo>
                  <a:cubicBezTo>
                    <a:pt x="121" y="183"/>
                    <a:pt x="121" y="183"/>
                    <a:pt x="121" y="183"/>
                  </a:cubicBezTo>
                  <a:cubicBezTo>
                    <a:pt x="121" y="193"/>
                    <a:pt x="121" y="193"/>
                    <a:pt x="121" y="193"/>
                  </a:cubicBezTo>
                  <a:cubicBezTo>
                    <a:pt x="163" y="193"/>
                    <a:pt x="163" y="193"/>
                    <a:pt x="163" y="193"/>
                  </a:cubicBezTo>
                  <a:cubicBezTo>
                    <a:pt x="166" y="193"/>
                    <a:pt x="168" y="191"/>
                    <a:pt x="168" y="188"/>
                  </a:cubicBezTo>
                  <a:cubicBezTo>
                    <a:pt x="168" y="181"/>
                    <a:pt x="168" y="181"/>
                    <a:pt x="168" y="181"/>
                  </a:cubicBezTo>
                  <a:cubicBezTo>
                    <a:pt x="267" y="181"/>
                    <a:pt x="267" y="181"/>
                    <a:pt x="267" y="181"/>
                  </a:cubicBezTo>
                  <a:cubicBezTo>
                    <a:pt x="267" y="200"/>
                    <a:pt x="267" y="200"/>
                    <a:pt x="267" y="200"/>
                  </a:cubicBezTo>
                  <a:cubicBezTo>
                    <a:pt x="267" y="204"/>
                    <a:pt x="264" y="207"/>
                    <a:pt x="260" y="207"/>
                  </a:cubicBezTo>
                  <a:cubicBezTo>
                    <a:pt x="121" y="207"/>
                    <a:pt x="121" y="207"/>
                    <a:pt x="121" y="207"/>
                  </a:cubicBezTo>
                  <a:cubicBezTo>
                    <a:pt x="121" y="208"/>
                    <a:pt x="121" y="208"/>
                    <a:pt x="121" y="208"/>
                  </a:cubicBezTo>
                  <a:cubicBezTo>
                    <a:pt x="120" y="211"/>
                    <a:pt x="119" y="213"/>
                    <a:pt x="117" y="216"/>
                  </a:cubicBezTo>
                  <a:cubicBezTo>
                    <a:pt x="116" y="217"/>
                    <a:pt x="116" y="217"/>
                    <a:pt x="116" y="217"/>
                  </a:cubicBezTo>
                  <a:cubicBezTo>
                    <a:pt x="260" y="217"/>
                    <a:pt x="260" y="217"/>
                    <a:pt x="260" y="217"/>
                  </a:cubicBezTo>
                  <a:cubicBezTo>
                    <a:pt x="270" y="217"/>
                    <a:pt x="277" y="209"/>
                    <a:pt x="277" y="200"/>
                  </a:cubicBezTo>
                  <a:cubicBezTo>
                    <a:pt x="277" y="176"/>
                    <a:pt x="277" y="176"/>
                    <a:pt x="277" y="176"/>
                  </a:cubicBezTo>
                  <a:cubicBezTo>
                    <a:pt x="277" y="173"/>
                    <a:pt x="275" y="171"/>
                    <a:pt x="272" y="1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7" name="Freeform 96">
              <a:extLst>
                <a:ext uri="{FF2B5EF4-FFF2-40B4-BE49-F238E27FC236}">
                  <a16:creationId xmlns:a16="http://schemas.microsoft.com/office/drawing/2014/main" id="{A289E8F4-C028-6148-B109-3D339897D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" y="1895"/>
              <a:ext cx="115" cy="154"/>
            </a:xfrm>
            <a:custGeom>
              <a:avLst/>
              <a:gdLst>
                <a:gd name="T0" fmla="*/ 78 w 78"/>
                <a:gd name="T1" fmla="*/ 9 h 104"/>
                <a:gd name="T2" fmla="*/ 78 w 78"/>
                <a:gd name="T3" fmla="*/ 5 h 104"/>
                <a:gd name="T4" fmla="*/ 73 w 78"/>
                <a:gd name="T5" fmla="*/ 0 h 104"/>
                <a:gd name="T6" fmla="*/ 5 w 78"/>
                <a:gd name="T7" fmla="*/ 0 h 104"/>
                <a:gd name="T8" fmla="*/ 0 w 78"/>
                <a:gd name="T9" fmla="*/ 5 h 104"/>
                <a:gd name="T10" fmla="*/ 0 w 78"/>
                <a:gd name="T11" fmla="*/ 100 h 104"/>
                <a:gd name="T12" fmla="*/ 5 w 78"/>
                <a:gd name="T13" fmla="*/ 104 h 104"/>
                <a:gd name="T14" fmla="*/ 43 w 78"/>
                <a:gd name="T15" fmla="*/ 104 h 104"/>
                <a:gd name="T16" fmla="*/ 43 w 78"/>
                <a:gd name="T17" fmla="*/ 95 h 104"/>
                <a:gd name="T18" fmla="*/ 10 w 78"/>
                <a:gd name="T19" fmla="*/ 95 h 104"/>
                <a:gd name="T20" fmla="*/ 10 w 78"/>
                <a:gd name="T21" fmla="*/ 9 h 104"/>
                <a:gd name="T22" fmla="*/ 78 w 78"/>
                <a:gd name="T23" fmla="*/ 9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" h="104">
                  <a:moveTo>
                    <a:pt x="78" y="9"/>
                  </a:moveTo>
                  <a:cubicBezTo>
                    <a:pt x="78" y="5"/>
                    <a:pt x="78" y="5"/>
                    <a:pt x="78" y="5"/>
                  </a:cubicBezTo>
                  <a:cubicBezTo>
                    <a:pt x="78" y="2"/>
                    <a:pt x="76" y="0"/>
                    <a:pt x="7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2"/>
                    <a:pt x="3" y="104"/>
                    <a:pt x="5" y="104"/>
                  </a:cubicBezTo>
                  <a:cubicBezTo>
                    <a:pt x="43" y="104"/>
                    <a:pt x="43" y="104"/>
                    <a:pt x="43" y="104"/>
                  </a:cubicBezTo>
                  <a:cubicBezTo>
                    <a:pt x="43" y="95"/>
                    <a:pt x="43" y="95"/>
                    <a:pt x="43" y="95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"/>
                    <a:pt x="10" y="9"/>
                    <a:pt x="10" y="9"/>
                  </a:cubicBezTo>
                  <a:lnTo>
                    <a:pt x="78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8" name="Freeform 97">
              <a:extLst>
                <a:ext uri="{FF2B5EF4-FFF2-40B4-BE49-F238E27FC236}">
                  <a16:creationId xmlns:a16="http://schemas.microsoft.com/office/drawing/2014/main" id="{30B1422A-1FC0-E644-86CF-3A9C1C0E70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" y="1864"/>
              <a:ext cx="171" cy="226"/>
            </a:xfrm>
            <a:custGeom>
              <a:avLst/>
              <a:gdLst>
                <a:gd name="T0" fmla="*/ 99 w 116"/>
                <a:gd name="T1" fmla="*/ 9 h 153"/>
                <a:gd name="T2" fmla="*/ 106 w 116"/>
                <a:gd name="T3" fmla="*/ 17 h 153"/>
                <a:gd name="T4" fmla="*/ 106 w 116"/>
                <a:gd name="T5" fmla="*/ 31 h 153"/>
                <a:gd name="T6" fmla="*/ 116 w 116"/>
                <a:gd name="T7" fmla="*/ 31 h 153"/>
                <a:gd name="T8" fmla="*/ 116 w 116"/>
                <a:gd name="T9" fmla="*/ 17 h 153"/>
                <a:gd name="T10" fmla="*/ 99 w 116"/>
                <a:gd name="T11" fmla="*/ 0 h 153"/>
                <a:gd name="T12" fmla="*/ 17 w 116"/>
                <a:gd name="T13" fmla="*/ 0 h 153"/>
                <a:gd name="T14" fmla="*/ 0 w 116"/>
                <a:gd name="T15" fmla="*/ 17 h 153"/>
                <a:gd name="T16" fmla="*/ 0 w 116"/>
                <a:gd name="T17" fmla="*/ 136 h 153"/>
                <a:gd name="T18" fmla="*/ 17 w 116"/>
                <a:gd name="T19" fmla="*/ 153 h 153"/>
                <a:gd name="T20" fmla="*/ 68 w 116"/>
                <a:gd name="T21" fmla="*/ 153 h 153"/>
                <a:gd name="T22" fmla="*/ 67 w 116"/>
                <a:gd name="T23" fmla="*/ 152 h 153"/>
                <a:gd name="T24" fmla="*/ 63 w 116"/>
                <a:gd name="T25" fmla="*/ 144 h 153"/>
                <a:gd name="T26" fmla="*/ 63 w 116"/>
                <a:gd name="T27" fmla="*/ 144 h 153"/>
                <a:gd name="T28" fmla="*/ 17 w 116"/>
                <a:gd name="T29" fmla="*/ 144 h 153"/>
                <a:gd name="T30" fmla="*/ 10 w 116"/>
                <a:gd name="T31" fmla="*/ 136 h 153"/>
                <a:gd name="T32" fmla="*/ 10 w 116"/>
                <a:gd name="T33" fmla="*/ 17 h 153"/>
                <a:gd name="T34" fmla="*/ 17 w 116"/>
                <a:gd name="T35" fmla="*/ 9 h 153"/>
                <a:gd name="T36" fmla="*/ 99 w 116"/>
                <a:gd name="T37" fmla="*/ 9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6" h="153">
                  <a:moveTo>
                    <a:pt x="99" y="9"/>
                  </a:moveTo>
                  <a:cubicBezTo>
                    <a:pt x="103" y="9"/>
                    <a:pt x="106" y="13"/>
                    <a:pt x="106" y="17"/>
                  </a:cubicBezTo>
                  <a:cubicBezTo>
                    <a:pt x="106" y="31"/>
                    <a:pt x="106" y="31"/>
                    <a:pt x="106" y="31"/>
                  </a:cubicBezTo>
                  <a:cubicBezTo>
                    <a:pt x="116" y="31"/>
                    <a:pt x="116" y="31"/>
                    <a:pt x="116" y="31"/>
                  </a:cubicBezTo>
                  <a:cubicBezTo>
                    <a:pt x="116" y="17"/>
                    <a:pt x="116" y="17"/>
                    <a:pt x="116" y="17"/>
                  </a:cubicBezTo>
                  <a:cubicBezTo>
                    <a:pt x="116" y="7"/>
                    <a:pt x="108" y="0"/>
                    <a:pt x="9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7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45"/>
                    <a:pt x="8" y="153"/>
                    <a:pt x="17" y="153"/>
                  </a:cubicBezTo>
                  <a:cubicBezTo>
                    <a:pt x="68" y="153"/>
                    <a:pt x="68" y="153"/>
                    <a:pt x="68" y="153"/>
                  </a:cubicBezTo>
                  <a:cubicBezTo>
                    <a:pt x="67" y="152"/>
                    <a:pt x="67" y="152"/>
                    <a:pt x="67" y="152"/>
                  </a:cubicBezTo>
                  <a:cubicBezTo>
                    <a:pt x="65" y="150"/>
                    <a:pt x="64" y="147"/>
                    <a:pt x="63" y="144"/>
                  </a:cubicBezTo>
                  <a:cubicBezTo>
                    <a:pt x="63" y="144"/>
                    <a:pt x="63" y="144"/>
                    <a:pt x="63" y="144"/>
                  </a:cubicBezTo>
                  <a:cubicBezTo>
                    <a:pt x="17" y="144"/>
                    <a:pt x="17" y="144"/>
                    <a:pt x="17" y="144"/>
                  </a:cubicBezTo>
                  <a:cubicBezTo>
                    <a:pt x="13" y="144"/>
                    <a:pt x="10" y="140"/>
                    <a:pt x="10" y="136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3"/>
                    <a:pt x="13" y="9"/>
                    <a:pt x="17" y="9"/>
                  </a:cubicBezTo>
                  <a:lnTo>
                    <a:pt x="99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9" name="Oval 98">
              <a:extLst>
                <a:ext uri="{FF2B5EF4-FFF2-40B4-BE49-F238E27FC236}">
                  <a16:creationId xmlns:a16="http://schemas.microsoft.com/office/drawing/2014/main" id="{A4B792FB-71CE-1145-960B-B90FBEB0B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" y="2059"/>
              <a:ext cx="13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10" name="Oval 99">
              <a:extLst>
                <a:ext uri="{FF2B5EF4-FFF2-40B4-BE49-F238E27FC236}">
                  <a16:creationId xmlns:a16="http://schemas.microsoft.com/office/drawing/2014/main" id="{5EF5F9D8-CCE3-2343-807F-0CF85E03E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" y="1882"/>
              <a:ext cx="9" cy="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11" name="Oval 100">
              <a:extLst>
                <a:ext uri="{FF2B5EF4-FFF2-40B4-BE49-F238E27FC236}">
                  <a16:creationId xmlns:a16="http://schemas.microsoft.com/office/drawing/2014/main" id="{3D380F82-1897-C145-8D61-C6B842E53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" y="2053"/>
              <a:ext cx="18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grpSp>
        <p:nvGrpSpPr>
          <p:cNvPr id="312" name="Group 4">
            <a:extLst>
              <a:ext uri="{FF2B5EF4-FFF2-40B4-BE49-F238E27FC236}">
                <a16:creationId xmlns:a16="http://schemas.microsoft.com/office/drawing/2014/main" id="{84C17A15-152C-A348-853A-B692B4282DA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877270" y="5532782"/>
            <a:ext cx="484650" cy="403874"/>
            <a:chOff x="348" y="472"/>
            <a:chExt cx="426" cy="355"/>
          </a:xfrm>
          <a:solidFill>
            <a:schemeClr val="accent1"/>
          </a:solidFill>
        </p:grpSpPr>
        <p:sp>
          <p:nvSpPr>
            <p:cNvPr id="313" name="Freeform 5">
              <a:extLst>
                <a:ext uri="{FF2B5EF4-FFF2-40B4-BE49-F238E27FC236}">
                  <a16:creationId xmlns:a16="http://schemas.microsoft.com/office/drawing/2014/main" id="{719C8B8C-D094-D74C-AF4C-E723A3C19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" y="543"/>
              <a:ext cx="373" cy="18"/>
            </a:xfrm>
            <a:custGeom>
              <a:avLst/>
              <a:gdLst>
                <a:gd name="T0" fmla="*/ 246 w 252"/>
                <a:gd name="T1" fmla="*/ 12 h 12"/>
                <a:gd name="T2" fmla="*/ 6 w 252"/>
                <a:gd name="T3" fmla="*/ 12 h 12"/>
                <a:gd name="T4" fmla="*/ 0 w 252"/>
                <a:gd name="T5" fmla="*/ 6 h 12"/>
                <a:gd name="T6" fmla="*/ 6 w 252"/>
                <a:gd name="T7" fmla="*/ 0 h 12"/>
                <a:gd name="T8" fmla="*/ 246 w 252"/>
                <a:gd name="T9" fmla="*/ 0 h 12"/>
                <a:gd name="T10" fmla="*/ 252 w 252"/>
                <a:gd name="T11" fmla="*/ 6 h 12"/>
                <a:gd name="T12" fmla="*/ 246 w 25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2" h="12">
                  <a:moveTo>
                    <a:pt x="24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50" y="0"/>
                    <a:pt x="252" y="3"/>
                    <a:pt x="252" y="6"/>
                  </a:cubicBezTo>
                  <a:cubicBezTo>
                    <a:pt x="252" y="9"/>
                    <a:pt x="250" y="12"/>
                    <a:pt x="24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4" name="Oval 6">
              <a:extLst>
                <a:ext uri="{FF2B5EF4-FFF2-40B4-BE49-F238E27FC236}">
                  <a16:creationId xmlns:a16="http://schemas.microsoft.com/office/drawing/2014/main" id="{0E3079FA-EBC0-1C4F-BF6F-4EF1A488E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" y="507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5" name="Oval 7">
              <a:extLst>
                <a:ext uri="{FF2B5EF4-FFF2-40B4-BE49-F238E27FC236}">
                  <a16:creationId xmlns:a16="http://schemas.microsoft.com/office/drawing/2014/main" id="{1020AE0A-3CB9-274A-B949-2F4B93C8F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" y="507"/>
              <a:ext cx="17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6" name="Oval 8">
              <a:extLst>
                <a:ext uri="{FF2B5EF4-FFF2-40B4-BE49-F238E27FC236}">
                  <a16:creationId xmlns:a16="http://schemas.microsoft.com/office/drawing/2014/main" id="{98F34F8F-ABB7-4848-A76F-9F6C562D9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" y="507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7" name="Freeform 9">
              <a:extLst>
                <a:ext uri="{FF2B5EF4-FFF2-40B4-BE49-F238E27FC236}">
                  <a16:creationId xmlns:a16="http://schemas.microsoft.com/office/drawing/2014/main" id="{AA090CA5-2F52-AF46-BB3E-337567489E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8" y="472"/>
              <a:ext cx="373" cy="284"/>
            </a:xfrm>
            <a:custGeom>
              <a:avLst/>
              <a:gdLst>
                <a:gd name="T0" fmla="*/ 222 w 252"/>
                <a:gd name="T1" fmla="*/ 192 h 192"/>
                <a:gd name="T2" fmla="*/ 30 w 252"/>
                <a:gd name="T3" fmla="*/ 192 h 192"/>
                <a:gd name="T4" fmla="*/ 0 w 252"/>
                <a:gd name="T5" fmla="*/ 162 h 192"/>
                <a:gd name="T6" fmla="*/ 0 w 252"/>
                <a:gd name="T7" fmla="*/ 30 h 192"/>
                <a:gd name="T8" fmla="*/ 30 w 252"/>
                <a:gd name="T9" fmla="*/ 0 h 192"/>
                <a:gd name="T10" fmla="*/ 222 w 252"/>
                <a:gd name="T11" fmla="*/ 0 h 192"/>
                <a:gd name="T12" fmla="*/ 252 w 252"/>
                <a:gd name="T13" fmla="*/ 30 h 192"/>
                <a:gd name="T14" fmla="*/ 252 w 252"/>
                <a:gd name="T15" fmla="*/ 162 h 192"/>
                <a:gd name="T16" fmla="*/ 222 w 252"/>
                <a:gd name="T17" fmla="*/ 192 h 192"/>
                <a:gd name="T18" fmla="*/ 30 w 252"/>
                <a:gd name="T19" fmla="*/ 12 h 192"/>
                <a:gd name="T20" fmla="*/ 12 w 252"/>
                <a:gd name="T21" fmla="*/ 30 h 192"/>
                <a:gd name="T22" fmla="*/ 12 w 252"/>
                <a:gd name="T23" fmla="*/ 162 h 192"/>
                <a:gd name="T24" fmla="*/ 30 w 252"/>
                <a:gd name="T25" fmla="*/ 180 h 192"/>
                <a:gd name="T26" fmla="*/ 222 w 252"/>
                <a:gd name="T27" fmla="*/ 180 h 192"/>
                <a:gd name="T28" fmla="*/ 240 w 252"/>
                <a:gd name="T29" fmla="*/ 162 h 192"/>
                <a:gd name="T30" fmla="*/ 240 w 252"/>
                <a:gd name="T31" fmla="*/ 30 h 192"/>
                <a:gd name="T32" fmla="*/ 222 w 252"/>
                <a:gd name="T33" fmla="*/ 12 h 192"/>
                <a:gd name="T34" fmla="*/ 30 w 252"/>
                <a:gd name="T35" fmla="*/ 1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2" h="192">
                  <a:moveTo>
                    <a:pt x="222" y="192"/>
                  </a:moveTo>
                  <a:cubicBezTo>
                    <a:pt x="30" y="192"/>
                    <a:pt x="30" y="192"/>
                    <a:pt x="30" y="192"/>
                  </a:cubicBezTo>
                  <a:cubicBezTo>
                    <a:pt x="14" y="192"/>
                    <a:pt x="0" y="179"/>
                    <a:pt x="0" y="16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39" y="0"/>
                    <a:pt x="252" y="13"/>
                    <a:pt x="252" y="30"/>
                  </a:cubicBezTo>
                  <a:cubicBezTo>
                    <a:pt x="252" y="162"/>
                    <a:pt x="252" y="162"/>
                    <a:pt x="252" y="162"/>
                  </a:cubicBezTo>
                  <a:cubicBezTo>
                    <a:pt x="252" y="179"/>
                    <a:pt x="239" y="192"/>
                    <a:pt x="222" y="192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162"/>
                    <a:pt x="12" y="162"/>
                    <a:pt x="12" y="162"/>
                  </a:cubicBezTo>
                  <a:cubicBezTo>
                    <a:pt x="12" y="172"/>
                    <a:pt x="20" y="180"/>
                    <a:pt x="30" y="180"/>
                  </a:cubicBezTo>
                  <a:cubicBezTo>
                    <a:pt x="222" y="180"/>
                    <a:pt x="222" y="180"/>
                    <a:pt x="222" y="180"/>
                  </a:cubicBezTo>
                  <a:cubicBezTo>
                    <a:pt x="232" y="180"/>
                    <a:pt x="240" y="172"/>
                    <a:pt x="240" y="162"/>
                  </a:cubicBezTo>
                  <a:cubicBezTo>
                    <a:pt x="240" y="30"/>
                    <a:pt x="240" y="30"/>
                    <a:pt x="240" y="30"/>
                  </a:cubicBezTo>
                  <a:cubicBezTo>
                    <a:pt x="240" y="20"/>
                    <a:pt x="232" y="12"/>
                    <a:pt x="222" y="12"/>
                  </a:cubicBezTo>
                  <a:lnTo>
                    <a:pt x="3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8" name="Freeform 10">
              <a:extLst>
                <a:ext uri="{FF2B5EF4-FFF2-40B4-BE49-F238E27FC236}">
                  <a16:creationId xmlns:a16="http://schemas.microsoft.com/office/drawing/2014/main" id="{8894367A-92E9-164E-BC86-5B276995A8E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" y="614"/>
              <a:ext cx="71" cy="18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3"/>
                    <a:pt x="48" y="6"/>
                  </a:cubicBezTo>
                  <a:cubicBezTo>
                    <a:pt x="48" y="9"/>
                    <a:pt x="46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9" name="Freeform 11">
              <a:extLst>
                <a:ext uri="{FF2B5EF4-FFF2-40B4-BE49-F238E27FC236}">
                  <a16:creationId xmlns:a16="http://schemas.microsoft.com/office/drawing/2014/main" id="{8C879DF6-8A8C-D14C-9B9C-E0EB824DC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" y="543"/>
              <a:ext cx="373" cy="284"/>
            </a:xfrm>
            <a:custGeom>
              <a:avLst/>
              <a:gdLst>
                <a:gd name="T0" fmla="*/ 222 w 252"/>
                <a:gd name="T1" fmla="*/ 192 h 192"/>
                <a:gd name="T2" fmla="*/ 30 w 252"/>
                <a:gd name="T3" fmla="*/ 192 h 192"/>
                <a:gd name="T4" fmla="*/ 0 w 252"/>
                <a:gd name="T5" fmla="*/ 162 h 192"/>
                <a:gd name="T6" fmla="*/ 0 w 252"/>
                <a:gd name="T7" fmla="*/ 138 h 192"/>
                <a:gd name="T8" fmla="*/ 6 w 252"/>
                <a:gd name="T9" fmla="*/ 132 h 192"/>
                <a:gd name="T10" fmla="*/ 12 w 252"/>
                <a:gd name="T11" fmla="*/ 138 h 192"/>
                <a:gd name="T12" fmla="*/ 12 w 252"/>
                <a:gd name="T13" fmla="*/ 162 h 192"/>
                <a:gd name="T14" fmla="*/ 30 w 252"/>
                <a:gd name="T15" fmla="*/ 180 h 192"/>
                <a:gd name="T16" fmla="*/ 222 w 252"/>
                <a:gd name="T17" fmla="*/ 180 h 192"/>
                <a:gd name="T18" fmla="*/ 240 w 252"/>
                <a:gd name="T19" fmla="*/ 162 h 192"/>
                <a:gd name="T20" fmla="*/ 240 w 252"/>
                <a:gd name="T21" fmla="*/ 30 h 192"/>
                <a:gd name="T22" fmla="*/ 222 w 252"/>
                <a:gd name="T23" fmla="*/ 12 h 192"/>
                <a:gd name="T24" fmla="*/ 210 w 252"/>
                <a:gd name="T25" fmla="*/ 12 h 192"/>
                <a:gd name="T26" fmla="*/ 204 w 252"/>
                <a:gd name="T27" fmla="*/ 6 h 192"/>
                <a:gd name="T28" fmla="*/ 210 w 252"/>
                <a:gd name="T29" fmla="*/ 0 h 192"/>
                <a:gd name="T30" fmla="*/ 222 w 252"/>
                <a:gd name="T31" fmla="*/ 0 h 192"/>
                <a:gd name="T32" fmla="*/ 252 w 252"/>
                <a:gd name="T33" fmla="*/ 30 h 192"/>
                <a:gd name="T34" fmla="*/ 252 w 252"/>
                <a:gd name="T35" fmla="*/ 162 h 192"/>
                <a:gd name="T36" fmla="*/ 222 w 252"/>
                <a:gd name="T3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192">
                  <a:moveTo>
                    <a:pt x="222" y="192"/>
                  </a:moveTo>
                  <a:cubicBezTo>
                    <a:pt x="30" y="192"/>
                    <a:pt x="30" y="192"/>
                    <a:pt x="30" y="192"/>
                  </a:cubicBezTo>
                  <a:cubicBezTo>
                    <a:pt x="14" y="192"/>
                    <a:pt x="0" y="179"/>
                    <a:pt x="0" y="162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35"/>
                    <a:pt x="3" y="132"/>
                    <a:pt x="6" y="132"/>
                  </a:cubicBezTo>
                  <a:cubicBezTo>
                    <a:pt x="10" y="132"/>
                    <a:pt x="12" y="135"/>
                    <a:pt x="12" y="138"/>
                  </a:cubicBezTo>
                  <a:cubicBezTo>
                    <a:pt x="12" y="162"/>
                    <a:pt x="12" y="162"/>
                    <a:pt x="12" y="162"/>
                  </a:cubicBezTo>
                  <a:cubicBezTo>
                    <a:pt x="12" y="172"/>
                    <a:pt x="20" y="180"/>
                    <a:pt x="30" y="180"/>
                  </a:cubicBezTo>
                  <a:cubicBezTo>
                    <a:pt x="222" y="180"/>
                    <a:pt x="222" y="180"/>
                    <a:pt x="222" y="180"/>
                  </a:cubicBezTo>
                  <a:cubicBezTo>
                    <a:pt x="232" y="180"/>
                    <a:pt x="240" y="172"/>
                    <a:pt x="240" y="162"/>
                  </a:cubicBezTo>
                  <a:cubicBezTo>
                    <a:pt x="240" y="30"/>
                    <a:pt x="240" y="30"/>
                    <a:pt x="240" y="30"/>
                  </a:cubicBezTo>
                  <a:cubicBezTo>
                    <a:pt x="240" y="20"/>
                    <a:pt x="232" y="12"/>
                    <a:pt x="222" y="12"/>
                  </a:cubicBezTo>
                  <a:cubicBezTo>
                    <a:pt x="210" y="12"/>
                    <a:pt x="210" y="12"/>
                    <a:pt x="210" y="12"/>
                  </a:cubicBezTo>
                  <a:cubicBezTo>
                    <a:pt x="207" y="12"/>
                    <a:pt x="204" y="9"/>
                    <a:pt x="204" y="6"/>
                  </a:cubicBezTo>
                  <a:cubicBezTo>
                    <a:pt x="204" y="3"/>
                    <a:pt x="207" y="0"/>
                    <a:pt x="210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39" y="0"/>
                    <a:pt x="252" y="13"/>
                    <a:pt x="252" y="30"/>
                  </a:cubicBezTo>
                  <a:cubicBezTo>
                    <a:pt x="252" y="162"/>
                    <a:pt x="252" y="162"/>
                    <a:pt x="252" y="162"/>
                  </a:cubicBezTo>
                  <a:cubicBezTo>
                    <a:pt x="252" y="179"/>
                    <a:pt x="239" y="192"/>
                    <a:pt x="222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320" name="Freeform 132">
            <a:extLst>
              <a:ext uri="{FF2B5EF4-FFF2-40B4-BE49-F238E27FC236}">
                <a16:creationId xmlns:a16="http://schemas.microsoft.com/office/drawing/2014/main" id="{45BDCAD5-FFA8-D94A-91ED-271D762E1EF5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409731" y="5515535"/>
            <a:ext cx="494523" cy="438368"/>
          </a:xfrm>
          <a:custGeom>
            <a:avLst/>
            <a:gdLst>
              <a:gd name="T0" fmla="*/ 9 w 133"/>
              <a:gd name="T1" fmla="*/ 0 h 116"/>
              <a:gd name="T2" fmla="*/ 0 w 133"/>
              <a:gd name="T3" fmla="*/ 91 h 116"/>
              <a:gd name="T4" fmla="*/ 56 w 133"/>
              <a:gd name="T5" fmla="*/ 99 h 116"/>
              <a:gd name="T6" fmla="*/ 39 w 133"/>
              <a:gd name="T7" fmla="*/ 110 h 116"/>
              <a:gd name="T8" fmla="*/ 39 w 133"/>
              <a:gd name="T9" fmla="*/ 116 h 116"/>
              <a:gd name="T10" fmla="*/ 97 w 133"/>
              <a:gd name="T11" fmla="*/ 113 h 116"/>
              <a:gd name="T12" fmla="*/ 78 w 133"/>
              <a:gd name="T13" fmla="*/ 110 h 116"/>
              <a:gd name="T14" fmla="*/ 124 w 133"/>
              <a:gd name="T15" fmla="*/ 99 h 116"/>
              <a:gd name="T16" fmla="*/ 133 w 133"/>
              <a:gd name="T17" fmla="*/ 8 h 116"/>
              <a:gd name="T18" fmla="*/ 72 w 133"/>
              <a:gd name="T19" fmla="*/ 110 h 116"/>
              <a:gd name="T20" fmla="*/ 61 w 133"/>
              <a:gd name="T21" fmla="*/ 99 h 116"/>
              <a:gd name="T22" fmla="*/ 72 w 133"/>
              <a:gd name="T23" fmla="*/ 110 h 116"/>
              <a:gd name="T24" fmla="*/ 124 w 133"/>
              <a:gd name="T25" fmla="*/ 94 h 116"/>
              <a:gd name="T26" fmla="*/ 6 w 133"/>
              <a:gd name="T27" fmla="*/ 91 h 116"/>
              <a:gd name="T28" fmla="*/ 9 w 133"/>
              <a:gd name="T29" fmla="*/ 5 h 116"/>
              <a:gd name="T30" fmla="*/ 127 w 133"/>
              <a:gd name="T31" fmla="*/ 8 h 116"/>
              <a:gd name="T32" fmla="*/ 109 w 133"/>
              <a:gd name="T33" fmla="*/ 36 h 116"/>
              <a:gd name="T34" fmla="*/ 68 w 133"/>
              <a:gd name="T35" fmla="*/ 19 h 116"/>
              <a:gd name="T36" fmla="*/ 30 w 133"/>
              <a:gd name="T37" fmla="*/ 36 h 116"/>
              <a:gd name="T38" fmla="*/ 30 w 133"/>
              <a:gd name="T39" fmla="*/ 36 h 116"/>
              <a:gd name="T40" fmla="*/ 28 w 133"/>
              <a:gd name="T41" fmla="*/ 37 h 116"/>
              <a:gd name="T42" fmla="*/ 28 w 133"/>
              <a:gd name="T43" fmla="*/ 57 h 116"/>
              <a:gd name="T44" fmla="*/ 23 w 133"/>
              <a:gd name="T45" fmla="*/ 76 h 116"/>
              <a:gd name="T46" fmla="*/ 36 w 133"/>
              <a:gd name="T47" fmla="*/ 77 h 116"/>
              <a:gd name="T48" fmla="*/ 39 w 133"/>
              <a:gd name="T49" fmla="*/ 73 h 116"/>
              <a:gd name="T50" fmla="*/ 34 w 133"/>
              <a:gd name="T51" fmla="*/ 43 h 116"/>
              <a:gd name="T52" fmla="*/ 45 w 133"/>
              <a:gd name="T53" fmla="*/ 66 h 116"/>
              <a:gd name="T54" fmla="*/ 68 w 133"/>
              <a:gd name="T55" fmla="*/ 79 h 116"/>
              <a:gd name="T56" fmla="*/ 71 w 133"/>
              <a:gd name="T57" fmla="*/ 79 h 116"/>
              <a:gd name="T58" fmla="*/ 94 w 133"/>
              <a:gd name="T59" fmla="*/ 66 h 116"/>
              <a:gd name="T60" fmla="*/ 109 w 133"/>
              <a:gd name="T61" fmla="*/ 41 h 116"/>
              <a:gd name="T62" fmla="*/ 109 w 133"/>
              <a:gd name="T63" fmla="*/ 36 h 116"/>
              <a:gd name="T64" fmla="*/ 31 w 133"/>
              <a:gd name="T65" fmla="*/ 66 h 116"/>
              <a:gd name="T66" fmla="*/ 29 w 133"/>
              <a:gd name="T67" fmla="*/ 71 h 116"/>
              <a:gd name="T68" fmla="*/ 69 w 133"/>
              <a:gd name="T69" fmla="*/ 74 h 116"/>
              <a:gd name="T70" fmla="*/ 50 w 133"/>
              <a:gd name="T71" fmla="*/ 50 h 116"/>
              <a:gd name="T72" fmla="*/ 69 w 133"/>
              <a:gd name="T73" fmla="*/ 58 h 116"/>
              <a:gd name="T74" fmla="*/ 89 w 133"/>
              <a:gd name="T75" fmla="*/ 50 h 116"/>
              <a:gd name="T76" fmla="*/ 69 w 133"/>
              <a:gd name="T77" fmla="*/ 52 h 116"/>
              <a:gd name="T78" fmla="*/ 69 w 133"/>
              <a:gd name="T79" fmla="*/ 25 h 116"/>
              <a:gd name="T80" fmla="*/ 69 w 133"/>
              <a:gd name="T81" fmla="*/ 52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33" h="116">
                <a:moveTo>
                  <a:pt x="124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95"/>
                  <a:pt x="4" y="99"/>
                  <a:pt x="9" y="99"/>
                </a:cubicBezTo>
                <a:cubicBezTo>
                  <a:pt x="56" y="99"/>
                  <a:pt x="56" y="99"/>
                  <a:pt x="56" y="99"/>
                </a:cubicBezTo>
                <a:cubicBezTo>
                  <a:pt x="56" y="110"/>
                  <a:pt x="56" y="110"/>
                  <a:pt x="56" y="110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37" y="110"/>
                  <a:pt x="36" y="111"/>
                  <a:pt x="36" y="113"/>
                </a:cubicBezTo>
                <a:cubicBezTo>
                  <a:pt x="36" y="114"/>
                  <a:pt x="37" y="116"/>
                  <a:pt x="39" y="116"/>
                </a:cubicBezTo>
                <a:cubicBezTo>
                  <a:pt x="94" y="116"/>
                  <a:pt x="94" y="116"/>
                  <a:pt x="94" y="116"/>
                </a:cubicBezTo>
                <a:cubicBezTo>
                  <a:pt x="96" y="116"/>
                  <a:pt x="97" y="114"/>
                  <a:pt x="97" y="113"/>
                </a:cubicBezTo>
                <a:cubicBezTo>
                  <a:pt x="97" y="111"/>
                  <a:pt x="96" y="110"/>
                  <a:pt x="94" y="110"/>
                </a:cubicBezTo>
                <a:cubicBezTo>
                  <a:pt x="78" y="110"/>
                  <a:pt x="78" y="110"/>
                  <a:pt x="78" y="110"/>
                </a:cubicBezTo>
                <a:cubicBezTo>
                  <a:pt x="78" y="99"/>
                  <a:pt x="78" y="99"/>
                  <a:pt x="78" y="99"/>
                </a:cubicBezTo>
                <a:cubicBezTo>
                  <a:pt x="124" y="99"/>
                  <a:pt x="124" y="99"/>
                  <a:pt x="124" y="99"/>
                </a:cubicBezTo>
                <a:cubicBezTo>
                  <a:pt x="129" y="99"/>
                  <a:pt x="133" y="95"/>
                  <a:pt x="133" y="91"/>
                </a:cubicBezTo>
                <a:cubicBezTo>
                  <a:pt x="133" y="8"/>
                  <a:pt x="133" y="8"/>
                  <a:pt x="133" y="8"/>
                </a:cubicBezTo>
                <a:cubicBezTo>
                  <a:pt x="133" y="4"/>
                  <a:pt x="129" y="0"/>
                  <a:pt x="124" y="0"/>
                </a:cubicBezTo>
                <a:close/>
                <a:moveTo>
                  <a:pt x="72" y="110"/>
                </a:moveTo>
                <a:cubicBezTo>
                  <a:pt x="61" y="110"/>
                  <a:pt x="61" y="110"/>
                  <a:pt x="61" y="110"/>
                </a:cubicBezTo>
                <a:cubicBezTo>
                  <a:pt x="61" y="99"/>
                  <a:pt x="61" y="99"/>
                  <a:pt x="61" y="99"/>
                </a:cubicBezTo>
                <a:cubicBezTo>
                  <a:pt x="72" y="99"/>
                  <a:pt x="72" y="99"/>
                  <a:pt x="72" y="99"/>
                </a:cubicBezTo>
                <a:lnTo>
                  <a:pt x="72" y="110"/>
                </a:lnTo>
                <a:close/>
                <a:moveTo>
                  <a:pt x="127" y="91"/>
                </a:moveTo>
                <a:cubicBezTo>
                  <a:pt x="127" y="92"/>
                  <a:pt x="126" y="94"/>
                  <a:pt x="124" y="94"/>
                </a:cubicBezTo>
                <a:cubicBezTo>
                  <a:pt x="9" y="94"/>
                  <a:pt x="9" y="94"/>
                  <a:pt x="9" y="94"/>
                </a:cubicBezTo>
                <a:cubicBezTo>
                  <a:pt x="7" y="94"/>
                  <a:pt x="6" y="92"/>
                  <a:pt x="6" y="91"/>
                </a:cubicBezTo>
                <a:cubicBezTo>
                  <a:pt x="6" y="8"/>
                  <a:pt x="6" y="8"/>
                  <a:pt x="6" y="8"/>
                </a:cubicBezTo>
                <a:cubicBezTo>
                  <a:pt x="6" y="7"/>
                  <a:pt x="7" y="5"/>
                  <a:pt x="9" y="5"/>
                </a:cubicBezTo>
                <a:cubicBezTo>
                  <a:pt x="124" y="5"/>
                  <a:pt x="124" y="5"/>
                  <a:pt x="124" y="5"/>
                </a:cubicBezTo>
                <a:cubicBezTo>
                  <a:pt x="126" y="5"/>
                  <a:pt x="127" y="7"/>
                  <a:pt x="127" y="8"/>
                </a:cubicBezTo>
                <a:lnTo>
                  <a:pt x="127" y="91"/>
                </a:lnTo>
                <a:close/>
                <a:moveTo>
                  <a:pt x="109" y="36"/>
                </a:moveTo>
                <a:cubicBezTo>
                  <a:pt x="70" y="19"/>
                  <a:pt x="70" y="19"/>
                  <a:pt x="70" y="19"/>
                </a:cubicBezTo>
                <a:cubicBezTo>
                  <a:pt x="70" y="19"/>
                  <a:pt x="69" y="19"/>
                  <a:pt x="68" y="19"/>
                </a:cubicBezTo>
                <a:cubicBezTo>
                  <a:pt x="30" y="36"/>
                  <a:pt x="30" y="36"/>
                  <a:pt x="30" y="36"/>
                </a:cubicBezTo>
                <a:cubicBezTo>
                  <a:pt x="30" y="36"/>
                  <a:pt x="30" y="36"/>
                  <a:pt x="30" y="36"/>
                </a:cubicBezTo>
                <a:cubicBezTo>
                  <a:pt x="30" y="36"/>
                  <a:pt x="30" y="36"/>
                  <a:pt x="30" y="36"/>
                </a:cubicBezTo>
                <a:cubicBezTo>
                  <a:pt x="30" y="36"/>
                  <a:pt x="30" y="36"/>
                  <a:pt x="30" y="36"/>
                </a:cubicBezTo>
                <a:cubicBezTo>
                  <a:pt x="29" y="36"/>
                  <a:pt x="29" y="36"/>
                  <a:pt x="29" y="37"/>
                </a:cubicBezTo>
                <a:cubicBezTo>
                  <a:pt x="29" y="37"/>
                  <a:pt x="28" y="37"/>
                  <a:pt x="28" y="37"/>
                </a:cubicBezTo>
                <a:cubicBezTo>
                  <a:pt x="28" y="37"/>
                  <a:pt x="28" y="38"/>
                  <a:pt x="28" y="38"/>
                </a:cubicBezTo>
                <a:cubicBezTo>
                  <a:pt x="28" y="57"/>
                  <a:pt x="28" y="57"/>
                  <a:pt x="28" y="57"/>
                </a:cubicBezTo>
                <a:cubicBezTo>
                  <a:pt x="23" y="73"/>
                  <a:pt x="23" y="73"/>
                  <a:pt x="23" y="73"/>
                </a:cubicBezTo>
                <a:cubicBezTo>
                  <a:pt x="22" y="74"/>
                  <a:pt x="22" y="75"/>
                  <a:pt x="23" y="76"/>
                </a:cubicBezTo>
                <a:cubicBezTo>
                  <a:pt x="24" y="77"/>
                  <a:pt x="24" y="77"/>
                  <a:pt x="25" y="77"/>
                </a:cubicBezTo>
                <a:cubicBezTo>
                  <a:pt x="36" y="77"/>
                  <a:pt x="36" y="77"/>
                  <a:pt x="36" y="77"/>
                </a:cubicBezTo>
                <a:cubicBezTo>
                  <a:pt x="37" y="77"/>
                  <a:pt x="38" y="77"/>
                  <a:pt x="38" y="76"/>
                </a:cubicBezTo>
                <a:cubicBezTo>
                  <a:pt x="39" y="75"/>
                  <a:pt x="39" y="74"/>
                  <a:pt x="39" y="73"/>
                </a:cubicBezTo>
                <a:cubicBezTo>
                  <a:pt x="34" y="57"/>
                  <a:pt x="34" y="57"/>
                  <a:pt x="34" y="57"/>
                </a:cubicBezTo>
                <a:cubicBezTo>
                  <a:pt x="34" y="43"/>
                  <a:pt x="34" y="43"/>
                  <a:pt x="34" y="43"/>
                </a:cubicBezTo>
                <a:cubicBezTo>
                  <a:pt x="45" y="47"/>
                  <a:pt x="45" y="47"/>
                  <a:pt x="45" y="47"/>
                </a:cubicBezTo>
                <a:cubicBezTo>
                  <a:pt x="45" y="66"/>
                  <a:pt x="45" y="66"/>
                  <a:pt x="45" y="66"/>
                </a:cubicBezTo>
                <a:cubicBezTo>
                  <a:pt x="45" y="67"/>
                  <a:pt x="45" y="68"/>
                  <a:pt x="46" y="68"/>
                </a:cubicBezTo>
                <a:cubicBezTo>
                  <a:pt x="68" y="79"/>
                  <a:pt x="68" y="79"/>
                  <a:pt x="68" y="79"/>
                </a:cubicBezTo>
                <a:cubicBezTo>
                  <a:pt x="68" y="80"/>
                  <a:pt x="69" y="80"/>
                  <a:pt x="69" y="80"/>
                </a:cubicBezTo>
                <a:cubicBezTo>
                  <a:pt x="70" y="80"/>
                  <a:pt x="70" y="80"/>
                  <a:pt x="71" y="79"/>
                </a:cubicBezTo>
                <a:cubicBezTo>
                  <a:pt x="93" y="68"/>
                  <a:pt x="93" y="68"/>
                  <a:pt x="93" y="68"/>
                </a:cubicBezTo>
                <a:cubicBezTo>
                  <a:pt x="94" y="68"/>
                  <a:pt x="94" y="67"/>
                  <a:pt x="94" y="66"/>
                </a:cubicBezTo>
                <a:cubicBezTo>
                  <a:pt x="94" y="47"/>
                  <a:pt x="94" y="47"/>
                  <a:pt x="94" y="47"/>
                </a:cubicBezTo>
                <a:cubicBezTo>
                  <a:pt x="109" y="41"/>
                  <a:pt x="109" y="41"/>
                  <a:pt x="109" y="41"/>
                </a:cubicBezTo>
                <a:cubicBezTo>
                  <a:pt x="110" y="41"/>
                  <a:pt x="111" y="40"/>
                  <a:pt x="111" y="38"/>
                </a:cubicBezTo>
                <a:cubicBezTo>
                  <a:pt x="111" y="37"/>
                  <a:pt x="110" y="36"/>
                  <a:pt x="109" y="36"/>
                </a:cubicBezTo>
                <a:close/>
                <a:moveTo>
                  <a:pt x="29" y="71"/>
                </a:moveTo>
                <a:cubicBezTo>
                  <a:pt x="31" y="66"/>
                  <a:pt x="31" y="66"/>
                  <a:pt x="31" y="66"/>
                </a:cubicBezTo>
                <a:cubicBezTo>
                  <a:pt x="32" y="71"/>
                  <a:pt x="32" y="71"/>
                  <a:pt x="32" y="71"/>
                </a:cubicBezTo>
                <a:lnTo>
                  <a:pt x="29" y="71"/>
                </a:lnTo>
                <a:close/>
                <a:moveTo>
                  <a:pt x="89" y="64"/>
                </a:moveTo>
                <a:cubicBezTo>
                  <a:pt x="69" y="74"/>
                  <a:pt x="69" y="74"/>
                  <a:pt x="69" y="74"/>
                </a:cubicBezTo>
                <a:cubicBezTo>
                  <a:pt x="50" y="64"/>
                  <a:pt x="50" y="64"/>
                  <a:pt x="50" y="64"/>
                </a:cubicBezTo>
                <a:cubicBezTo>
                  <a:pt x="50" y="50"/>
                  <a:pt x="50" y="50"/>
                  <a:pt x="50" y="50"/>
                </a:cubicBezTo>
                <a:cubicBezTo>
                  <a:pt x="68" y="57"/>
                  <a:pt x="68" y="57"/>
                  <a:pt x="68" y="57"/>
                </a:cubicBezTo>
                <a:cubicBezTo>
                  <a:pt x="69" y="58"/>
                  <a:pt x="69" y="58"/>
                  <a:pt x="69" y="58"/>
                </a:cubicBezTo>
                <a:cubicBezTo>
                  <a:pt x="70" y="58"/>
                  <a:pt x="70" y="58"/>
                  <a:pt x="70" y="57"/>
                </a:cubicBezTo>
                <a:cubicBezTo>
                  <a:pt x="89" y="50"/>
                  <a:pt x="89" y="50"/>
                  <a:pt x="89" y="50"/>
                </a:cubicBezTo>
                <a:lnTo>
                  <a:pt x="89" y="64"/>
                </a:lnTo>
                <a:close/>
                <a:moveTo>
                  <a:pt x="69" y="52"/>
                </a:moveTo>
                <a:cubicBezTo>
                  <a:pt x="38" y="38"/>
                  <a:pt x="38" y="38"/>
                  <a:pt x="38" y="38"/>
                </a:cubicBezTo>
                <a:cubicBezTo>
                  <a:pt x="69" y="25"/>
                  <a:pt x="69" y="25"/>
                  <a:pt x="69" y="25"/>
                </a:cubicBezTo>
                <a:cubicBezTo>
                  <a:pt x="101" y="38"/>
                  <a:pt x="101" y="38"/>
                  <a:pt x="101" y="38"/>
                </a:cubicBezTo>
                <a:lnTo>
                  <a:pt x="69" y="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+mj-lt"/>
            </a:endParaRPr>
          </a:p>
        </p:txBody>
      </p:sp>
      <p:grpSp>
        <p:nvGrpSpPr>
          <p:cNvPr id="325" name="Group 104">
            <a:extLst>
              <a:ext uri="{FF2B5EF4-FFF2-40B4-BE49-F238E27FC236}">
                <a16:creationId xmlns:a16="http://schemas.microsoft.com/office/drawing/2014/main" id="{C933286F-FB2B-2B48-B689-90FB1B740D7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207268" y="5477733"/>
            <a:ext cx="341846" cy="513972"/>
            <a:chOff x="1443" y="2997"/>
            <a:chExt cx="284" cy="427"/>
          </a:xfrm>
          <a:solidFill>
            <a:schemeClr val="accent1"/>
          </a:solidFill>
        </p:grpSpPr>
        <p:sp>
          <p:nvSpPr>
            <p:cNvPr id="326" name="Freeform 105">
              <a:extLst>
                <a:ext uri="{FF2B5EF4-FFF2-40B4-BE49-F238E27FC236}">
                  <a16:creationId xmlns:a16="http://schemas.microsoft.com/office/drawing/2014/main" id="{EBD25FD2-6E1F-C448-BE38-E904E3A2FB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62" y="3104"/>
              <a:ext cx="261" cy="320"/>
            </a:xfrm>
            <a:custGeom>
              <a:avLst/>
              <a:gdLst>
                <a:gd name="T0" fmla="*/ 155 w 176"/>
                <a:gd name="T1" fmla="*/ 216 h 216"/>
                <a:gd name="T2" fmla="*/ 59 w 176"/>
                <a:gd name="T3" fmla="*/ 216 h 216"/>
                <a:gd name="T4" fmla="*/ 54 w 176"/>
                <a:gd name="T5" fmla="*/ 213 h 216"/>
                <a:gd name="T6" fmla="*/ 6 w 176"/>
                <a:gd name="T7" fmla="*/ 141 h 216"/>
                <a:gd name="T8" fmla="*/ 4 w 176"/>
                <a:gd name="T9" fmla="*/ 116 h 216"/>
                <a:gd name="T10" fmla="*/ 17 w 176"/>
                <a:gd name="T11" fmla="*/ 108 h 216"/>
                <a:gd name="T12" fmla="*/ 59 w 176"/>
                <a:gd name="T13" fmla="*/ 137 h 216"/>
                <a:gd name="T14" fmla="*/ 59 w 176"/>
                <a:gd name="T15" fmla="*/ 24 h 216"/>
                <a:gd name="T16" fmla="*/ 83 w 176"/>
                <a:gd name="T17" fmla="*/ 0 h 216"/>
                <a:gd name="T18" fmla="*/ 107 w 176"/>
                <a:gd name="T19" fmla="*/ 24 h 216"/>
                <a:gd name="T20" fmla="*/ 107 w 176"/>
                <a:gd name="T21" fmla="*/ 92 h 216"/>
                <a:gd name="T22" fmla="*/ 156 w 176"/>
                <a:gd name="T23" fmla="*/ 108 h 216"/>
                <a:gd name="T24" fmla="*/ 173 w 176"/>
                <a:gd name="T25" fmla="*/ 145 h 216"/>
                <a:gd name="T26" fmla="*/ 161 w 176"/>
                <a:gd name="T27" fmla="*/ 211 h 216"/>
                <a:gd name="T28" fmla="*/ 155 w 176"/>
                <a:gd name="T29" fmla="*/ 216 h 216"/>
                <a:gd name="T30" fmla="*/ 62 w 176"/>
                <a:gd name="T31" fmla="*/ 204 h 216"/>
                <a:gd name="T32" fmla="*/ 150 w 176"/>
                <a:gd name="T33" fmla="*/ 204 h 216"/>
                <a:gd name="T34" fmla="*/ 161 w 176"/>
                <a:gd name="T35" fmla="*/ 143 h 216"/>
                <a:gd name="T36" fmla="*/ 152 w 176"/>
                <a:gd name="T37" fmla="*/ 120 h 216"/>
                <a:gd name="T38" fmla="*/ 99 w 176"/>
                <a:gd name="T39" fmla="*/ 102 h 216"/>
                <a:gd name="T40" fmla="*/ 95 w 176"/>
                <a:gd name="T41" fmla="*/ 96 h 216"/>
                <a:gd name="T42" fmla="*/ 95 w 176"/>
                <a:gd name="T43" fmla="*/ 24 h 216"/>
                <a:gd name="T44" fmla="*/ 83 w 176"/>
                <a:gd name="T45" fmla="*/ 12 h 216"/>
                <a:gd name="T46" fmla="*/ 71 w 176"/>
                <a:gd name="T47" fmla="*/ 24 h 216"/>
                <a:gd name="T48" fmla="*/ 71 w 176"/>
                <a:gd name="T49" fmla="*/ 156 h 216"/>
                <a:gd name="T50" fmla="*/ 67 w 176"/>
                <a:gd name="T51" fmla="*/ 162 h 216"/>
                <a:gd name="T52" fmla="*/ 60 w 176"/>
                <a:gd name="T53" fmla="*/ 159 h 216"/>
                <a:gd name="T54" fmla="*/ 17 w 176"/>
                <a:gd name="T55" fmla="*/ 120 h 216"/>
                <a:gd name="T56" fmla="*/ 14 w 176"/>
                <a:gd name="T57" fmla="*/ 121 h 216"/>
                <a:gd name="T58" fmla="*/ 16 w 176"/>
                <a:gd name="T59" fmla="*/ 135 h 216"/>
                <a:gd name="T60" fmla="*/ 62 w 176"/>
                <a:gd name="T61" fmla="*/ 204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6" h="216">
                  <a:moveTo>
                    <a:pt x="155" y="216"/>
                  </a:moveTo>
                  <a:cubicBezTo>
                    <a:pt x="59" y="216"/>
                    <a:pt x="59" y="216"/>
                    <a:pt x="59" y="216"/>
                  </a:cubicBezTo>
                  <a:cubicBezTo>
                    <a:pt x="57" y="216"/>
                    <a:pt x="55" y="215"/>
                    <a:pt x="54" y="213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2" y="135"/>
                    <a:pt x="0" y="124"/>
                    <a:pt x="4" y="116"/>
                  </a:cubicBezTo>
                  <a:cubicBezTo>
                    <a:pt x="6" y="111"/>
                    <a:pt x="11" y="108"/>
                    <a:pt x="17" y="108"/>
                  </a:cubicBezTo>
                  <a:cubicBezTo>
                    <a:pt x="30" y="108"/>
                    <a:pt x="42" y="113"/>
                    <a:pt x="59" y="137"/>
                  </a:cubicBezTo>
                  <a:cubicBezTo>
                    <a:pt x="59" y="24"/>
                    <a:pt x="59" y="24"/>
                    <a:pt x="59" y="24"/>
                  </a:cubicBezTo>
                  <a:cubicBezTo>
                    <a:pt x="59" y="11"/>
                    <a:pt x="70" y="0"/>
                    <a:pt x="83" y="0"/>
                  </a:cubicBezTo>
                  <a:cubicBezTo>
                    <a:pt x="96" y="0"/>
                    <a:pt x="107" y="11"/>
                    <a:pt x="107" y="24"/>
                  </a:cubicBezTo>
                  <a:cubicBezTo>
                    <a:pt x="107" y="92"/>
                    <a:pt x="107" y="92"/>
                    <a:pt x="107" y="92"/>
                  </a:cubicBezTo>
                  <a:cubicBezTo>
                    <a:pt x="156" y="108"/>
                    <a:pt x="156" y="108"/>
                    <a:pt x="156" y="108"/>
                  </a:cubicBezTo>
                  <a:cubicBezTo>
                    <a:pt x="172" y="113"/>
                    <a:pt x="176" y="131"/>
                    <a:pt x="173" y="145"/>
                  </a:cubicBezTo>
                  <a:cubicBezTo>
                    <a:pt x="161" y="211"/>
                    <a:pt x="161" y="211"/>
                    <a:pt x="161" y="211"/>
                  </a:cubicBezTo>
                  <a:cubicBezTo>
                    <a:pt x="161" y="214"/>
                    <a:pt x="158" y="216"/>
                    <a:pt x="155" y="216"/>
                  </a:cubicBezTo>
                  <a:close/>
                  <a:moveTo>
                    <a:pt x="62" y="204"/>
                  </a:moveTo>
                  <a:cubicBezTo>
                    <a:pt x="150" y="204"/>
                    <a:pt x="150" y="204"/>
                    <a:pt x="150" y="204"/>
                  </a:cubicBezTo>
                  <a:cubicBezTo>
                    <a:pt x="161" y="143"/>
                    <a:pt x="161" y="143"/>
                    <a:pt x="161" y="143"/>
                  </a:cubicBezTo>
                  <a:cubicBezTo>
                    <a:pt x="163" y="134"/>
                    <a:pt x="161" y="123"/>
                    <a:pt x="152" y="120"/>
                  </a:cubicBezTo>
                  <a:cubicBezTo>
                    <a:pt x="99" y="102"/>
                    <a:pt x="99" y="102"/>
                    <a:pt x="99" y="102"/>
                  </a:cubicBezTo>
                  <a:cubicBezTo>
                    <a:pt x="97" y="101"/>
                    <a:pt x="95" y="99"/>
                    <a:pt x="95" y="96"/>
                  </a:cubicBezTo>
                  <a:cubicBezTo>
                    <a:pt x="95" y="24"/>
                    <a:pt x="95" y="24"/>
                    <a:pt x="95" y="24"/>
                  </a:cubicBezTo>
                  <a:cubicBezTo>
                    <a:pt x="95" y="17"/>
                    <a:pt x="90" y="12"/>
                    <a:pt x="83" y="12"/>
                  </a:cubicBezTo>
                  <a:cubicBezTo>
                    <a:pt x="77" y="12"/>
                    <a:pt x="71" y="18"/>
                    <a:pt x="71" y="24"/>
                  </a:cubicBezTo>
                  <a:cubicBezTo>
                    <a:pt x="71" y="156"/>
                    <a:pt x="71" y="156"/>
                    <a:pt x="71" y="156"/>
                  </a:cubicBezTo>
                  <a:cubicBezTo>
                    <a:pt x="71" y="159"/>
                    <a:pt x="69" y="161"/>
                    <a:pt x="67" y="162"/>
                  </a:cubicBezTo>
                  <a:cubicBezTo>
                    <a:pt x="64" y="163"/>
                    <a:pt x="62" y="162"/>
                    <a:pt x="60" y="159"/>
                  </a:cubicBezTo>
                  <a:cubicBezTo>
                    <a:pt x="37" y="123"/>
                    <a:pt x="26" y="120"/>
                    <a:pt x="17" y="120"/>
                  </a:cubicBezTo>
                  <a:cubicBezTo>
                    <a:pt x="15" y="120"/>
                    <a:pt x="15" y="121"/>
                    <a:pt x="14" y="121"/>
                  </a:cubicBezTo>
                  <a:cubicBezTo>
                    <a:pt x="13" y="124"/>
                    <a:pt x="14" y="131"/>
                    <a:pt x="16" y="135"/>
                  </a:cubicBezTo>
                  <a:lnTo>
                    <a:pt x="62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27" name="Freeform 106">
              <a:extLst>
                <a:ext uri="{FF2B5EF4-FFF2-40B4-BE49-F238E27FC236}">
                  <a16:creationId xmlns:a16="http://schemas.microsoft.com/office/drawing/2014/main" id="{BD9B7B3C-0689-BA4C-ABBF-BCE7E3B46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6" y="3122"/>
              <a:ext cx="71" cy="17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3"/>
                    <a:pt x="48" y="6"/>
                  </a:cubicBezTo>
                  <a:cubicBezTo>
                    <a:pt x="48" y="9"/>
                    <a:pt x="46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28" name="Freeform 107">
              <a:extLst>
                <a:ext uri="{FF2B5EF4-FFF2-40B4-BE49-F238E27FC236}">
                  <a16:creationId xmlns:a16="http://schemas.microsoft.com/office/drawing/2014/main" id="{C9272C8E-5CB2-4643-AEA6-BE716984C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8" y="3031"/>
              <a:ext cx="55" cy="55"/>
            </a:xfrm>
            <a:custGeom>
              <a:avLst/>
              <a:gdLst>
                <a:gd name="T0" fmla="*/ 6 w 37"/>
                <a:gd name="T1" fmla="*/ 37 h 37"/>
                <a:gd name="T2" fmla="*/ 2 w 37"/>
                <a:gd name="T3" fmla="*/ 35 h 37"/>
                <a:gd name="T4" fmla="*/ 2 w 37"/>
                <a:gd name="T5" fmla="*/ 27 h 37"/>
                <a:gd name="T6" fmla="*/ 26 w 37"/>
                <a:gd name="T7" fmla="*/ 3 h 37"/>
                <a:gd name="T8" fmla="*/ 34 w 37"/>
                <a:gd name="T9" fmla="*/ 3 h 37"/>
                <a:gd name="T10" fmla="*/ 34 w 37"/>
                <a:gd name="T11" fmla="*/ 11 h 37"/>
                <a:gd name="T12" fmla="*/ 10 w 37"/>
                <a:gd name="T13" fmla="*/ 35 h 37"/>
                <a:gd name="T14" fmla="*/ 6 w 37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37">
                  <a:moveTo>
                    <a:pt x="6" y="37"/>
                  </a:moveTo>
                  <a:cubicBezTo>
                    <a:pt x="5" y="37"/>
                    <a:pt x="3" y="36"/>
                    <a:pt x="2" y="35"/>
                  </a:cubicBezTo>
                  <a:cubicBezTo>
                    <a:pt x="0" y="33"/>
                    <a:pt x="0" y="29"/>
                    <a:pt x="2" y="27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8" y="0"/>
                    <a:pt x="32" y="0"/>
                    <a:pt x="34" y="3"/>
                  </a:cubicBezTo>
                  <a:cubicBezTo>
                    <a:pt x="37" y="5"/>
                    <a:pt x="37" y="9"/>
                    <a:pt x="34" y="11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9" y="36"/>
                    <a:pt x="8" y="37"/>
                    <a:pt x="6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29" name="Freeform 108">
              <a:extLst>
                <a:ext uri="{FF2B5EF4-FFF2-40B4-BE49-F238E27FC236}">
                  <a16:creationId xmlns:a16="http://schemas.microsoft.com/office/drawing/2014/main" id="{CA4C5504-30D4-1D40-B292-CD5DA7231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5" y="2997"/>
              <a:ext cx="18" cy="71"/>
            </a:xfrm>
            <a:custGeom>
              <a:avLst/>
              <a:gdLst>
                <a:gd name="T0" fmla="*/ 6 w 12"/>
                <a:gd name="T1" fmla="*/ 48 h 48"/>
                <a:gd name="T2" fmla="*/ 0 w 12"/>
                <a:gd name="T3" fmla="*/ 42 h 48"/>
                <a:gd name="T4" fmla="*/ 0 w 12"/>
                <a:gd name="T5" fmla="*/ 6 h 48"/>
                <a:gd name="T6" fmla="*/ 6 w 12"/>
                <a:gd name="T7" fmla="*/ 0 h 48"/>
                <a:gd name="T8" fmla="*/ 12 w 12"/>
                <a:gd name="T9" fmla="*/ 6 h 48"/>
                <a:gd name="T10" fmla="*/ 12 w 12"/>
                <a:gd name="T11" fmla="*/ 42 h 48"/>
                <a:gd name="T12" fmla="*/ 6 w 12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5"/>
                    <a:pt x="10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30" name="Freeform 109">
              <a:extLst>
                <a:ext uri="{FF2B5EF4-FFF2-40B4-BE49-F238E27FC236}">
                  <a16:creationId xmlns:a16="http://schemas.microsoft.com/office/drawing/2014/main" id="{7B5112E2-4CA4-294E-BC9B-DD315AEE8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8" y="3031"/>
              <a:ext cx="55" cy="55"/>
            </a:xfrm>
            <a:custGeom>
              <a:avLst/>
              <a:gdLst>
                <a:gd name="T0" fmla="*/ 30 w 37"/>
                <a:gd name="T1" fmla="*/ 37 h 37"/>
                <a:gd name="T2" fmla="*/ 26 w 37"/>
                <a:gd name="T3" fmla="*/ 35 h 37"/>
                <a:gd name="T4" fmla="*/ 2 w 37"/>
                <a:gd name="T5" fmla="*/ 11 h 37"/>
                <a:gd name="T6" fmla="*/ 2 w 37"/>
                <a:gd name="T7" fmla="*/ 3 h 37"/>
                <a:gd name="T8" fmla="*/ 10 w 37"/>
                <a:gd name="T9" fmla="*/ 3 h 37"/>
                <a:gd name="T10" fmla="*/ 34 w 37"/>
                <a:gd name="T11" fmla="*/ 27 h 37"/>
                <a:gd name="T12" fmla="*/ 34 w 37"/>
                <a:gd name="T13" fmla="*/ 35 h 37"/>
                <a:gd name="T14" fmla="*/ 30 w 37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37">
                  <a:moveTo>
                    <a:pt x="30" y="37"/>
                  </a:moveTo>
                  <a:cubicBezTo>
                    <a:pt x="29" y="37"/>
                    <a:pt x="27" y="36"/>
                    <a:pt x="26" y="35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4" y="0"/>
                    <a:pt x="8" y="0"/>
                    <a:pt x="10" y="3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7" y="29"/>
                    <a:pt x="37" y="33"/>
                    <a:pt x="34" y="35"/>
                  </a:cubicBezTo>
                  <a:cubicBezTo>
                    <a:pt x="33" y="36"/>
                    <a:pt x="32" y="37"/>
                    <a:pt x="30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31" name="Freeform 110">
              <a:extLst>
                <a:ext uri="{FF2B5EF4-FFF2-40B4-BE49-F238E27FC236}">
                  <a16:creationId xmlns:a16="http://schemas.microsoft.com/office/drawing/2014/main" id="{B8173CE6-5D1A-A846-84AC-EC2E79F057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" y="3122"/>
              <a:ext cx="71" cy="17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3"/>
                    <a:pt x="48" y="6"/>
                  </a:cubicBezTo>
                  <a:cubicBezTo>
                    <a:pt x="48" y="9"/>
                    <a:pt x="46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grpSp>
        <p:nvGrpSpPr>
          <p:cNvPr id="332" name="Group 48">
            <a:extLst>
              <a:ext uri="{FF2B5EF4-FFF2-40B4-BE49-F238E27FC236}">
                <a16:creationId xmlns:a16="http://schemas.microsoft.com/office/drawing/2014/main" id="{845CA248-13D3-B844-9F40-7BA5E1132E6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941132" y="3109340"/>
            <a:ext cx="515826" cy="496764"/>
            <a:chOff x="6532" y="451"/>
            <a:chExt cx="433" cy="417"/>
          </a:xfrm>
          <a:solidFill>
            <a:schemeClr val="accent1"/>
          </a:solidFill>
        </p:grpSpPr>
        <p:sp>
          <p:nvSpPr>
            <p:cNvPr id="333" name="Freeform 49">
              <a:extLst>
                <a:ext uri="{FF2B5EF4-FFF2-40B4-BE49-F238E27FC236}">
                  <a16:creationId xmlns:a16="http://schemas.microsoft.com/office/drawing/2014/main" id="{17E6D66F-E2A5-7445-867C-00B311AB2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7" y="621"/>
              <a:ext cx="128" cy="94"/>
            </a:xfrm>
            <a:custGeom>
              <a:avLst/>
              <a:gdLst>
                <a:gd name="T0" fmla="*/ 7 w 86"/>
                <a:gd name="T1" fmla="*/ 64 h 64"/>
                <a:gd name="T2" fmla="*/ 3 w 86"/>
                <a:gd name="T3" fmla="*/ 63 h 64"/>
                <a:gd name="T4" fmla="*/ 1 w 86"/>
                <a:gd name="T5" fmla="*/ 55 h 64"/>
                <a:gd name="T6" fmla="*/ 34 w 86"/>
                <a:gd name="T7" fmla="*/ 3 h 64"/>
                <a:gd name="T8" fmla="*/ 38 w 86"/>
                <a:gd name="T9" fmla="*/ 0 h 64"/>
                <a:gd name="T10" fmla="*/ 43 w 86"/>
                <a:gd name="T11" fmla="*/ 2 h 64"/>
                <a:gd name="T12" fmla="*/ 84 w 86"/>
                <a:gd name="T13" fmla="*/ 48 h 64"/>
                <a:gd name="T14" fmla="*/ 84 w 86"/>
                <a:gd name="T15" fmla="*/ 56 h 64"/>
                <a:gd name="T16" fmla="*/ 75 w 86"/>
                <a:gd name="T17" fmla="*/ 56 h 64"/>
                <a:gd name="T18" fmla="*/ 40 w 86"/>
                <a:gd name="T19" fmla="*/ 16 h 64"/>
                <a:gd name="T20" fmla="*/ 12 w 86"/>
                <a:gd name="T21" fmla="*/ 61 h 64"/>
                <a:gd name="T22" fmla="*/ 7 w 86"/>
                <a:gd name="T2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6" h="64">
                  <a:moveTo>
                    <a:pt x="7" y="64"/>
                  </a:moveTo>
                  <a:cubicBezTo>
                    <a:pt x="5" y="64"/>
                    <a:pt x="4" y="64"/>
                    <a:pt x="3" y="63"/>
                  </a:cubicBezTo>
                  <a:cubicBezTo>
                    <a:pt x="1" y="62"/>
                    <a:pt x="0" y="58"/>
                    <a:pt x="1" y="55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5" y="1"/>
                    <a:pt x="36" y="0"/>
                    <a:pt x="38" y="0"/>
                  </a:cubicBezTo>
                  <a:cubicBezTo>
                    <a:pt x="40" y="0"/>
                    <a:pt x="42" y="1"/>
                    <a:pt x="43" y="2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6" y="50"/>
                    <a:pt x="86" y="54"/>
                    <a:pt x="84" y="56"/>
                  </a:cubicBezTo>
                  <a:cubicBezTo>
                    <a:pt x="81" y="58"/>
                    <a:pt x="78" y="58"/>
                    <a:pt x="75" y="5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1" y="63"/>
                    <a:pt x="9" y="64"/>
                    <a:pt x="7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4" name="Freeform 50">
              <a:extLst>
                <a:ext uri="{FF2B5EF4-FFF2-40B4-BE49-F238E27FC236}">
                  <a16:creationId xmlns:a16="http://schemas.microsoft.com/office/drawing/2014/main" id="{A947C942-EA82-4B48-9330-14A742F71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9" y="621"/>
              <a:ext cx="157" cy="233"/>
            </a:xfrm>
            <a:custGeom>
              <a:avLst/>
              <a:gdLst>
                <a:gd name="T0" fmla="*/ 7 w 106"/>
                <a:gd name="T1" fmla="*/ 158 h 158"/>
                <a:gd name="T2" fmla="*/ 1 w 106"/>
                <a:gd name="T3" fmla="*/ 154 h 158"/>
                <a:gd name="T4" fmla="*/ 5 w 106"/>
                <a:gd name="T5" fmla="*/ 147 h 158"/>
                <a:gd name="T6" fmla="*/ 74 w 106"/>
                <a:gd name="T7" fmla="*/ 94 h 158"/>
                <a:gd name="T8" fmla="*/ 86 w 106"/>
                <a:gd name="T9" fmla="*/ 8 h 158"/>
                <a:gd name="T10" fmla="*/ 90 w 106"/>
                <a:gd name="T11" fmla="*/ 1 h 158"/>
                <a:gd name="T12" fmla="*/ 97 w 106"/>
                <a:gd name="T13" fmla="*/ 5 h 158"/>
                <a:gd name="T14" fmla="*/ 84 w 106"/>
                <a:gd name="T15" fmla="*/ 100 h 158"/>
                <a:gd name="T16" fmla="*/ 8 w 106"/>
                <a:gd name="T17" fmla="*/ 158 h 158"/>
                <a:gd name="T18" fmla="*/ 7 w 106"/>
                <a:gd name="T19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158">
                  <a:moveTo>
                    <a:pt x="7" y="158"/>
                  </a:moveTo>
                  <a:cubicBezTo>
                    <a:pt x="4" y="158"/>
                    <a:pt x="2" y="157"/>
                    <a:pt x="1" y="154"/>
                  </a:cubicBezTo>
                  <a:cubicBezTo>
                    <a:pt x="0" y="151"/>
                    <a:pt x="2" y="147"/>
                    <a:pt x="5" y="147"/>
                  </a:cubicBezTo>
                  <a:cubicBezTo>
                    <a:pt x="34" y="139"/>
                    <a:pt x="59" y="121"/>
                    <a:pt x="74" y="94"/>
                  </a:cubicBezTo>
                  <a:cubicBezTo>
                    <a:pt x="89" y="68"/>
                    <a:pt x="93" y="38"/>
                    <a:pt x="86" y="8"/>
                  </a:cubicBezTo>
                  <a:cubicBezTo>
                    <a:pt x="85" y="5"/>
                    <a:pt x="87" y="2"/>
                    <a:pt x="90" y="1"/>
                  </a:cubicBezTo>
                  <a:cubicBezTo>
                    <a:pt x="93" y="0"/>
                    <a:pt x="97" y="2"/>
                    <a:pt x="97" y="5"/>
                  </a:cubicBezTo>
                  <a:cubicBezTo>
                    <a:pt x="106" y="38"/>
                    <a:pt x="101" y="71"/>
                    <a:pt x="84" y="100"/>
                  </a:cubicBezTo>
                  <a:cubicBezTo>
                    <a:pt x="67" y="129"/>
                    <a:pt x="40" y="150"/>
                    <a:pt x="8" y="158"/>
                  </a:cubicBezTo>
                  <a:cubicBezTo>
                    <a:pt x="8" y="158"/>
                    <a:pt x="7" y="158"/>
                    <a:pt x="7" y="1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5" name="Freeform 51">
              <a:extLst>
                <a:ext uri="{FF2B5EF4-FFF2-40B4-BE49-F238E27FC236}">
                  <a16:creationId xmlns:a16="http://schemas.microsoft.com/office/drawing/2014/main" id="{F6FECDDB-A3E0-AB42-AE11-B42BD5D93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9" y="451"/>
              <a:ext cx="110" cy="112"/>
            </a:xfrm>
            <a:custGeom>
              <a:avLst/>
              <a:gdLst>
                <a:gd name="T0" fmla="*/ 68 w 74"/>
                <a:gd name="T1" fmla="*/ 76 h 76"/>
                <a:gd name="T2" fmla="*/ 67 w 74"/>
                <a:gd name="T3" fmla="*/ 76 h 76"/>
                <a:gd name="T4" fmla="*/ 6 w 74"/>
                <a:gd name="T5" fmla="*/ 70 h 76"/>
                <a:gd name="T6" fmla="*/ 1 w 74"/>
                <a:gd name="T7" fmla="*/ 67 h 76"/>
                <a:gd name="T8" fmla="*/ 1 w 74"/>
                <a:gd name="T9" fmla="*/ 61 h 76"/>
                <a:gd name="T10" fmla="*/ 24 w 74"/>
                <a:gd name="T11" fmla="*/ 5 h 76"/>
                <a:gd name="T12" fmla="*/ 32 w 74"/>
                <a:gd name="T13" fmla="*/ 1 h 76"/>
                <a:gd name="T14" fmla="*/ 35 w 74"/>
                <a:gd name="T15" fmla="*/ 9 h 76"/>
                <a:gd name="T16" fmla="*/ 15 w 74"/>
                <a:gd name="T17" fmla="*/ 58 h 76"/>
                <a:gd name="T18" fmla="*/ 68 w 74"/>
                <a:gd name="T19" fmla="*/ 64 h 76"/>
                <a:gd name="T20" fmla="*/ 74 w 74"/>
                <a:gd name="T21" fmla="*/ 70 h 76"/>
                <a:gd name="T22" fmla="*/ 68 w 74"/>
                <a:gd name="T2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" h="76">
                  <a:moveTo>
                    <a:pt x="68" y="76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4" y="69"/>
                    <a:pt x="2" y="68"/>
                    <a:pt x="1" y="67"/>
                  </a:cubicBezTo>
                  <a:cubicBezTo>
                    <a:pt x="1" y="65"/>
                    <a:pt x="0" y="63"/>
                    <a:pt x="1" y="61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5" y="1"/>
                    <a:pt x="29" y="0"/>
                    <a:pt x="32" y="1"/>
                  </a:cubicBezTo>
                  <a:cubicBezTo>
                    <a:pt x="35" y="2"/>
                    <a:pt x="36" y="6"/>
                    <a:pt x="35" y="9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68" y="64"/>
                    <a:pt x="68" y="64"/>
                    <a:pt x="68" y="64"/>
                  </a:cubicBezTo>
                  <a:cubicBezTo>
                    <a:pt x="71" y="64"/>
                    <a:pt x="74" y="67"/>
                    <a:pt x="74" y="70"/>
                  </a:cubicBezTo>
                  <a:cubicBezTo>
                    <a:pt x="73" y="73"/>
                    <a:pt x="71" y="76"/>
                    <a:pt x="68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6" name="Freeform 52">
              <a:extLst>
                <a:ext uri="{FF2B5EF4-FFF2-40B4-BE49-F238E27FC236}">
                  <a16:creationId xmlns:a16="http://schemas.microsoft.com/office/drawing/2014/main" id="{368296E1-91C7-0142-92A5-9FC30718B4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9" y="491"/>
              <a:ext cx="269" cy="81"/>
            </a:xfrm>
            <a:custGeom>
              <a:avLst/>
              <a:gdLst>
                <a:gd name="T0" fmla="*/ 175 w 182"/>
                <a:gd name="T1" fmla="*/ 55 h 55"/>
                <a:gd name="T2" fmla="*/ 171 w 182"/>
                <a:gd name="T3" fmla="*/ 53 h 55"/>
                <a:gd name="T4" fmla="*/ 94 w 182"/>
                <a:gd name="T5" fmla="*/ 14 h 55"/>
                <a:gd name="T6" fmla="*/ 11 w 182"/>
                <a:gd name="T7" fmla="*/ 41 h 55"/>
                <a:gd name="T8" fmla="*/ 2 w 182"/>
                <a:gd name="T9" fmla="*/ 40 h 55"/>
                <a:gd name="T10" fmla="*/ 3 w 182"/>
                <a:gd name="T11" fmla="*/ 32 h 55"/>
                <a:gd name="T12" fmla="*/ 94 w 182"/>
                <a:gd name="T13" fmla="*/ 2 h 55"/>
                <a:gd name="T14" fmla="*/ 180 w 182"/>
                <a:gd name="T15" fmla="*/ 45 h 55"/>
                <a:gd name="T16" fmla="*/ 179 w 182"/>
                <a:gd name="T17" fmla="*/ 53 h 55"/>
                <a:gd name="T18" fmla="*/ 175 w 182"/>
                <a:gd name="T1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2" h="55">
                  <a:moveTo>
                    <a:pt x="175" y="55"/>
                  </a:moveTo>
                  <a:cubicBezTo>
                    <a:pt x="174" y="55"/>
                    <a:pt x="172" y="54"/>
                    <a:pt x="171" y="53"/>
                  </a:cubicBezTo>
                  <a:cubicBezTo>
                    <a:pt x="151" y="30"/>
                    <a:pt x="124" y="16"/>
                    <a:pt x="94" y="14"/>
                  </a:cubicBezTo>
                  <a:cubicBezTo>
                    <a:pt x="63" y="12"/>
                    <a:pt x="34" y="21"/>
                    <a:pt x="11" y="41"/>
                  </a:cubicBezTo>
                  <a:cubicBezTo>
                    <a:pt x="8" y="43"/>
                    <a:pt x="4" y="43"/>
                    <a:pt x="2" y="40"/>
                  </a:cubicBezTo>
                  <a:cubicBezTo>
                    <a:pt x="0" y="38"/>
                    <a:pt x="0" y="34"/>
                    <a:pt x="3" y="32"/>
                  </a:cubicBezTo>
                  <a:cubicBezTo>
                    <a:pt x="28" y="10"/>
                    <a:pt x="61" y="0"/>
                    <a:pt x="94" y="2"/>
                  </a:cubicBezTo>
                  <a:cubicBezTo>
                    <a:pt x="128" y="4"/>
                    <a:pt x="159" y="20"/>
                    <a:pt x="180" y="45"/>
                  </a:cubicBezTo>
                  <a:cubicBezTo>
                    <a:pt x="182" y="47"/>
                    <a:pt x="182" y="51"/>
                    <a:pt x="179" y="53"/>
                  </a:cubicBezTo>
                  <a:cubicBezTo>
                    <a:pt x="178" y="54"/>
                    <a:pt x="177" y="55"/>
                    <a:pt x="175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7" name="Freeform 53">
              <a:extLst>
                <a:ext uri="{FF2B5EF4-FFF2-40B4-BE49-F238E27FC236}">
                  <a16:creationId xmlns:a16="http://schemas.microsoft.com/office/drawing/2014/main" id="{58A5879A-4845-1A4E-AD7C-5245A7976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8" y="754"/>
              <a:ext cx="108" cy="114"/>
            </a:xfrm>
            <a:custGeom>
              <a:avLst/>
              <a:gdLst>
                <a:gd name="T0" fmla="*/ 7 w 73"/>
                <a:gd name="T1" fmla="*/ 77 h 77"/>
                <a:gd name="T2" fmla="*/ 1 w 73"/>
                <a:gd name="T3" fmla="*/ 72 h 77"/>
                <a:gd name="T4" fmla="*/ 6 w 73"/>
                <a:gd name="T5" fmla="*/ 65 h 77"/>
                <a:gd name="T6" fmla="*/ 58 w 73"/>
                <a:gd name="T7" fmla="*/ 57 h 77"/>
                <a:gd name="T8" fmla="*/ 36 w 73"/>
                <a:gd name="T9" fmla="*/ 9 h 77"/>
                <a:gd name="T10" fmla="*/ 39 w 73"/>
                <a:gd name="T11" fmla="*/ 1 h 77"/>
                <a:gd name="T12" fmla="*/ 47 w 73"/>
                <a:gd name="T13" fmla="*/ 4 h 77"/>
                <a:gd name="T14" fmla="*/ 73 w 73"/>
                <a:gd name="T15" fmla="*/ 60 h 77"/>
                <a:gd name="T16" fmla="*/ 73 w 73"/>
                <a:gd name="T17" fmla="*/ 65 h 77"/>
                <a:gd name="T18" fmla="*/ 68 w 73"/>
                <a:gd name="T19" fmla="*/ 68 h 77"/>
                <a:gd name="T20" fmla="*/ 7 w 73"/>
                <a:gd name="T21" fmla="*/ 77 h 77"/>
                <a:gd name="T22" fmla="*/ 7 w 73"/>
                <a:gd name="T2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" h="77">
                  <a:moveTo>
                    <a:pt x="7" y="77"/>
                  </a:moveTo>
                  <a:cubicBezTo>
                    <a:pt x="4" y="77"/>
                    <a:pt x="1" y="75"/>
                    <a:pt x="1" y="72"/>
                  </a:cubicBezTo>
                  <a:cubicBezTo>
                    <a:pt x="0" y="69"/>
                    <a:pt x="2" y="66"/>
                    <a:pt x="6" y="65"/>
                  </a:cubicBezTo>
                  <a:cubicBezTo>
                    <a:pt x="58" y="57"/>
                    <a:pt x="58" y="57"/>
                    <a:pt x="58" y="57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6"/>
                    <a:pt x="36" y="2"/>
                    <a:pt x="39" y="1"/>
                  </a:cubicBezTo>
                  <a:cubicBezTo>
                    <a:pt x="42" y="0"/>
                    <a:pt x="46" y="1"/>
                    <a:pt x="47" y="4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3" y="61"/>
                    <a:pt x="73" y="63"/>
                    <a:pt x="73" y="65"/>
                  </a:cubicBezTo>
                  <a:cubicBezTo>
                    <a:pt x="72" y="67"/>
                    <a:pt x="70" y="68"/>
                    <a:pt x="68" y="68"/>
                  </a:cubicBezTo>
                  <a:cubicBezTo>
                    <a:pt x="7" y="77"/>
                    <a:pt x="7" y="77"/>
                    <a:pt x="7" y="77"/>
                  </a:cubicBezTo>
                  <a:cubicBezTo>
                    <a:pt x="7" y="77"/>
                    <a:pt x="7" y="77"/>
                    <a:pt x="7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8" name="Freeform 54">
              <a:extLst>
                <a:ext uri="{FF2B5EF4-FFF2-40B4-BE49-F238E27FC236}">
                  <a16:creationId xmlns:a16="http://schemas.microsoft.com/office/drawing/2014/main" id="{B1F284B8-040C-EA40-B415-8A9522FE8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2" y="612"/>
              <a:ext cx="144" cy="242"/>
            </a:xfrm>
            <a:custGeom>
              <a:avLst/>
              <a:gdLst>
                <a:gd name="T0" fmla="*/ 90 w 97"/>
                <a:gd name="T1" fmla="*/ 164 h 164"/>
                <a:gd name="T2" fmla="*/ 88 w 97"/>
                <a:gd name="T3" fmla="*/ 163 h 164"/>
                <a:gd name="T4" fmla="*/ 17 w 97"/>
                <a:gd name="T5" fmla="*/ 100 h 164"/>
                <a:gd name="T6" fmla="*/ 11 w 97"/>
                <a:gd name="T7" fmla="*/ 4 h 164"/>
                <a:gd name="T8" fmla="*/ 19 w 97"/>
                <a:gd name="T9" fmla="*/ 1 h 164"/>
                <a:gd name="T10" fmla="*/ 22 w 97"/>
                <a:gd name="T11" fmla="*/ 8 h 164"/>
                <a:gd name="T12" fmla="*/ 27 w 97"/>
                <a:gd name="T13" fmla="*/ 94 h 164"/>
                <a:gd name="T14" fmla="*/ 92 w 97"/>
                <a:gd name="T15" fmla="*/ 152 h 164"/>
                <a:gd name="T16" fmla="*/ 96 w 97"/>
                <a:gd name="T17" fmla="*/ 160 h 164"/>
                <a:gd name="T18" fmla="*/ 90 w 97"/>
                <a:gd name="T19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164">
                  <a:moveTo>
                    <a:pt x="90" y="164"/>
                  </a:moveTo>
                  <a:cubicBezTo>
                    <a:pt x="90" y="164"/>
                    <a:pt x="89" y="164"/>
                    <a:pt x="88" y="163"/>
                  </a:cubicBezTo>
                  <a:cubicBezTo>
                    <a:pt x="57" y="152"/>
                    <a:pt x="31" y="130"/>
                    <a:pt x="17" y="100"/>
                  </a:cubicBezTo>
                  <a:cubicBezTo>
                    <a:pt x="2" y="70"/>
                    <a:pt x="0" y="36"/>
                    <a:pt x="11" y="4"/>
                  </a:cubicBezTo>
                  <a:cubicBezTo>
                    <a:pt x="12" y="1"/>
                    <a:pt x="16" y="0"/>
                    <a:pt x="19" y="1"/>
                  </a:cubicBezTo>
                  <a:cubicBezTo>
                    <a:pt x="22" y="2"/>
                    <a:pt x="23" y="5"/>
                    <a:pt x="22" y="8"/>
                  </a:cubicBezTo>
                  <a:cubicBezTo>
                    <a:pt x="12" y="37"/>
                    <a:pt x="14" y="67"/>
                    <a:pt x="27" y="94"/>
                  </a:cubicBezTo>
                  <a:cubicBezTo>
                    <a:pt x="41" y="121"/>
                    <a:pt x="64" y="142"/>
                    <a:pt x="92" y="152"/>
                  </a:cubicBezTo>
                  <a:cubicBezTo>
                    <a:pt x="96" y="153"/>
                    <a:pt x="97" y="157"/>
                    <a:pt x="96" y="160"/>
                  </a:cubicBezTo>
                  <a:cubicBezTo>
                    <a:pt x="95" y="162"/>
                    <a:pt x="93" y="164"/>
                    <a:pt x="90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339" name="Group 81">
            <a:extLst>
              <a:ext uri="{FF2B5EF4-FFF2-40B4-BE49-F238E27FC236}">
                <a16:creationId xmlns:a16="http://schemas.microsoft.com/office/drawing/2014/main" id="{6F0CCB4D-675F-F14F-99D5-2DD46749B800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98612" y="5509828"/>
            <a:ext cx="450851" cy="449782"/>
            <a:chOff x="1370" y="1720"/>
            <a:chExt cx="426" cy="425"/>
          </a:xfrm>
          <a:solidFill>
            <a:schemeClr val="accent1"/>
          </a:solidFill>
        </p:grpSpPr>
        <p:sp>
          <p:nvSpPr>
            <p:cNvPr id="340" name="Freeform 82">
              <a:extLst>
                <a:ext uri="{FF2B5EF4-FFF2-40B4-BE49-F238E27FC236}">
                  <a16:creationId xmlns:a16="http://schemas.microsoft.com/office/drawing/2014/main" id="{AFD37094-822A-F447-8CE7-9F103F9603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0" y="1755"/>
              <a:ext cx="426" cy="390"/>
            </a:xfrm>
            <a:custGeom>
              <a:avLst/>
              <a:gdLst>
                <a:gd name="T0" fmla="*/ 282 w 288"/>
                <a:gd name="T1" fmla="*/ 264 h 264"/>
                <a:gd name="T2" fmla="*/ 6 w 288"/>
                <a:gd name="T3" fmla="*/ 264 h 264"/>
                <a:gd name="T4" fmla="*/ 0 w 288"/>
                <a:gd name="T5" fmla="*/ 258 h 264"/>
                <a:gd name="T6" fmla="*/ 0 w 288"/>
                <a:gd name="T7" fmla="*/ 6 h 264"/>
                <a:gd name="T8" fmla="*/ 6 w 288"/>
                <a:gd name="T9" fmla="*/ 0 h 264"/>
                <a:gd name="T10" fmla="*/ 54 w 288"/>
                <a:gd name="T11" fmla="*/ 0 h 264"/>
                <a:gd name="T12" fmla="*/ 60 w 288"/>
                <a:gd name="T13" fmla="*/ 6 h 264"/>
                <a:gd name="T14" fmla="*/ 54 w 288"/>
                <a:gd name="T15" fmla="*/ 12 h 264"/>
                <a:gd name="T16" fmla="*/ 12 w 288"/>
                <a:gd name="T17" fmla="*/ 12 h 264"/>
                <a:gd name="T18" fmla="*/ 12 w 288"/>
                <a:gd name="T19" fmla="*/ 252 h 264"/>
                <a:gd name="T20" fmla="*/ 276 w 288"/>
                <a:gd name="T21" fmla="*/ 252 h 264"/>
                <a:gd name="T22" fmla="*/ 276 w 288"/>
                <a:gd name="T23" fmla="*/ 12 h 264"/>
                <a:gd name="T24" fmla="*/ 234 w 288"/>
                <a:gd name="T25" fmla="*/ 12 h 264"/>
                <a:gd name="T26" fmla="*/ 228 w 288"/>
                <a:gd name="T27" fmla="*/ 6 h 264"/>
                <a:gd name="T28" fmla="*/ 234 w 288"/>
                <a:gd name="T29" fmla="*/ 0 h 264"/>
                <a:gd name="T30" fmla="*/ 282 w 288"/>
                <a:gd name="T31" fmla="*/ 0 h 264"/>
                <a:gd name="T32" fmla="*/ 288 w 288"/>
                <a:gd name="T33" fmla="*/ 6 h 264"/>
                <a:gd name="T34" fmla="*/ 288 w 288"/>
                <a:gd name="T35" fmla="*/ 258 h 264"/>
                <a:gd name="T36" fmla="*/ 282 w 288"/>
                <a:gd name="T37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8" h="264">
                  <a:moveTo>
                    <a:pt x="282" y="264"/>
                  </a:moveTo>
                  <a:cubicBezTo>
                    <a:pt x="6" y="264"/>
                    <a:pt x="6" y="264"/>
                    <a:pt x="6" y="264"/>
                  </a:cubicBezTo>
                  <a:cubicBezTo>
                    <a:pt x="3" y="264"/>
                    <a:pt x="0" y="261"/>
                    <a:pt x="0" y="25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2"/>
                    <a:pt x="60" y="6"/>
                  </a:cubicBezTo>
                  <a:cubicBezTo>
                    <a:pt x="60" y="9"/>
                    <a:pt x="58" y="12"/>
                    <a:pt x="54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252"/>
                    <a:pt x="12" y="252"/>
                    <a:pt x="12" y="252"/>
                  </a:cubicBezTo>
                  <a:cubicBezTo>
                    <a:pt x="276" y="252"/>
                    <a:pt x="276" y="252"/>
                    <a:pt x="276" y="252"/>
                  </a:cubicBezTo>
                  <a:cubicBezTo>
                    <a:pt x="276" y="12"/>
                    <a:pt x="276" y="12"/>
                    <a:pt x="276" y="12"/>
                  </a:cubicBezTo>
                  <a:cubicBezTo>
                    <a:pt x="234" y="12"/>
                    <a:pt x="234" y="12"/>
                    <a:pt x="234" y="12"/>
                  </a:cubicBezTo>
                  <a:cubicBezTo>
                    <a:pt x="231" y="12"/>
                    <a:pt x="228" y="9"/>
                    <a:pt x="228" y="6"/>
                  </a:cubicBezTo>
                  <a:cubicBezTo>
                    <a:pt x="228" y="2"/>
                    <a:pt x="231" y="0"/>
                    <a:pt x="234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6" y="0"/>
                    <a:pt x="288" y="2"/>
                    <a:pt x="288" y="6"/>
                  </a:cubicBezTo>
                  <a:cubicBezTo>
                    <a:pt x="288" y="258"/>
                    <a:pt x="288" y="258"/>
                    <a:pt x="288" y="258"/>
                  </a:cubicBezTo>
                  <a:cubicBezTo>
                    <a:pt x="288" y="261"/>
                    <a:pt x="286" y="264"/>
                    <a:pt x="282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341" name="Freeform 83">
              <a:extLst>
                <a:ext uri="{FF2B5EF4-FFF2-40B4-BE49-F238E27FC236}">
                  <a16:creationId xmlns:a16="http://schemas.microsoft.com/office/drawing/2014/main" id="{3422F472-FD2E-E146-B0EE-B299A1CAE0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41" y="1720"/>
              <a:ext cx="71" cy="89"/>
            </a:xfrm>
            <a:custGeom>
              <a:avLst/>
              <a:gdLst>
                <a:gd name="T0" fmla="*/ 42 w 48"/>
                <a:gd name="T1" fmla="*/ 60 h 60"/>
                <a:gd name="T2" fmla="*/ 6 w 48"/>
                <a:gd name="T3" fmla="*/ 60 h 60"/>
                <a:gd name="T4" fmla="*/ 0 w 48"/>
                <a:gd name="T5" fmla="*/ 54 h 60"/>
                <a:gd name="T6" fmla="*/ 0 w 48"/>
                <a:gd name="T7" fmla="*/ 6 h 60"/>
                <a:gd name="T8" fmla="*/ 6 w 48"/>
                <a:gd name="T9" fmla="*/ 0 h 60"/>
                <a:gd name="T10" fmla="*/ 42 w 48"/>
                <a:gd name="T11" fmla="*/ 0 h 60"/>
                <a:gd name="T12" fmla="*/ 48 w 48"/>
                <a:gd name="T13" fmla="*/ 6 h 60"/>
                <a:gd name="T14" fmla="*/ 48 w 48"/>
                <a:gd name="T15" fmla="*/ 54 h 60"/>
                <a:gd name="T16" fmla="*/ 42 w 48"/>
                <a:gd name="T17" fmla="*/ 60 h 60"/>
                <a:gd name="T18" fmla="*/ 12 w 48"/>
                <a:gd name="T19" fmla="*/ 48 h 60"/>
                <a:gd name="T20" fmla="*/ 36 w 48"/>
                <a:gd name="T21" fmla="*/ 48 h 60"/>
                <a:gd name="T22" fmla="*/ 36 w 48"/>
                <a:gd name="T23" fmla="*/ 12 h 60"/>
                <a:gd name="T24" fmla="*/ 12 w 48"/>
                <a:gd name="T25" fmla="*/ 12 h 60"/>
                <a:gd name="T26" fmla="*/ 12 w 48"/>
                <a:gd name="T27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60">
                  <a:moveTo>
                    <a:pt x="4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7"/>
                    <a:pt x="0" y="5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2"/>
                    <a:pt x="48" y="6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7"/>
                    <a:pt x="46" y="60"/>
                    <a:pt x="42" y="60"/>
                  </a:cubicBezTo>
                  <a:close/>
                  <a:moveTo>
                    <a:pt x="12" y="48"/>
                  </a:moveTo>
                  <a:cubicBezTo>
                    <a:pt x="36" y="48"/>
                    <a:pt x="36" y="48"/>
                    <a:pt x="36" y="48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342" name="Freeform 84">
              <a:extLst>
                <a:ext uri="{FF2B5EF4-FFF2-40B4-BE49-F238E27FC236}">
                  <a16:creationId xmlns:a16="http://schemas.microsoft.com/office/drawing/2014/main" id="{A5C0B545-2E7A-5941-9C66-99945E3792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54" y="1720"/>
              <a:ext cx="71" cy="89"/>
            </a:xfrm>
            <a:custGeom>
              <a:avLst/>
              <a:gdLst>
                <a:gd name="T0" fmla="*/ 42 w 48"/>
                <a:gd name="T1" fmla="*/ 60 h 60"/>
                <a:gd name="T2" fmla="*/ 6 w 48"/>
                <a:gd name="T3" fmla="*/ 60 h 60"/>
                <a:gd name="T4" fmla="*/ 0 w 48"/>
                <a:gd name="T5" fmla="*/ 54 h 60"/>
                <a:gd name="T6" fmla="*/ 0 w 48"/>
                <a:gd name="T7" fmla="*/ 6 h 60"/>
                <a:gd name="T8" fmla="*/ 6 w 48"/>
                <a:gd name="T9" fmla="*/ 0 h 60"/>
                <a:gd name="T10" fmla="*/ 42 w 48"/>
                <a:gd name="T11" fmla="*/ 0 h 60"/>
                <a:gd name="T12" fmla="*/ 48 w 48"/>
                <a:gd name="T13" fmla="*/ 6 h 60"/>
                <a:gd name="T14" fmla="*/ 48 w 48"/>
                <a:gd name="T15" fmla="*/ 54 h 60"/>
                <a:gd name="T16" fmla="*/ 42 w 48"/>
                <a:gd name="T17" fmla="*/ 60 h 60"/>
                <a:gd name="T18" fmla="*/ 12 w 48"/>
                <a:gd name="T19" fmla="*/ 48 h 60"/>
                <a:gd name="T20" fmla="*/ 36 w 48"/>
                <a:gd name="T21" fmla="*/ 48 h 60"/>
                <a:gd name="T22" fmla="*/ 36 w 48"/>
                <a:gd name="T23" fmla="*/ 12 h 60"/>
                <a:gd name="T24" fmla="*/ 12 w 48"/>
                <a:gd name="T25" fmla="*/ 12 h 60"/>
                <a:gd name="T26" fmla="*/ 12 w 48"/>
                <a:gd name="T27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60">
                  <a:moveTo>
                    <a:pt x="4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7"/>
                    <a:pt x="0" y="5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2"/>
                    <a:pt x="48" y="6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7"/>
                    <a:pt x="46" y="60"/>
                    <a:pt x="42" y="60"/>
                  </a:cubicBezTo>
                  <a:close/>
                  <a:moveTo>
                    <a:pt x="12" y="48"/>
                  </a:moveTo>
                  <a:cubicBezTo>
                    <a:pt x="36" y="48"/>
                    <a:pt x="36" y="48"/>
                    <a:pt x="36" y="48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343" name="Freeform 85">
              <a:extLst>
                <a:ext uri="{FF2B5EF4-FFF2-40B4-BE49-F238E27FC236}">
                  <a16:creationId xmlns:a16="http://schemas.microsoft.com/office/drawing/2014/main" id="{374CD6E2-C0BA-8E40-A449-820C4406F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5" y="1755"/>
              <a:ext cx="177" cy="18"/>
            </a:xfrm>
            <a:custGeom>
              <a:avLst/>
              <a:gdLst>
                <a:gd name="T0" fmla="*/ 114 w 120"/>
                <a:gd name="T1" fmla="*/ 12 h 12"/>
                <a:gd name="T2" fmla="*/ 6 w 120"/>
                <a:gd name="T3" fmla="*/ 12 h 12"/>
                <a:gd name="T4" fmla="*/ 0 w 120"/>
                <a:gd name="T5" fmla="*/ 6 h 12"/>
                <a:gd name="T6" fmla="*/ 6 w 120"/>
                <a:gd name="T7" fmla="*/ 0 h 12"/>
                <a:gd name="T8" fmla="*/ 114 w 120"/>
                <a:gd name="T9" fmla="*/ 0 h 12"/>
                <a:gd name="T10" fmla="*/ 120 w 120"/>
                <a:gd name="T11" fmla="*/ 6 h 12"/>
                <a:gd name="T12" fmla="*/ 114 w 12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">
                  <a:moveTo>
                    <a:pt x="11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8" y="0"/>
                    <a:pt x="120" y="2"/>
                    <a:pt x="120" y="6"/>
                  </a:cubicBezTo>
                  <a:cubicBezTo>
                    <a:pt x="120" y="9"/>
                    <a:pt x="118" y="12"/>
                    <a:pt x="11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344" name="Freeform 86">
              <a:extLst>
                <a:ext uri="{FF2B5EF4-FFF2-40B4-BE49-F238E27FC236}">
                  <a16:creationId xmlns:a16="http://schemas.microsoft.com/office/drawing/2014/main" id="{5650B1E9-10A3-734D-9AC1-8B333A356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0" y="1844"/>
              <a:ext cx="426" cy="18"/>
            </a:xfrm>
            <a:custGeom>
              <a:avLst/>
              <a:gdLst>
                <a:gd name="T0" fmla="*/ 282 w 288"/>
                <a:gd name="T1" fmla="*/ 12 h 12"/>
                <a:gd name="T2" fmla="*/ 6 w 288"/>
                <a:gd name="T3" fmla="*/ 12 h 12"/>
                <a:gd name="T4" fmla="*/ 0 w 288"/>
                <a:gd name="T5" fmla="*/ 6 h 12"/>
                <a:gd name="T6" fmla="*/ 6 w 288"/>
                <a:gd name="T7" fmla="*/ 0 h 12"/>
                <a:gd name="T8" fmla="*/ 282 w 288"/>
                <a:gd name="T9" fmla="*/ 0 h 12"/>
                <a:gd name="T10" fmla="*/ 288 w 288"/>
                <a:gd name="T11" fmla="*/ 6 h 12"/>
                <a:gd name="T12" fmla="*/ 282 w 28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8" h="12">
                  <a:moveTo>
                    <a:pt x="28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6" y="0"/>
                    <a:pt x="288" y="2"/>
                    <a:pt x="288" y="6"/>
                  </a:cubicBezTo>
                  <a:cubicBezTo>
                    <a:pt x="288" y="9"/>
                    <a:pt x="286" y="12"/>
                    <a:pt x="28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345" name="Freeform 87">
              <a:extLst>
                <a:ext uri="{FF2B5EF4-FFF2-40B4-BE49-F238E27FC236}">
                  <a16:creationId xmlns:a16="http://schemas.microsoft.com/office/drawing/2014/main" id="{4B7887F8-0B63-E948-966D-617614E80C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7" y="1879"/>
              <a:ext cx="18" cy="231"/>
            </a:xfrm>
            <a:custGeom>
              <a:avLst/>
              <a:gdLst>
                <a:gd name="T0" fmla="*/ 6 w 12"/>
                <a:gd name="T1" fmla="*/ 156 h 156"/>
                <a:gd name="T2" fmla="*/ 0 w 12"/>
                <a:gd name="T3" fmla="*/ 150 h 156"/>
                <a:gd name="T4" fmla="*/ 0 w 12"/>
                <a:gd name="T5" fmla="*/ 6 h 156"/>
                <a:gd name="T6" fmla="*/ 6 w 12"/>
                <a:gd name="T7" fmla="*/ 0 h 156"/>
                <a:gd name="T8" fmla="*/ 12 w 12"/>
                <a:gd name="T9" fmla="*/ 6 h 156"/>
                <a:gd name="T10" fmla="*/ 12 w 12"/>
                <a:gd name="T11" fmla="*/ 150 h 156"/>
                <a:gd name="T12" fmla="*/ 6 w 12"/>
                <a:gd name="T13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56">
                  <a:moveTo>
                    <a:pt x="6" y="156"/>
                  </a:moveTo>
                  <a:cubicBezTo>
                    <a:pt x="3" y="156"/>
                    <a:pt x="0" y="153"/>
                    <a:pt x="0" y="15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" y="0"/>
                    <a:pt x="12" y="2"/>
                    <a:pt x="12" y="6"/>
                  </a:cubicBezTo>
                  <a:cubicBezTo>
                    <a:pt x="12" y="150"/>
                    <a:pt x="12" y="150"/>
                    <a:pt x="12" y="150"/>
                  </a:cubicBezTo>
                  <a:cubicBezTo>
                    <a:pt x="12" y="153"/>
                    <a:pt x="10" y="156"/>
                    <a:pt x="6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346" name="Freeform 88">
              <a:extLst>
                <a:ext uri="{FF2B5EF4-FFF2-40B4-BE49-F238E27FC236}">
                  <a16:creationId xmlns:a16="http://schemas.microsoft.com/office/drawing/2014/main" id="{ABE6E62F-E613-A74D-B3A8-299734AD8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5" y="1879"/>
              <a:ext cx="18" cy="231"/>
            </a:xfrm>
            <a:custGeom>
              <a:avLst/>
              <a:gdLst>
                <a:gd name="T0" fmla="*/ 6 w 12"/>
                <a:gd name="T1" fmla="*/ 156 h 156"/>
                <a:gd name="T2" fmla="*/ 0 w 12"/>
                <a:gd name="T3" fmla="*/ 150 h 156"/>
                <a:gd name="T4" fmla="*/ 0 w 12"/>
                <a:gd name="T5" fmla="*/ 6 h 156"/>
                <a:gd name="T6" fmla="*/ 6 w 12"/>
                <a:gd name="T7" fmla="*/ 0 h 156"/>
                <a:gd name="T8" fmla="*/ 12 w 12"/>
                <a:gd name="T9" fmla="*/ 6 h 156"/>
                <a:gd name="T10" fmla="*/ 12 w 12"/>
                <a:gd name="T11" fmla="*/ 150 h 156"/>
                <a:gd name="T12" fmla="*/ 6 w 12"/>
                <a:gd name="T13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56">
                  <a:moveTo>
                    <a:pt x="6" y="156"/>
                  </a:moveTo>
                  <a:cubicBezTo>
                    <a:pt x="3" y="156"/>
                    <a:pt x="0" y="153"/>
                    <a:pt x="0" y="15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" y="0"/>
                    <a:pt x="12" y="2"/>
                    <a:pt x="12" y="6"/>
                  </a:cubicBezTo>
                  <a:cubicBezTo>
                    <a:pt x="12" y="150"/>
                    <a:pt x="12" y="150"/>
                    <a:pt x="12" y="150"/>
                  </a:cubicBezTo>
                  <a:cubicBezTo>
                    <a:pt x="12" y="153"/>
                    <a:pt x="10" y="156"/>
                    <a:pt x="6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347" name="Freeform 89">
              <a:extLst>
                <a:ext uri="{FF2B5EF4-FFF2-40B4-BE49-F238E27FC236}">
                  <a16:creationId xmlns:a16="http://schemas.microsoft.com/office/drawing/2014/main" id="{695E4311-FAD6-9945-AF11-C24EB51807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4" y="1879"/>
              <a:ext cx="18" cy="231"/>
            </a:xfrm>
            <a:custGeom>
              <a:avLst/>
              <a:gdLst>
                <a:gd name="T0" fmla="*/ 6 w 12"/>
                <a:gd name="T1" fmla="*/ 156 h 156"/>
                <a:gd name="T2" fmla="*/ 0 w 12"/>
                <a:gd name="T3" fmla="*/ 150 h 156"/>
                <a:gd name="T4" fmla="*/ 0 w 12"/>
                <a:gd name="T5" fmla="*/ 6 h 156"/>
                <a:gd name="T6" fmla="*/ 6 w 12"/>
                <a:gd name="T7" fmla="*/ 0 h 156"/>
                <a:gd name="T8" fmla="*/ 12 w 12"/>
                <a:gd name="T9" fmla="*/ 6 h 156"/>
                <a:gd name="T10" fmla="*/ 12 w 12"/>
                <a:gd name="T11" fmla="*/ 150 h 156"/>
                <a:gd name="T12" fmla="*/ 6 w 12"/>
                <a:gd name="T13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56">
                  <a:moveTo>
                    <a:pt x="6" y="156"/>
                  </a:moveTo>
                  <a:cubicBezTo>
                    <a:pt x="3" y="156"/>
                    <a:pt x="0" y="153"/>
                    <a:pt x="0" y="15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" y="0"/>
                    <a:pt x="12" y="2"/>
                    <a:pt x="12" y="6"/>
                  </a:cubicBezTo>
                  <a:cubicBezTo>
                    <a:pt x="12" y="150"/>
                    <a:pt x="12" y="150"/>
                    <a:pt x="12" y="150"/>
                  </a:cubicBezTo>
                  <a:cubicBezTo>
                    <a:pt x="12" y="153"/>
                    <a:pt x="10" y="156"/>
                    <a:pt x="6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348" name="Freeform 90">
              <a:extLst>
                <a:ext uri="{FF2B5EF4-FFF2-40B4-BE49-F238E27FC236}">
                  <a16:creationId xmlns:a16="http://schemas.microsoft.com/office/drawing/2014/main" id="{F6332ED2-95E6-314D-B133-3718ED39B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6" y="1915"/>
              <a:ext cx="355" cy="18"/>
            </a:xfrm>
            <a:custGeom>
              <a:avLst/>
              <a:gdLst>
                <a:gd name="T0" fmla="*/ 234 w 240"/>
                <a:gd name="T1" fmla="*/ 12 h 12"/>
                <a:gd name="T2" fmla="*/ 6 w 240"/>
                <a:gd name="T3" fmla="*/ 12 h 12"/>
                <a:gd name="T4" fmla="*/ 0 w 240"/>
                <a:gd name="T5" fmla="*/ 6 h 12"/>
                <a:gd name="T6" fmla="*/ 6 w 240"/>
                <a:gd name="T7" fmla="*/ 0 h 12"/>
                <a:gd name="T8" fmla="*/ 234 w 240"/>
                <a:gd name="T9" fmla="*/ 0 h 12"/>
                <a:gd name="T10" fmla="*/ 240 w 240"/>
                <a:gd name="T11" fmla="*/ 6 h 12"/>
                <a:gd name="T12" fmla="*/ 234 w 24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">
                  <a:moveTo>
                    <a:pt x="23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8" y="0"/>
                    <a:pt x="240" y="2"/>
                    <a:pt x="240" y="6"/>
                  </a:cubicBezTo>
                  <a:cubicBezTo>
                    <a:pt x="240" y="9"/>
                    <a:pt x="238" y="12"/>
                    <a:pt x="23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349" name="Freeform 91">
              <a:extLst>
                <a:ext uri="{FF2B5EF4-FFF2-40B4-BE49-F238E27FC236}">
                  <a16:creationId xmlns:a16="http://schemas.microsoft.com/office/drawing/2014/main" id="{6A20710A-A127-3045-90AC-4BEF3E718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6" y="1986"/>
              <a:ext cx="355" cy="17"/>
            </a:xfrm>
            <a:custGeom>
              <a:avLst/>
              <a:gdLst>
                <a:gd name="T0" fmla="*/ 234 w 240"/>
                <a:gd name="T1" fmla="*/ 12 h 12"/>
                <a:gd name="T2" fmla="*/ 6 w 240"/>
                <a:gd name="T3" fmla="*/ 12 h 12"/>
                <a:gd name="T4" fmla="*/ 0 w 240"/>
                <a:gd name="T5" fmla="*/ 6 h 12"/>
                <a:gd name="T6" fmla="*/ 6 w 240"/>
                <a:gd name="T7" fmla="*/ 0 h 12"/>
                <a:gd name="T8" fmla="*/ 234 w 240"/>
                <a:gd name="T9" fmla="*/ 0 h 12"/>
                <a:gd name="T10" fmla="*/ 240 w 240"/>
                <a:gd name="T11" fmla="*/ 6 h 12"/>
                <a:gd name="T12" fmla="*/ 234 w 24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">
                  <a:moveTo>
                    <a:pt x="23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8" y="0"/>
                    <a:pt x="240" y="2"/>
                    <a:pt x="240" y="6"/>
                  </a:cubicBezTo>
                  <a:cubicBezTo>
                    <a:pt x="240" y="9"/>
                    <a:pt x="238" y="12"/>
                    <a:pt x="23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350" name="Freeform 92">
              <a:extLst>
                <a:ext uri="{FF2B5EF4-FFF2-40B4-BE49-F238E27FC236}">
                  <a16:creationId xmlns:a16="http://schemas.microsoft.com/office/drawing/2014/main" id="{D7659633-77CA-5343-AA5A-F95F88663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6" y="2057"/>
              <a:ext cx="355" cy="17"/>
            </a:xfrm>
            <a:custGeom>
              <a:avLst/>
              <a:gdLst>
                <a:gd name="T0" fmla="*/ 234 w 240"/>
                <a:gd name="T1" fmla="*/ 12 h 12"/>
                <a:gd name="T2" fmla="*/ 6 w 240"/>
                <a:gd name="T3" fmla="*/ 12 h 12"/>
                <a:gd name="T4" fmla="*/ 0 w 240"/>
                <a:gd name="T5" fmla="*/ 6 h 12"/>
                <a:gd name="T6" fmla="*/ 6 w 240"/>
                <a:gd name="T7" fmla="*/ 0 h 12"/>
                <a:gd name="T8" fmla="*/ 234 w 240"/>
                <a:gd name="T9" fmla="*/ 0 h 12"/>
                <a:gd name="T10" fmla="*/ 240 w 240"/>
                <a:gd name="T11" fmla="*/ 6 h 12"/>
                <a:gd name="T12" fmla="*/ 234 w 24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">
                  <a:moveTo>
                    <a:pt x="23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8" y="0"/>
                    <a:pt x="240" y="2"/>
                    <a:pt x="240" y="6"/>
                  </a:cubicBezTo>
                  <a:cubicBezTo>
                    <a:pt x="240" y="9"/>
                    <a:pt x="238" y="12"/>
                    <a:pt x="23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</p:grpSp>
      <p:sp>
        <p:nvSpPr>
          <p:cNvPr id="351" name="Freeform 144">
            <a:extLst>
              <a:ext uri="{FF2B5EF4-FFF2-40B4-BE49-F238E27FC236}">
                <a16:creationId xmlns:a16="http://schemas.microsoft.com/office/drawing/2014/main" id="{887C956D-5C6A-EF41-B68E-293B826857D7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2171887" y="1915146"/>
            <a:ext cx="274440" cy="529622"/>
          </a:xfrm>
          <a:custGeom>
            <a:avLst/>
            <a:gdLst>
              <a:gd name="T0" fmla="*/ 116 w 154"/>
              <a:gd name="T1" fmla="*/ 167 h 297"/>
              <a:gd name="T2" fmla="*/ 83 w 154"/>
              <a:gd name="T3" fmla="*/ 119 h 297"/>
              <a:gd name="T4" fmla="*/ 83 w 154"/>
              <a:gd name="T5" fmla="*/ 18 h 297"/>
              <a:gd name="T6" fmla="*/ 83 w 154"/>
              <a:gd name="T7" fmla="*/ 17 h 297"/>
              <a:gd name="T8" fmla="*/ 83 w 154"/>
              <a:gd name="T9" fmla="*/ 17 h 297"/>
              <a:gd name="T10" fmla="*/ 109 w 154"/>
              <a:gd name="T11" fmla="*/ 34 h 297"/>
              <a:gd name="T12" fmla="*/ 118 w 154"/>
              <a:gd name="T13" fmla="*/ 33 h 297"/>
              <a:gd name="T14" fmla="*/ 119 w 154"/>
              <a:gd name="T15" fmla="*/ 30 h 297"/>
              <a:gd name="T16" fmla="*/ 116 w 154"/>
              <a:gd name="T17" fmla="*/ 25 h 297"/>
              <a:gd name="T18" fmla="*/ 80 w 154"/>
              <a:gd name="T19" fmla="*/ 1 h 297"/>
              <a:gd name="T20" fmla="*/ 80 w 154"/>
              <a:gd name="T21" fmla="*/ 1 h 297"/>
              <a:gd name="T22" fmla="*/ 80 w 154"/>
              <a:gd name="T23" fmla="*/ 1 h 297"/>
              <a:gd name="T24" fmla="*/ 80 w 154"/>
              <a:gd name="T25" fmla="*/ 1 h 297"/>
              <a:gd name="T26" fmla="*/ 79 w 154"/>
              <a:gd name="T27" fmla="*/ 0 h 297"/>
              <a:gd name="T28" fmla="*/ 79 w 154"/>
              <a:gd name="T29" fmla="*/ 0 h 297"/>
              <a:gd name="T30" fmla="*/ 77 w 154"/>
              <a:gd name="T31" fmla="*/ 0 h 297"/>
              <a:gd name="T32" fmla="*/ 77 w 154"/>
              <a:gd name="T33" fmla="*/ 0 h 297"/>
              <a:gd name="T34" fmla="*/ 76 w 154"/>
              <a:gd name="T35" fmla="*/ 0 h 297"/>
              <a:gd name="T36" fmla="*/ 75 w 154"/>
              <a:gd name="T37" fmla="*/ 0 h 297"/>
              <a:gd name="T38" fmla="*/ 74 w 154"/>
              <a:gd name="T39" fmla="*/ 1 h 297"/>
              <a:gd name="T40" fmla="*/ 74 w 154"/>
              <a:gd name="T41" fmla="*/ 1 h 297"/>
              <a:gd name="T42" fmla="*/ 74 w 154"/>
              <a:gd name="T43" fmla="*/ 1 h 297"/>
              <a:gd name="T44" fmla="*/ 74 w 154"/>
              <a:gd name="T45" fmla="*/ 1 h 297"/>
              <a:gd name="T46" fmla="*/ 38 w 154"/>
              <a:gd name="T47" fmla="*/ 25 h 297"/>
              <a:gd name="T48" fmla="*/ 37 w 154"/>
              <a:gd name="T49" fmla="*/ 33 h 297"/>
              <a:gd name="T50" fmla="*/ 45 w 154"/>
              <a:gd name="T51" fmla="*/ 34 h 297"/>
              <a:gd name="T52" fmla="*/ 71 w 154"/>
              <a:gd name="T53" fmla="*/ 17 h 297"/>
              <a:gd name="T54" fmla="*/ 71 w 154"/>
              <a:gd name="T55" fmla="*/ 17 h 297"/>
              <a:gd name="T56" fmla="*/ 71 w 154"/>
              <a:gd name="T57" fmla="*/ 18 h 297"/>
              <a:gd name="T58" fmla="*/ 71 w 154"/>
              <a:gd name="T59" fmla="*/ 119 h 297"/>
              <a:gd name="T60" fmla="*/ 38 w 154"/>
              <a:gd name="T61" fmla="*/ 167 h 297"/>
              <a:gd name="T62" fmla="*/ 0 w 154"/>
              <a:gd name="T63" fmla="*/ 226 h 297"/>
              <a:gd name="T64" fmla="*/ 0 w 154"/>
              <a:gd name="T65" fmla="*/ 255 h 297"/>
              <a:gd name="T66" fmla="*/ 0 w 154"/>
              <a:gd name="T67" fmla="*/ 280 h 297"/>
              <a:gd name="T68" fmla="*/ 0 w 154"/>
              <a:gd name="T69" fmla="*/ 291 h 297"/>
              <a:gd name="T70" fmla="*/ 6 w 154"/>
              <a:gd name="T71" fmla="*/ 297 h 297"/>
              <a:gd name="T72" fmla="*/ 12 w 154"/>
              <a:gd name="T73" fmla="*/ 291 h 297"/>
              <a:gd name="T74" fmla="*/ 12 w 154"/>
              <a:gd name="T75" fmla="*/ 280 h 297"/>
              <a:gd name="T76" fmla="*/ 12 w 154"/>
              <a:gd name="T77" fmla="*/ 280 h 297"/>
              <a:gd name="T78" fmla="*/ 12 w 154"/>
              <a:gd name="T79" fmla="*/ 226 h 297"/>
              <a:gd name="T80" fmla="*/ 45 w 154"/>
              <a:gd name="T81" fmla="*/ 177 h 297"/>
              <a:gd name="T82" fmla="*/ 77 w 154"/>
              <a:gd name="T83" fmla="*/ 146 h 297"/>
              <a:gd name="T84" fmla="*/ 109 w 154"/>
              <a:gd name="T85" fmla="*/ 177 h 297"/>
              <a:gd name="T86" fmla="*/ 142 w 154"/>
              <a:gd name="T87" fmla="*/ 226 h 297"/>
              <a:gd name="T88" fmla="*/ 142 w 154"/>
              <a:gd name="T89" fmla="*/ 280 h 297"/>
              <a:gd name="T90" fmla="*/ 142 w 154"/>
              <a:gd name="T91" fmla="*/ 280 h 297"/>
              <a:gd name="T92" fmla="*/ 142 w 154"/>
              <a:gd name="T93" fmla="*/ 291 h 297"/>
              <a:gd name="T94" fmla="*/ 148 w 154"/>
              <a:gd name="T95" fmla="*/ 297 h 297"/>
              <a:gd name="T96" fmla="*/ 154 w 154"/>
              <a:gd name="T97" fmla="*/ 291 h 297"/>
              <a:gd name="T98" fmla="*/ 154 w 154"/>
              <a:gd name="T99" fmla="*/ 280 h 297"/>
              <a:gd name="T100" fmla="*/ 154 w 154"/>
              <a:gd name="T101" fmla="*/ 255 h 297"/>
              <a:gd name="T102" fmla="*/ 154 w 154"/>
              <a:gd name="T103" fmla="*/ 226 h 297"/>
              <a:gd name="T104" fmla="*/ 116 w 154"/>
              <a:gd name="T105" fmla="*/ 167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54" h="297">
                <a:moveTo>
                  <a:pt x="116" y="167"/>
                </a:moveTo>
                <a:cubicBezTo>
                  <a:pt x="98" y="156"/>
                  <a:pt x="83" y="146"/>
                  <a:pt x="83" y="119"/>
                </a:cubicBezTo>
                <a:cubicBezTo>
                  <a:pt x="83" y="18"/>
                  <a:pt x="83" y="18"/>
                  <a:pt x="83" y="18"/>
                </a:cubicBezTo>
                <a:cubicBezTo>
                  <a:pt x="83" y="18"/>
                  <a:pt x="83" y="17"/>
                  <a:pt x="83" y="17"/>
                </a:cubicBezTo>
                <a:cubicBezTo>
                  <a:pt x="83" y="17"/>
                  <a:pt x="83" y="17"/>
                  <a:pt x="83" y="17"/>
                </a:cubicBezTo>
                <a:cubicBezTo>
                  <a:pt x="109" y="34"/>
                  <a:pt x="109" y="34"/>
                  <a:pt x="109" y="34"/>
                </a:cubicBezTo>
                <a:cubicBezTo>
                  <a:pt x="112" y="36"/>
                  <a:pt x="116" y="36"/>
                  <a:pt x="118" y="33"/>
                </a:cubicBezTo>
                <a:cubicBezTo>
                  <a:pt x="118" y="32"/>
                  <a:pt x="119" y="31"/>
                  <a:pt x="119" y="30"/>
                </a:cubicBezTo>
                <a:cubicBezTo>
                  <a:pt x="119" y="28"/>
                  <a:pt x="118" y="26"/>
                  <a:pt x="116" y="25"/>
                </a:cubicBezTo>
                <a:cubicBezTo>
                  <a:pt x="80" y="1"/>
                  <a:pt x="80" y="1"/>
                  <a:pt x="80" y="1"/>
                </a:cubicBezTo>
                <a:cubicBezTo>
                  <a:pt x="80" y="1"/>
                  <a:pt x="80" y="1"/>
                  <a:pt x="80" y="1"/>
                </a:cubicBezTo>
                <a:cubicBezTo>
                  <a:pt x="80" y="1"/>
                  <a:pt x="80" y="1"/>
                  <a:pt x="80" y="1"/>
                </a:cubicBezTo>
                <a:cubicBezTo>
                  <a:pt x="80" y="1"/>
                  <a:pt x="80" y="1"/>
                  <a:pt x="80" y="1"/>
                </a:cubicBezTo>
                <a:cubicBezTo>
                  <a:pt x="80" y="1"/>
                  <a:pt x="79" y="0"/>
                  <a:pt x="79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78" y="0"/>
                  <a:pt x="78" y="0"/>
                  <a:pt x="77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75" y="0"/>
                  <a:pt x="74" y="1"/>
                  <a:pt x="74" y="1"/>
                </a:cubicBezTo>
                <a:cubicBezTo>
                  <a:pt x="74" y="1"/>
                  <a:pt x="74" y="1"/>
                  <a:pt x="74" y="1"/>
                </a:cubicBezTo>
                <a:cubicBezTo>
                  <a:pt x="74" y="1"/>
                  <a:pt x="74" y="1"/>
                  <a:pt x="74" y="1"/>
                </a:cubicBezTo>
                <a:cubicBezTo>
                  <a:pt x="74" y="1"/>
                  <a:pt x="74" y="1"/>
                  <a:pt x="74" y="1"/>
                </a:cubicBezTo>
                <a:cubicBezTo>
                  <a:pt x="38" y="25"/>
                  <a:pt x="38" y="25"/>
                  <a:pt x="38" y="25"/>
                </a:cubicBezTo>
                <a:cubicBezTo>
                  <a:pt x="35" y="26"/>
                  <a:pt x="35" y="30"/>
                  <a:pt x="37" y="33"/>
                </a:cubicBezTo>
                <a:cubicBezTo>
                  <a:pt x="38" y="36"/>
                  <a:pt x="42" y="36"/>
                  <a:pt x="45" y="34"/>
                </a:cubicBezTo>
                <a:cubicBezTo>
                  <a:pt x="71" y="17"/>
                  <a:pt x="71" y="17"/>
                  <a:pt x="71" y="17"/>
                </a:cubicBezTo>
                <a:cubicBezTo>
                  <a:pt x="71" y="17"/>
                  <a:pt x="71" y="17"/>
                  <a:pt x="71" y="17"/>
                </a:cubicBezTo>
                <a:cubicBezTo>
                  <a:pt x="71" y="17"/>
                  <a:pt x="71" y="18"/>
                  <a:pt x="71" y="18"/>
                </a:cubicBezTo>
                <a:cubicBezTo>
                  <a:pt x="71" y="119"/>
                  <a:pt x="71" y="119"/>
                  <a:pt x="71" y="119"/>
                </a:cubicBezTo>
                <a:cubicBezTo>
                  <a:pt x="71" y="146"/>
                  <a:pt x="56" y="156"/>
                  <a:pt x="38" y="167"/>
                </a:cubicBezTo>
                <a:cubicBezTo>
                  <a:pt x="20" y="179"/>
                  <a:pt x="0" y="193"/>
                  <a:pt x="0" y="226"/>
                </a:cubicBezTo>
                <a:cubicBezTo>
                  <a:pt x="0" y="255"/>
                  <a:pt x="0" y="255"/>
                  <a:pt x="0" y="255"/>
                </a:cubicBezTo>
                <a:cubicBezTo>
                  <a:pt x="0" y="280"/>
                  <a:pt x="0" y="280"/>
                  <a:pt x="0" y="280"/>
                </a:cubicBezTo>
                <a:cubicBezTo>
                  <a:pt x="0" y="291"/>
                  <a:pt x="0" y="291"/>
                  <a:pt x="0" y="291"/>
                </a:cubicBezTo>
                <a:cubicBezTo>
                  <a:pt x="0" y="294"/>
                  <a:pt x="3" y="297"/>
                  <a:pt x="6" y="297"/>
                </a:cubicBezTo>
                <a:cubicBezTo>
                  <a:pt x="9" y="297"/>
                  <a:pt x="12" y="294"/>
                  <a:pt x="12" y="291"/>
                </a:cubicBezTo>
                <a:cubicBezTo>
                  <a:pt x="12" y="280"/>
                  <a:pt x="12" y="280"/>
                  <a:pt x="12" y="280"/>
                </a:cubicBezTo>
                <a:cubicBezTo>
                  <a:pt x="12" y="280"/>
                  <a:pt x="12" y="280"/>
                  <a:pt x="12" y="280"/>
                </a:cubicBezTo>
                <a:cubicBezTo>
                  <a:pt x="12" y="226"/>
                  <a:pt x="12" y="226"/>
                  <a:pt x="12" y="226"/>
                </a:cubicBezTo>
                <a:cubicBezTo>
                  <a:pt x="12" y="199"/>
                  <a:pt x="27" y="189"/>
                  <a:pt x="45" y="177"/>
                </a:cubicBezTo>
                <a:cubicBezTo>
                  <a:pt x="57" y="169"/>
                  <a:pt x="70" y="161"/>
                  <a:pt x="77" y="146"/>
                </a:cubicBezTo>
                <a:cubicBezTo>
                  <a:pt x="84" y="161"/>
                  <a:pt x="97" y="169"/>
                  <a:pt x="109" y="177"/>
                </a:cubicBezTo>
                <a:cubicBezTo>
                  <a:pt x="127" y="189"/>
                  <a:pt x="142" y="199"/>
                  <a:pt x="142" y="226"/>
                </a:cubicBezTo>
                <a:cubicBezTo>
                  <a:pt x="142" y="280"/>
                  <a:pt x="142" y="280"/>
                  <a:pt x="142" y="280"/>
                </a:cubicBezTo>
                <a:cubicBezTo>
                  <a:pt x="142" y="280"/>
                  <a:pt x="142" y="280"/>
                  <a:pt x="142" y="280"/>
                </a:cubicBezTo>
                <a:cubicBezTo>
                  <a:pt x="142" y="291"/>
                  <a:pt x="142" y="291"/>
                  <a:pt x="142" y="291"/>
                </a:cubicBezTo>
                <a:cubicBezTo>
                  <a:pt x="142" y="294"/>
                  <a:pt x="145" y="297"/>
                  <a:pt x="148" y="297"/>
                </a:cubicBezTo>
                <a:cubicBezTo>
                  <a:pt x="152" y="297"/>
                  <a:pt x="154" y="294"/>
                  <a:pt x="154" y="291"/>
                </a:cubicBezTo>
                <a:cubicBezTo>
                  <a:pt x="154" y="280"/>
                  <a:pt x="154" y="280"/>
                  <a:pt x="154" y="280"/>
                </a:cubicBezTo>
                <a:cubicBezTo>
                  <a:pt x="154" y="255"/>
                  <a:pt x="154" y="255"/>
                  <a:pt x="154" y="255"/>
                </a:cubicBezTo>
                <a:cubicBezTo>
                  <a:pt x="154" y="226"/>
                  <a:pt x="154" y="226"/>
                  <a:pt x="154" y="226"/>
                </a:cubicBezTo>
                <a:cubicBezTo>
                  <a:pt x="154" y="193"/>
                  <a:pt x="134" y="179"/>
                  <a:pt x="116" y="16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j-lt"/>
            </a:endParaRPr>
          </a:p>
        </p:txBody>
      </p: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93CF84E6-DB80-C040-8D2B-6B117435B35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132640" y="1933804"/>
            <a:ext cx="491102" cy="492306"/>
            <a:chOff x="1378" y="455"/>
            <a:chExt cx="408" cy="409"/>
          </a:xfrm>
          <a:solidFill>
            <a:schemeClr val="accent1"/>
          </a:solidFill>
        </p:grpSpPr>
        <p:sp>
          <p:nvSpPr>
            <p:cNvPr id="353" name="Freeform 10">
              <a:extLst>
                <a:ext uri="{FF2B5EF4-FFF2-40B4-BE49-F238E27FC236}">
                  <a16:creationId xmlns:a16="http://schemas.microsoft.com/office/drawing/2014/main" id="{19E0843A-545A-5E44-8AF6-E92D9679B4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12" y="489"/>
              <a:ext cx="340" cy="341"/>
            </a:xfrm>
            <a:custGeom>
              <a:avLst/>
              <a:gdLst>
                <a:gd name="T0" fmla="*/ 115 w 230"/>
                <a:gd name="T1" fmla="*/ 230 h 230"/>
                <a:gd name="T2" fmla="*/ 0 w 230"/>
                <a:gd name="T3" fmla="*/ 115 h 230"/>
                <a:gd name="T4" fmla="*/ 115 w 230"/>
                <a:gd name="T5" fmla="*/ 0 h 230"/>
                <a:gd name="T6" fmla="*/ 230 w 230"/>
                <a:gd name="T7" fmla="*/ 115 h 230"/>
                <a:gd name="T8" fmla="*/ 115 w 230"/>
                <a:gd name="T9" fmla="*/ 230 h 230"/>
                <a:gd name="T10" fmla="*/ 115 w 230"/>
                <a:gd name="T11" fmla="*/ 12 h 230"/>
                <a:gd name="T12" fmla="*/ 12 w 230"/>
                <a:gd name="T13" fmla="*/ 115 h 230"/>
                <a:gd name="T14" fmla="*/ 115 w 230"/>
                <a:gd name="T15" fmla="*/ 218 h 230"/>
                <a:gd name="T16" fmla="*/ 218 w 230"/>
                <a:gd name="T17" fmla="*/ 115 h 230"/>
                <a:gd name="T18" fmla="*/ 115 w 230"/>
                <a:gd name="T19" fmla="*/ 12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0" h="230">
                  <a:moveTo>
                    <a:pt x="115" y="230"/>
                  </a:moveTo>
                  <a:cubicBezTo>
                    <a:pt x="52" y="230"/>
                    <a:pt x="0" y="178"/>
                    <a:pt x="0" y="115"/>
                  </a:cubicBezTo>
                  <a:cubicBezTo>
                    <a:pt x="0" y="51"/>
                    <a:pt x="52" y="0"/>
                    <a:pt x="115" y="0"/>
                  </a:cubicBezTo>
                  <a:cubicBezTo>
                    <a:pt x="179" y="0"/>
                    <a:pt x="230" y="51"/>
                    <a:pt x="230" y="115"/>
                  </a:cubicBezTo>
                  <a:cubicBezTo>
                    <a:pt x="230" y="178"/>
                    <a:pt x="179" y="230"/>
                    <a:pt x="115" y="230"/>
                  </a:cubicBezTo>
                  <a:close/>
                  <a:moveTo>
                    <a:pt x="115" y="12"/>
                  </a:moveTo>
                  <a:cubicBezTo>
                    <a:pt x="59" y="12"/>
                    <a:pt x="12" y="58"/>
                    <a:pt x="12" y="115"/>
                  </a:cubicBezTo>
                  <a:cubicBezTo>
                    <a:pt x="12" y="172"/>
                    <a:pt x="59" y="218"/>
                    <a:pt x="115" y="218"/>
                  </a:cubicBezTo>
                  <a:cubicBezTo>
                    <a:pt x="172" y="218"/>
                    <a:pt x="218" y="172"/>
                    <a:pt x="218" y="115"/>
                  </a:cubicBezTo>
                  <a:cubicBezTo>
                    <a:pt x="218" y="58"/>
                    <a:pt x="172" y="12"/>
                    <a:pt x="115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54" name="Freeform 11">
              <a:extLst>
                <a:ext uri="{FF2B5EF4-FFF2-40B4-BE49-F238E27FC236}">
                  <a16:creationId xmlns:a16="http://schemas.microsoft.com/office/drawing/2014/main" id="{E215F30D-61AD-A146-85D1-7B02FC0B25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98" y="574"/>
              <a:ext cx="170" cy="170"/>
            </a:xfrm>
            <a:custGeom>
              <a:avLst/>
              <a:gdLst>
                <a:gd name="T0" fmla="*/ 57 w 115"/>
                <a:gd name="T1" fmla="*/ 115 h 115"/>
                <a:gd name="T2" fmla="*/ 0 w 115"/>
                <a:gd name="T3" fmla="*/ 58 h 115"/>
                <a:gd name="T4" fmla="*/ 57 w 115"/>
                <a:gd name="T5" fmla="*/ 0 h 115"/>
                <a:gd name="T6" fmla="*/ 115 w 115"/>
                <a:gd name="T7" fmla="*/ 58 h 115"/>
                <a:gd name="T8" fmla="*/ 57 w 115"/>
                <a:gd name="T9" fmla="*/ 115 h 115"/>
                <a:gd name="T10" fmla="*/ 57 w 115"/>
                <a:gd name="T11" fmla="*/ 12 h 115"/>
                <a:gd name="T12" fmla="*/ 12 w 115"/>
                <a:gd name="T13" fmla="*/ 58 h 115"/>
                <a:gd name="T14" fmla="*/ 57 w 115"/>
                <a:gd name="T15" fmla="*/ 103 h 115"/>
                <a:gd name="T16" fmla="*/ 103 w 115"/>
                <a:gd name="T17" fmla="*/ 58 h 115"/>
                <a:gd name="T18" fmla="*/ 57 w 115"/>
                <a:gd name="T19" fmla="*/ 1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15">
                  <a:moveTo>
                    <a:pt x="57" y="115"/>
                  </a:moveTo>
                  <a:cubicBezTo>
                    <a:pt x="26" y="115"/>
                    <a:pt x="0" y="90"/>
                    <a:pt x="0" y="58"/>
                  </a:cubicBezTo>
                  <a:cubicBezTo>
                    <a:pt x="0" y="26"/>
                    <a:pt x="26" y="0"/>
                    <a:pt x="57" y="0"/>
                  </a:cubicBezTo>
                  <a:cubicBezTo>
                    <a:pt x="89" y="0"/>
                    <a:pt x="115" y="26"/>
                    <a:pt x="115" y="58"/>
                  </a:cubicBezTo>
                  <a:cubicBezTo>
                    <a:pt x="115" y="90"/>
                    <a:pt x="89" y="115"/>
                    <a:pt x="57" y="115"/>
                  </a:cubicBezTo>
                  <a:close/>
                  <a:moveTo>
                    <a:pt x="57" y="12"/>
                  </a:moveTo>
                  <a:cubicBezTo>
                    <a:pt x="32" y="12"/>
                    <a:pt x="12" y="33"/>
                    <a:pt x="12" y="58"/>
                  </a:cubicBezTo>
                  <a:cubicBezTo>
                    <a:pt x="12" y="83"/>
                    <a:pt x="32" y="103"/>
                    <a:pt x="57" y="103"/>
                  </a:cubicBezTo>
                  <a:cubicBezTo>
                    <a:pt x="83" y="103"/>
                    <a:pt x="103" y="83"/>
                    <a:pt x="103" y="58"/>
                  </a:cubicBezTo>
                  <a:cubicBezTo>
                    <a:pt x="103" y="33"/>
                    <a:pt x="83" y="12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55" name="Freeform 12">
              <a:extLst>
                <a:ext uri="{FF2B5EF4-FFF2-40B4-BE49-F238E27FC236}">
                  <a16:creationId xmlns:a16="http://schemas.microsoft.com/office/drawing/2014/main" id="{B99AB6FD-96E3-0141-8570-EF1AD6989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3" y="455"/>
              <a:ext cx="18" cy="409"/>
            </a:xfrm>
            <a:custGeom>
              <a:avLst/>
              <a:gdLst>
                <a:gd name="T0" fmla="*/ 6 w 12"/>
                <a:gd name="T1" fmla="*/ 276 h 276"/>
                <a:gd name="T2" fmla="*/ 0 w 12"/>
                <a:gd name="T3" fmla="*/ 270 h 276"/>
                <a:gd name="T4" fmla="*/ 0 w 12"/>
                <a:gd name="T5" fmla="*/ 6 h 276"/>
                <a:gd name="T6" fmla="*/ 6 w 12"/>
                <a:gd name="T7" fmla="*/ 0 h 276"/>
                <a:gd name="T8" fmla="*/ 12 w 12"/>
                <a:gd name="T9" fmla="*/ 6 h 276"/>
                <a:gd name="T10" fmla="*/ 12 w 12"/>
                <a:gd name="T11" fmla="*/ 270 h 276"/>
                <a:gd name="T12" fmla="*/ 6 w 12"/>
                <a:gd name="T13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76">
                  <a:moveTo>
                    <a:pt x="6" y="276"/>
                  </a:moveTo>
                  <a:cubicBezTo>
                    <a:pt x="3" y="276"/>
                    <a:pt x="0" y="273"/>
                    <a:pt x="0" y="27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270"/>
                    <a:pt x="12" y="270"/>
                    <a:pt x="12" y="270"/>
                  </a:cubicBezTo>
                  <a:cubicBezTo>
                    <a:pt x="12" y="273"/>
                    <a:pt x="10" y="276"/>
                    <a:pt x="6" y="2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56" name="Freeform 13">
              <a:extLst>
                <a:ext uri="{FF2B5EF4-FFF2-40B4-BE49-F238E27FC236}">
                  <a16:creationId xmlns:a16="http://schemas.microsoft.com/office/drawing/2014/main" id="{B8756B43-11EC-4C44-B2BA-7B15246B22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8" y="651"/>
              <a:ext cx="408" cy="17"/>
            </a:xfrm>
            <a:custGeom>
              <a:avLst/>
              <a:gdLst>
                <a:gd name="T0" fmla="*/ 270 w 276"/>
                <a:gd name="T1" fmla="*/ 12 h 12"/>
                <a:gd name="T2" fmla="*/ 6 w 276"/>
                <a:gd name="T3" fmla="*/ 12 h 12"/>
                <a:gd name="T4" fmla="*/ 0 w 276"/>
                <a:gd name="T5" fmla="*/ 6 h 12"/>
                <a:gd name="T6" fmla="*/ 6 w 276"/>
                <a:gd name="T7" fmla="*/ 0 h 12"/>
                <a:gd name="T8" fmla="*/ 270 w 276"/>
                <a:gd name="T9" fmla="*/ 0 h 12"/>
                <a:gd name="T10" fmla="*/ 276 w 276"/>
                <a:gd name="T11" fmla="*/ 6 h 12"/>
                <a:gd name="T12" fmla="*/ 270 w 27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6" h="12">
                  <a:moveTo>
                    <a:pt x="27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70" y="0"/>
                    <a:pt x="270" y="0"/>
                    <a:pt x="270" y="0"/>
                  </a:cubicBezTo>
                  <a:cubicBezTo>
                    <a:pt x="274" y="0"/>
                    <a:pt x="276" y="3"/>
                    <a:pt x="276" y="6"/>
                  </a:cubicBezTo>
                  <a:cubicBezTo>
                    <a:pt x="276" y="9"/>
                    <a:pt x="274" y="12"/>
                    <a:pt x="27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357" name="Group 60">
            <a:extLst>
              <a:ext uri="{FF2B5EF4-FFF2-40B4-BE49-F238E27FC236}">
                <a16:creationId xmlns:a16="http://schemas.microsoft.com/office/drawing/2014/main" id="{3B66017D-AE30-3842-A30B-430AD751F9D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334652" y="5494451"/>
            <a:ext cx="481666" cy="480536"/>
            <a:chOff x="348" y="1721"/>
            <a:chExt cx="426" cy="425"/>
          </a:xfrm>
          <a:solidFill>
            <a:schemeClr val="accent1"/>
          </a:solidFill>
        </p:grpSpPr>
        <p:sp>
          <p:nvSpPr>
            <p:cNvPr id="358" name="Freeform 61">
              <a:extLst>
                <a:ext uri="{FF2B5EF4-FFF2-40B4-BE49-F238E27FC236}">
                  <a16:creationId xmlns:a16="http://schemas.microsoft.com/office/drawing/2014/main" id="{2C5B2D4E-1F4D-CB46-A341-2B749AC7F1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8" y="1721"/>
              <a:ext cx="373" cy="372"/>
            </a:xfrm>
            <a:custGeom>
              <a:avLst/>
              <a:gdLst>
                <a:gd name="T0" fmla="*/ 126 w 252"/>
                <a:gd name="T1" fmla="*/ 252 h 252"/>
                <a:gd name="T2" fmla="*/ 0 w 252"/>
                <a:gd name="T3" fmla="*/ 126 h 252"/>
                <a:gd name="T4" fmla="*/ 126 w 252"/>
                <a:gd name="T5" fmla="*/ 0 h 252"/>
                <a:gd name="T6" fmla="*/ 252 w 252"/>
                <a:gd name="T7" fmla="*/ 126 h 252"/>
                <a:gd name="T8" fmla="*/ 126 w 252"/>
                <a:gd name="T9" fmla="*/ 252 h 252"/>
                <a:gd name="T10" fmla="*/ 126 w 252"/>
                <a:gd name="T11" fmla="*/ 12 h 252"/>
                <a:gd name="T12" fmla="*/ 12 w 252"/>
                <a:gd name="T13" fmla="*/ 126 h 252"/>
                <a:gd name="T14" fmla="*/ 126 w 252"/>
                <a:gd name="T15" fmla="*/ 240 h 252"/>
                <a:gd name="T16" fmla="*/ 240 w 252"/>
                <a:gd name="T17" fmla="*/ 126 h 252"/>
                <a:gd name="T18" fmla="*/ 126 w 252"/>
                <a:gd name="T19" fmla="*/ 1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2" h="252">
                  <a:moveTo>
                    <a:pt x="126" y="252"/>
                  </a:moveTo>
                  <a:cubicBezTo>
                    <a:pt x="56" y="252"/>
                    <a:pt x="0" y="195"/>
                    <a:pt x="0" y="126"/>
                  </a:cubicBezTo>
                  <a:cubicBezTo>
                    <a:pt x="0" y="56"/>
                    <a:pt x="56" y="0"/>
                    <a:pt x="126" y="0"/>
                  </a:cubicBezTo>
                  <a:cubicBezTo>
                    <a:pt x="195" y="0"/>
                    <a:pt x="252" y="56"/>
                    <a:pt x="252" y="126"/>
                  </a:cubicBezTo>
                  <a:cubicBezTo>
                    <a:pt x="252" y="195"/>
                    <a:pt x="195" y="252"/>
                    <a:pt x="126" y="252"/>
                  </a:cubicBezTo>
                  <a:close/>
                  <a:moveTo>
                    <a:pt x="126" y="12"/>
                  </a:moveTo>
                  <a:cubicBezTo>
                    <a:pt x="63" y="12"/>
                    <a:pt x="12" y="63"/>
                    <a:pt x="12" y="126"/>
                  </a:cubicBezTo>
                  <a:cubicBezTo>
                    <a:pt x="12" y="188"/>
                    <a:pt x="63" y="240"/>
                    <a:pt x="126" y="240"/>
                  </a:cubicBezTo>
                  <a:cubicBezTo>
                    <a:pt x="188" y="240"/>
                    <a:pt x="240" y="188"/>
                    <a:pt x="240" y="126"/>
                  </a:cubicBezTo>
                  <a:cubicBezTo>
                    <a:pt x="240" y="63"/>
                    <a:pt x="188" y="12"/>
                    <a:pt x="12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59" name="Freeform 62">
              <a:extLst>
                <a:ext uri="{FF2B5EF4-FFF2-40B4-BE49-F238E27FC236}">
                  <a16:creationId xmlns:a16="http://schemas.microsoft.com/office/drawing/2014/main" id="{DD515909-F712-6D4B-BF72-2C4B8885D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" y="2022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73 w 84"/>
                <a:gd name="T3" fmla="*/ 82 h 84"/>
                <a:gd name="T4" fmla="*/ 2 w 84"/>
                <a:gd name="T5" fmla="*/ 11 h 84"/>
                <a:gd name="T6" fmla="*/ 2 w 84"/>
                <a:gd name="T7" fmla="*/ 2 h 84"/>
                <a:gd name="T8" fmla="*/ 11 w 84"/>
                <a:gd name="T9" fmla="*/ 2 h 84"/>
                <a:gd name="T10" fmla="*/ 82 w 84"/>
                <a:gd name="T11" fmla="*/ 73 h 84"/>
                <a:gd name="T12" fmla="*/ 82 w 84"/>
                <a:gd name="T13" fmla="*/ 82 h 84"/>
                <a:gd name="T14" fmla="*/ 78 w 84"/>
                <a:gd name="T15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76" y="84"/>
                    <a:pt x="75" y="83"/>
                    <a:pt x="73" y="8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82" y="73"/>
                    <a:pt x="82" y="73"/>
                    <a:pt x="82" y="73"/>
                  </a:cubicBezTo>
                  <a:cubicBezTo>
                    <a:pt x="84" y="76"/>
                    <a:pt x="84" y="80"/>
                    <a:pt x="82" y="82"/>
                  </a:cubicBezTo>
                  <a:cubicBezTo>
                    <a:pt x="81" y="83"/>
                    <a:pt x="79" y="84"/>
                    <a:pt x="78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60" name="Freeform 63">
              <a:extLst>
                <a:ext uri="{FF2B5EF4-FFF2-40B4-BE49-F238E27FC236}">
                  <a16:creationId xmlns:a16="http://schemas.microsoft.com/office/drawing/2014/main" id="{CC9BE79E-AA71-604B-8FB7-CFEA0AC849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2" y="1783"/>
              <a:ext cx="244" cy="248"/>
            </a:xfrm>
            <a:custGeom>
              <a:avLst/>
              <a:gdLst>
                <a:gd name="T0" fmla="*/ 66 w 165"/>
                <a:gd name="T1" fmla="*/ 168 h 168"/>
                <a:gd name="T2" fmla="*/ 60 w 165"/>
                <a:gd name="T3" fmla="*/ 146 h 168"/>
                <a:gd name="T4" fmla="*/ 27 w 165"/>
                <a:gd name="T5" fmla="*/ 143 h 168"/>
                <a:gd name="T6" fmla="*/ 1 w 165"/>
                <a:gd name="T7" fmla="*/ 110 h 168"/>
                <a:gd name="T8" fmla="*/ 3 w 165"/>
                <a:gd name="T9" fmla="*/ 102 h 168"/>
                <a:gd name="T10" fmla="*/ 17 w 165"/>
                <a:gd name="T11" fmla="*/ 74 h 168"/>
                <a:gd name="T12" fmla="*/ 0 w 165"/>
                <a:gd name="T13" fmla="*/ 62 h 168"/>
                <a:gd name="T14" fmla="*/ 19 w 165"/>
                <a:gd name="T15" fmla="*/ 26 h 168"/>
                <a:gd name="T16" fmla="*/ 42 w 165"/>
                <a:gd name="T17" fmla="*/ 32 h 168"/>
                <a:gd name="T18" fmla="*/ 60 w 165"/>
                <a:gd name="T19" fmla="*/ 6 h 168"/>
                <a:gd name="T20" fmla="*/ 102 w 165"/>
                <a:gd name="T21" fmla="*/ 0 h 168"/>
                <a:gd name="T22" fmla="*/ 108 w 165"/>
                <a:gd name="T23" fmla="*/ 23 h 168"/>
                <a:gd name="T24" fmla="*/ 138 w 165"/>
                <a:gd name="T25" fmla="*/ 24 h 168"/>
                <a:gd name="T26" fmla="*/ 146 w 165"/>
                <a:gd name="T27" fmla="*/ 26 h 168"/>
                <a:gd name="T28" fmla="*/ 165 w 165"/>
                <a:gd name="T29" fmla="*/ 62 h 168"/>
                <a:gd name="T30" fmla="*/ 148 w 165"/>
                <a:gd name="T31" fmla="*/ 74 h 168"/>
                <a:gd name="T32" fmla="*/ 162 w 165"/>
                <a:gd name="T33" fmla="*/ 102 h 168"/>
                <a:gd name="T34" fmla="*/ 164 w 165"/>
                <a:gd name="T35" fmla="*/ 110 h 168"/>
                <a:gd name="T36" fmla="*/ 143 w 165"/>
                <a:gd name="T37" fmla="*/ 144 h 168"/>
                <a:gd name="T38" fmla="*/ 124 w 165"/>
                <a:gd name="T39" fmla="*/ 135 h 168"/>
                <a:gd name="T40" fmla="*/ 108 w 165"/>
                <a:gd name="T41" fmla="*/ 162 h 168"/>
                <a:gd name="T42" fmla="*/ 72 w 165"/>
                <a:gd name="T43" fmla="*/ 156 h 168"/>
                <a:gd name="T44" fmla="*/ 96 w 165"/>
                <a:gd name="T45" fmla="*/ 141 h 168"/>
                <a:gd name="T46" fmla="*/ 120 w 165"/>
                <a:gd name="T47" fmla="*/ 123 h 168"/>
                <a:gd name="T48" fmla="*/ 139 w 165"/>
                <a:gd name="T49" fmla="*/ 130 h 168"/>
                <a:gd name="T50" fmla="*/ 138 w 165"/>
                <a:gd name="T51" fmla="*/ 102 h 168"/>
                <a:gd name="T52" fmla="*/ 135 w 165"/>
                <a:gd name="T53" fmla="*/ 72 h 168"/>
                <a:gd name="T54" fmla="*/ 151 w 165"/>
                <a:gd name="T55" fmla="*/ 58 h 168"/>
                <a:gd name="T56" fmla="*/ 127 w 165"/>
                <a:gd name="T57" fmla="*/ 45 h 168"/>
                <a:gd name="T58" fmla="*/ 100 w 165"/>
                <a:gd name="T59" fmla="*/ 32 h 168"/>
                <a:gd name="T60" fmla="*/ 96 w 165"/>
                <a:gd name="T61" fmla="*/ 12 h 168"/>
                <a:gd name="T62" fmla="*/ 72 w 165"/>
                <a:gd name="T63" fmla="*/ 26 h 168"/>
                <a:gd name="T64" fmla="*/ 47 w 165"/>
                <a:gd name="T65" fmla="*/ 44 h 168"/>
                <a:gd name="T66" fmla="*/ 27 w 165"/>
                <a:gd name="T67" fmla="*/ 37 h 168"/>
                <a:gd name="T68" fmla="*/ 27 w 165"/>
                <a:gd name="T69" fmla="*/ 65 h 168"/>
                <a:gd name="T70" fmla="*/ 30 w 165"/>
                <a:gd name="T71" fmla="*/ 95 h 168"/>
                <a:gd name="T72" fmla="*/ 14 w 165"/>
                <a:gd name="T73" fmla="*/ 109 h 168"/>
                <a:gd name="T74" fmla="*/ 40 w 165"/>
                <a:gd name="T75" fmla="*/ 123 h 168"/>
                <a:gd name="T76" fmla="*/ 67 w 165"/>
                <a:gd name="T77" fmla="*/ 135 h 168"/>
                <a:gd name="T78" fmla="*/ 72 w 165"/>
                <a:gd name="T7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5" h="168">
                  <a:moveTo>
                    <a:pt x="102" y="168"/>
                  </a:moveTo>
                  <a:cubicBezTo>
                    <a:pt x="66" y="168"/>
                    <a:pt x="66" y="168"/>
                    <a:pt x="66" y="168"/>
                  </a:cubicBezTo>
                  <a:cubicBezTo>
                    <a:pt x="63" y="168"/>
                    <a:pt x="60" y="165"/>
                    <a:pt x="60" y="162"/>
                  </a:cubicBezTo>
                  <a:cubicBezTo>
                    <a:pt x="60" y="146"/>
                    <a:pt x="60" y="146"/>
                    <a:pt x="60" y="146"/>
                  </a:cubicBezTo>
                  <a:cubicBezTo>
                    <a:pt x="52" y="143"/>
                    <a:pt x="47" y="139"/>
                    <a:pt x="42" y="135"/>
                  </a:cubicBezTo>
                  <a:cubicBezTo>
                    <a:pt x="27" y="143"/>
                    <a:pt x="27" y="143"/>
                    <a:pt x="27" y="143"/>
                  </a:cubicBezTo>
                  <a:cubicBezTo>
                    <a:pt x="24" y="145"/>
                    <a:pt x="21" y="144"/>
                    <a:pt x="19" y="141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0" y="109"/>
                    <a:pt x="0" y="107"/>
                    <a:pt x="0" y="106"/>
                  </a:cubicBezTo>
                  <a:cubicBezTo>
                    <a:pt x="1" y="104"/>
                    <a:pt x="2" y="103"/>
                    <a:pt x="3" y="102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6" y="87"/>
                    <a:pt x="16" y="80"/>
                    <a:pt x="17" y="74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2" y="65"/>
                    <a:pt x="1" y="63"/>
                    <a:pt x="0" y="62"/>
                  </a:cubicBezTo>
                  <a:cubicBezTo>
                    <a:pt x="0" y="60"/>
                    <a:pt x="0" y="59"/>
                    <a:pt x="1" y="5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1" y="23"/>
                    <a:pt x="25" y="22"/>
                    <a:pt x="27" y="24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7" y="28"/>
                    <a:pt x="52" y="24"/>
                    <a:pt x="60" y="2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63" y="0"/>
                    <a:pt x="66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5" y="0"/>
                    <a:pt x="108" y="2"/>
                    <a:pt x="108" y="6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15" y="26"/>
                    <a:pt x="120" y="29"/>
                    <a:pt x="124" y="32"/>
                  </a:cubicBezTo>
                  <a:cubicBezTo>
                    <a:pt x="138" y="24"/>
                    <a:pt x="138" y="24"/>
                    <a:pt x="138" y="24"/>
                  </a:cubicBezTo>
                  <a:cubicBezTo>
                    <a:pt x="139" y="23"/>
                    <a:pt x="141" y="23"/>
                    <a:pt x="143" y="23"/>
                  </a:cubicBezTo>
                  <a:cubicBezTo>
                    <a:pt x="144" y="24"/>
                    <a:pt x="146" y="25"/>
                    <a:pt x="146" y="26"/>
                  </a:cubicBezTo>
                  <a:cubicBezTo>
                    <a:pt x="164" y="57"/>
                    <a:pt x="164" y="57"/>
                    <a:pt x="164" y="57"/>
                  </a:cubicBezTo>
                  <a:cubicBezTo>
                    <a:pt x="165" y="59"/>
                    <a:pt x="165" y="60"/>
                    <a:pt x="165" y="62"/>
                  </a:cubicBezTo>
                  <a:cubicBezTo>
                    <a:pt x="165" y="63"/>
                    <a:pt x="164" y="65"/>
                    <a:pt x="162" y="65"/>
                  </a:cubicBezTo>
                  <a:cubicBezTo>
                    <a:pt x="148" y="74"/>
                    <a:pt x="148" y="74"/>
                    <a:pt x="148" y="74"/>
                  </a:cubicBezTo>
                  <a:cubicBezTo>
                    <a:pt x="149" y="80"/>
                    <a:pt x="149" y="87"/>
                    <a:pt x="148" y="94"/>
                  </a:cubicBezTo>
                  <a:cubicBezTo>
                    <a:pt x="162" y="102"/>
                    <a:pt x="162" y="102"/>
                    <a:pt x="162" y="102"/>
                  </a:cubicBezTo>
                  <a:cubicBezTo>
                    <a:pt x="164" y="103"/>
                    <a:pt x="165" y="104"/>
                    <a:pt x="165" y="106"/>
                  </a:cubicBezTo>
                  <a:cubicBezTo>
                    <a:pt x="165" y="107"/>
                    <a:pt x="165" y="109"/>
                    <a:pt x="164" y="110"/>
                  </a:cubicBezTo>
                  <a:cubicBezTo>
                    <a:pt x="146" y="141"/>
                    <a:pt x="146" y="141"/>
                    <a:pt x="146" y="141"/>
                  </a:cubicBezTo>
                  <a:cubicBezTo>
                    <a:pt x="146" y="143"/>
                    <a:pt x="144" y="144"/>
                    <a:pt x="143" y="144"/>
                  </a:cubicBezTo>
                  <a:cubicBezTo>
                    <a:pt x="141" y="144"/>
                    <a:pt x="139" y="144"/>
                    <a:pt x="138" y="143"/>
                  </a:cubicBezTo>
                  <a:cubicBezTo>
                    <a:pt x="124" y="135"/>
                    <a:pt x="124" y="135"/>
                    <a:pt x="124" y="135"/>
                  </a:cubicBezTo>
                  <a:cubicBezTo>
                    <a:pt x="120" y="138"/>
                    <a:pt x="115" y="142"/>
                    <a:pt x="108" y="145"/>
                  </a:cubicBezTo>
                  <a:cubicBezTo>
                    <a:pt x="108" y="162"/>
                    <a:pt x="108" y="162"/>
                    <a:pt x="108" y="162"/>
                  </a:cubicBezTo>
                  <a:cubicBezTo>
                    <a:pt x="108" y="165"/>
                    <a:pt x="105" y="168"/>
                    <a:pt x="102" y="168"/>
                  </a:cubicBezTo>
                  <a:close/>
                  <a:moveTo>
                    <a:pt x="72" y="156"/>
                  </a:moveTo>
                  <a:cubicBezTo>
                    <a:pt x="96" y="156"/>
                    <a:pt x="96" y="156"/>
                    <a:pt x="96" y="156"/>
                  </a:cubicBezTo>
                  <a:cubicBezTo>
                    <a:pt x="96" y="141"/>
                    <a:pt x="96" y="141"/>
                    <a:pt x="96" y="141"/>
                  </a:cubicBezTo>
                  <a:cubicBezTo>
                    <a:pt x="96" y="139"/>
                    <a:pt x="97" y="136"/>
                    <a:pt x="100" y="135"/>
                  </a:cubicBezTo>
                  <a:cubicBezTo>
                    <a:pt x="109" y="131"/>
                    <a:pt x="115" y="127"/>
                    <a:pt x="120" y="123"/>
                  </a:cubicBezTo>
                  <a:cubicBezTo>
                    <a:pt x="122" y="122"/>
                    <a:pt x="125" y="121"/>
                    <a:pt x="127" y="123"/>
                  </a:cubicBezTo>
                  <a:cubicBezTo>
                    <a:pt x="139" y="130"/>
                    <a:pt x="139" y="130"/>
                    <a:pt x="139" y="130"/>
                  </a:cubicBezTo>
                  <a:cubicBezTo>
                    <a:pt x="151" y="109"/>
                    <a:pt x="151" y="109"/>
                    <a:pt x="151" y="109"/>
                  </a:cubicBezTo>
                  <a:cubicBezTo>
                    <a:pt x="138" y="102"/>
                    <a:pt x="138" y="102"/>
                    <a:pt x="138" y="102"/>
                  </a:cubicBezTo>
                  <a:cubicBezTo>
                    <a:pt x="136" y="101"/>
                    <a:pt x="135" y="98"/>
                    <a:pt x="135" y="95"/>
                  </a:cubicBezTo>
                  <a:cubicBezTo>
                    <a:pt x="137" y="87"/>
                    <a:pt x="137" y="80"/>
                    <a:pt x="135" y="72"/>
                  </a:cubicBezTo>
                  <a:cubicBezTo>
                    <a:pt x="135" y="69"/>
                    <a:pt x="136" y="67"/>
                    <a:pt x="138" y="65"/>
                  </a:cubicBezTo>
                  <a:cubicBezTo>
                    <a:pt x="151" y="58"/>
                    <a:pt x="151" y="58"/>
                    <a:pt x="151" y="58"/>
                  </a:cubicBezTo>
                  <a:cubicBezTo>
                    <a:pt x="139" y="37"/>
                    <a:pt x="139" y="37"/>
                    <a:pt x="139" y="37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5" y="46"/>
                    <a:pt x="122" y="46"/>
                    <a:pt x="120" y="44"/>
                  </a:cubicBezTo>
                  <a:cubicBezTo>
                    <a:pt x="116" y="40"/>
                    <a:pt x="109" y="36"/>
                    <a:pt x="100" y="32"/>
                  </a:cubicBezTo>
                  <a:cubicBezTo>
                    <a:pt x="97" y="31"/>
                    <a:pt x="96" y="29"/>
                    <a:pt x="96" y="26"/>
                  </a:cubicBezTo>
                  <a:cubicBezTo>
                    <a:pt x="96" y="12"/>
                    <a:pt x="96" y="12"/>
                    <a:pt x="96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72" y="29"/>
                    <a:pt x="70" y="32"/>
                    <a:pt x="67" y="32"/>
                  </a:cubicBezTo>
                  <a:cubicBezTo>
                    <a:pt x="57" y="35"/>
                    <a:pt x="53" y="38"/>
                    <a:pt x="47" y="44"/>
                  </a:cubicBezTo>
                  <a:cubicBezTo>
                    <a:pt x="45" y="45"/>
                    <a:pt x="42" y="46"/>
                    <a:pt x="40" y="45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27" y="65"/>
                    <a:pt x="27" y="65"/>
                    <a:pt x="27" y="65"/>
                  </a:cubicBezTo>
                  <a:cubicBezTo>
                    <a:pt x="29" y="67"/>
                    <a:pt x="31" y="69"/>
                    <a:pt x="30" y="72"/>
                  </a:cubicBezTo>
                  <a:cubicBezTo>
                    <a:pt x="28" y="80"/>
                    <a:pt x="28" y="88"/>
                    <a:pt x="30" y="95"/>
                  </a:cubicBezTo>
                  <a:cubicBezTo>
                    <a:pt x="31" y="98"/>
                    <a:pt x="29" y="101"/>
                    <a:pt x="27" y="102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26" y="130"/>
                    <a:pt x="26" y="130"/>
                    <a:pt x="26" y="130"/>
                  </a:cubicBezTo>
                  <a:cubicBezTo>
                    <a:pt x="40" y="123"/>
                    <a:pt x="40" y="123"/>
                    <a:pt x="40" y="123"/>
                  </a:cubicBezTo>
                  <a:cubicBezTo>
                    <a:pt x="42" y="121"/>
                    <a:pt x="45" y="122"/>
                    <a:pt x="47" y="123"/>
                  </a:cubicBezTo>
                  <a:cubicBezTo>
                    <a:pt x="53" y="129"/>
                    <a:pt x="57" y="133"/>
                    <a:pt x="67" y="135"/>
                  </a:cubicBezTo>
                  <a:cubicBezTo>
                    <a:pt x="70" y="136"/>
                    <a:pt x="72" y="138"/>
                    <a:pt x="72" y="141"/>
                  </a:cubicBezTo>
                  <a:lnTo>
                    <a:pt x="72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61" name="Freeform 64">
              <a:extLst>
                <a:ext uri="{FF2B5EF4-FFF2-40B4-BE49-F238E27FC236}">
                  <a16:creationId xmlns:a16="http://schemas.microsoft.com/office/drawing/2014/main" id="{7949AA08-1950-4A44-91C1-8E34BD10E5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0" y="1863"/>
              <a:ext cx="89" cy="88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6" y="0"/>
                    <a:pt x="60" y="13"/>
                    <a:pt x="60" y="30"/>
                  </a:cubicBezTo>
                  <a:cubicBezTo>
                    <a:pt x="60" y="46"/>
                    <a:pt x="46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grpSp>
        <p:nvGrpSpPr>
          <p:cNvPr id="362" name="Group 83">
            <a:extLst>
              <a:ext uri="{FF2B5EF4-FFF2-40B4-BE49-F238E27FC236}">
                <a16:creationId xmlns:a16="http://schemas.microsoft.com/office/drawing/2014/main" id="{EFF1C6C9-655D-274A-BF87-2269FFB3606F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959261" y="4300132"/>
            <a:ext cx="479568" cy="490720"/>
            <a:chOff x="1580" y="1910"/>
            <a:chExt cx="387" cy="396"/>
          </a:xfrm>
          <a:solidFill>
            <a:schemeClr val="accent4"/>
          </a:solidFill>
        </p:grpSpPr>
        <p:sp>
          <p:nvSpPr>
            <p:cNvPr id="363" name="Freeform 84">
              <a:extLst>
                <a:ext uri="{FF2B5EF4-FFF2-40B4-BE49-F238E27FC236}">
                  <a16:creationId xmlns:a16="http://schemas.microsoft.com/office/drawing/2014/main" id="{A5BD3BA6-1E5D-A147-A5E7-38A35AFB2F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55" y="1982"/>
              <a:ext cx="238" cy="252"/>
            </a:xfrm>
            <a:custGeom>
              <a:avLst/>
              <a:gdLst>
                <a:gd name="T0" fmla="*/ 0 w 156"/>
                <a:gd name="T1" fmla="*/ 78 h 169"/>
                <a:gd name="T2" fmla="*/ 54 w 156"/>
                <a:gd name="T3" fmla="*/ 163 h 169"/>
                <a:gd name="T4" fmla="*/ 96 w 156"/>
                <a:gd name="T5" fmla="*/ 169 h 169"/>
                <a:gd name="T6" fmla="*/ 102 w 156"/>
                <a:gd name="T7" fmla="*/ 153 h 169"/>
                <a:gd name="T8" fmla="*/ 78 w 156"/>
                <a:gd name="T9" fmla="*/ 0 h 169"/>
                <a:gd name="T10" fmla="*/ 90 w 156"/>
                <a:gd name="T11" fmla="*/ 148 h 169"/>
                <a:gd name="T12" fmla="*/ 66 w 156"/>
                <a:gd name="T13" fmla="*/ 157 h 169"/>
                <a:gd name="T14" fmla="*/ 61 w 156"/>
                <a:gd name="T15" fmla="*/ 142 h 169"/>
                <a:gd name="T16" fmla="*/ 63 w 156"/>
                <a:gd name="T17" fmla="*/ 133 h 169"/>
                <a:gd name="T18" fmla="*/ 67 w 156"/>
                <a:gd name="T19" fmla="*/ 110 h 169"/>
                <a:gd name="T20" fmla="*/ 58 w 156"/>
                <a:gd name="T21" fmla="*/ 89 h 169"/>
                <a:gd name="T22" fmla="*/ 53 w 156"/>
                <a:gd name="T23" fmla="*/ 78 h 169"/>
                <a:gd name="T24" fmla="*/ 56 w 156"/>
                <a:gd name="T25" fmla="*/ 67 h 169"/>
                <a:gd name="T26" fmla="*/ 55 w 156"/>
                <a:gd name="T27" fmla="*/ 57 h 169"/>
                <a:gd name="T28" fmla="*/ 82 w 156"/>
                <a:gd name="T29" fmla="*/ 44 h 169"/>
                <a:gd name="T30" fmla="*/ 99 w 156"/>
                <a:gd name="T31" fmla="*/ 67 h 169"/>
                <a:gd name="T32" fmla="*/ 102 w 156"/>
                <a:gd name="T33" fmla="*/ 78 h 169"/>
                <a:gd name="T34" fmla="*/ 102 w 156"/>
                <a:gd name="T35" fmla="*/ 83 h 169"/>
                <a:gd name="T36" fmla="*/ 92 w 156"/>
                <a:gd name="T37" fmla="*/ 105 h 169"/>
                <a:gd name="T38" fmla="*/ 89 w 156"/>
                <a:gd name="T39" fmla="*/ 127 h 169"/>
                <a:gd name="T40" fmla="*/ 105 w 156"/>
                <a:gd name="T41" fmla="*/ 138 h 169"/>
                <a:gd name="T42" fmla="*/ 118 w 156"/>
                <a:gd name="T43" fmla="*/ 131 h 169"/>
                <a:gd name="T44" fmla="*/ 100 w 156"/>
                <a:gd name="T45" fmla="*/ 114 h 169"/>
                <a:gd name="T46" fmla="*/ 114 w 156"/>
                <a:gd name="T47" fmla="*/ 80 h 169"/>
                <a:gd name="T48" fmla="*/ 111 w 156"/>
                <a:gd name="T49" fmla="*/ 69 h 169"/>
                <a:gd name="T50" fmla="*/ 82 w 156"/>
                <a:gd name="T51" fmla="*/ 33 h 169"/>
                <a:gd name="T52" fmla="*/ 44 w 156"/>
                <a:gd name="T53" fmla="*/ 49 h 169"/>
                <a:gd name="T54" fmla="*/ 43 w 156"/>
                <a:gd name="T55" fmla="*/ 71 h 169"/>
                <a:gd name="T56" fmla="*/ 46 w 156"/>
                <a:gd name="T57" fmla="*/ 93 h 169"/>
                <a:gd name="T58" fmla="*/ 55 w 156"/>
                <a:gd name="T59" fmla="*/ 123 h 169"/>
                <a:gd name="T60" fmla="*/ 12 w 156"/>
                <a:gd name="T61" fmla="*/ 78 h 169"/>
                <a:gd name="T62" fmla="*/ 144 w 156"/>
                <a:gd name="T63" fmla="*/ 7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6" h="169">
                  <a:moveTo>
                    <a:pt x="78" y="0"/>
                  </a:moveTo>
                  <a:cubicBezTo>
                    <a:pt x="35" y="0"/>
                    <a:pt x="0" y="35"/>
                    <a:pt x="0" y="78"/>
                  </a:cubicBezTo>
                  <a:cubicBezTo>
                    <a:pt x="0" y="112"/>
                    <a:pt x="22" y="142"/>
                    <a:pt x="54" y="153"/>
                  </a:cubicBezTo>
                  <a:cubicBezTo>
                    <a:pt x="54" y="163"/>
                    <a:pt x="54" y="163"/>
                    <a:pt x="54" y="163"/>
                  </a:cubicBezTo>
                  <a:cubicBezTo>
                    <a:pt x="54" y="166"/>
                    <a:pt x="56" y="169"/>
                    <a:pt x="60" y="169"/>
                  </a:cubicBezTo>
                  <a:cubicBezTo>
                    <a:pt x="96" y="169"/>
                    <a:pt x="96" y="169"/>
                    <a:pt x="96" y="169"/>
                  </a:cubicBezTo>
                  <a:cubicBezTo>
                    <a:pt x="99" y="169"/>
                    <a:pt x="102" y="166"/>
                    <a:pt x="102" y="163"/>
                  </a:cubicBezTo>
                  <a:cubicBezTo>
                    <a:pt x="102" y="153"/>
                    <a:pt x="102" y="153"/>
                    <a:pt x="102" y="153"/>
                  </a:cubicBezTo>
                  <a:cubicBezTo>
                    <a:pt x="134" y="142"/>
                    <a:pt x="156" y="112"/>
                    <a:pt x="156" y="78"/>
                  </a:cubicBezTo>
                  <a:cubicBezTo>
                    <a:pt x="156" y="35"/>
                    <a:pt x="121" y="0"/>
                    <a:pt x="78" y="0"/>
                  </a:cubicBezTo>
                  <a:close/>
                  <a:moveTo>
                    <a:pt x="94" y="142"/>
                  </a:moveTo>
                  <a:cubicBezTo>
                    <a:pt x="92" y="143"/>
                    <a:pt x="90" y="145"/>
                    <a:pt x="90" y="148"/>
                  </a:cubicBezTo>
                  <a:cubicBezTo>
                    <a:pt x="90" y="157"/>
                    <a:pt x="90" y="157"/>
                    <a:pt x="90" y="157"/>
                  </a:cubicBezTo>
                  <a:cubicBezTo>
                    <a:pt x="66" y="157"/>
                    <a:pt x="66" y="157"/>
                    <a:pt x="66" y="157"/>
                  </a:cubicBezTo>
                  <a:cubicBezTo>
                    <a:pt x="66" y="148"/>
                    <a:pt x="66" y="148"/>
                    <a:pt x="66" y="148"/>
                  </a:cubicBezTo>
                  <a:cubicBezTo>
                    <a:pt x="66" y="145"/>
                    <a:pt x="64" y="143"/>
                    <a:pt x="61" y="142"/>
                  </a:cubicBezTo>
                  <a:cubicBezTo>
                    <a:pt x="57" y="141"/>
                    <a:pt x="54" y="140"/>
                    <a:pt x="50" y="138"/>
                  </a:cubicBezTo>
                  <a:cubicBezTo>
                    <a:pt x="54" y="136"/>
                    <a:pt x="59" y="135"/>
                    <a:pt x="63" y="133"/>
                  </a:cubicBezTo>
                  <a:cubicBezTo>
                    <a:pt x="65" y="132"/>
                    <a:pt x="67" y="130"/>
                    <a:pt x="67" y="127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67" y="108"/>
                    <a:pt x="65" y="106"/>
                    <a:pt x="63" y="105"/>
                  </a:cubicBezTo>
                  <a:cubicBezTo>
                    <a:pt x="63" y="105"/>
                    <a:pt x="58" y="102"/>
                    <a:pt x="58" y="89"/>
                  </a:cubicBezTo>
                  <a:cubicBezTo>
                    <a:pt x="58" y="86"/>
                    <a:pt x="56" y="84"/>
                    <a:pt x="54" y="84"/>
                  </a:cubicBezTo>
                  <a:cubicBezTo>
                    <a:pt x="53" y="83"/>
                    <a:pt x="52" y="80"/>
                    <a:pt x="53" y="78"/>
                  </a:cubicBezTo>
                  <a:cubicBezTo>
                    <a:pt x="56" y="78"/>
                    <a:pt x="58" y="75"/>
                    <a:pt x="58" y="72"/>
                  </a:cubicBezTo>
                  <a:cubicBezTo>
                    <a:pt x="58" y="71"/>
                    <a:pt x="58" y="69"/>
                    <a:pt x="56" y="67"/>
                  </a:cubicBezTo>
                  <a:cubicBezTo>
                    <a:pt x="54" y="60"/>
                    <a:pt x="53" y="58"/>
                    <a:pt x="53" y="57"/>
                  </a:cubicBezTo>
                  <a:cubicBezTo>
                    <a:pt x="54" y="57"/>
                    <a:pt x="54" y="57"/>
                    <a:pt x="55" y="57"/>
                  </a:cubicBezTo>
                  <a:cubicBezTo>
                    <a:pt x="58" y="58"/>
                    <a:pt x="61" y="56"/>
                    <a:pt x="62" y="53"/>
                  </a:cubicBezTo>
                  <a:cubicBezTo>
                    <a:pt x="63" y="48"/>
                    <a:pt x="72" y="44"/>
                    <a:pt x="82" y="44"/>
                  </a:cubicBezTo>
                  <a:cubicBezTo>
                    <a:pt x="92" y="44"/>
                    <a:pt x="100" y="48"/>
                    <a:pt x="102" y="53"/>
                  </a:cubicBezTo>
                  <a:cubicBezTo>
                    <a:pt x="103" y="58"/>
                    <a:pt x="100" y="64"/>
                    <a:pt x="99" y="67"/>
                  </a:cubicBezTo>
                  <a:cubicBezTo>
                    <a:pt x="98" y="69"/>
                    <a:pt x="97" y="71"/>
                    <a:pt x="97" y="72"/>
                  </a:cubicBezTo>
                  <a:cubicBezTo>
                    <a:pt x="97" y="75"/>
                    <a:pt x="100" y="78"/>
                    <a:pt x="102" y="78"/>
                  </a:cubicBezTo>
                  <a:cubicBezTo>
                    <a:pt x="103" y="78"/>
                    <a:pt x="103" y="79"/>
                    <a:pt x="103" y="79"/>
                  </a:cubicBezTo>
                  <a:cubicBezTo>
                    <a:pt x="103" y="81"/>
                    <a:pt x="102" y="82"/>
                    <a:pt x="102" y="83"/>
                  </a:cubicBezTo>
                  <a:cubicBezTo>
                    <a:pt x="99" y="84"/>
                    <a:pt x="97" y="86"/>
                    <a:pt x="97" y="89"/>
                  </a:cubicBezTo>
                  <a:cubicBezTo>
                    <a:pt x="97" y="101"/>
                    <a:pt x="93" y="104"/>
                    <a:pt x="92" y="105"/>
                  </a:cubicBezTo>
                  <a:cubicBezTo>
                    <a:pt x="90" y="106"/>
                    <a:pt x="89" y="108"/>
                    <a:pt x="89" y="110"/>
                  </a:cubicBezTo>
                  <a:cubicBezTo>
                    <a:pt x="89" y="127"/>
                    <a:pt x="89" y="127"/>
                    <a:pt x="89" y="127"/>
                  </a:cubicBezTo>
                  <a:cubicBezTo>
                    <a:pt x="89" y="130"/>
                    <a:pt x="90" y="132"/>
                    <a:pt x="92" y="133"/>
                  </a:cubicBezTo>
                  <a:cubicBezTo>
                    <a:pt x="97" y="135"/>
                    <a:pt x="101" y="136"/>
                    <a:pt x="105" y="138"/>
                  </a:cubicBezTo>
                  <a:cubicBezTo>
                    <a:pt x="102" y="140"/>
                    <a:pt x="98" y="141"/>
                    <a:pt x="94" y="142"/>
                  </a:cubicBezTo>
                  <a:close/>
                  <a:moveTo>
                    <a:pt x="118" y="131"/>
                  </a:moveTo>
                  <a:cubicBezTo>
                    <a:pt x="112" y="128"/>
                    <a:pt x="106" y="126"/>
                    <a:pt x="100" y="123"/>
                  </a:cubicBezTo>
                  <a:cubicBezTo>
                    <a:pt x="100" y="114"/>
                    <a:pt x="100" y="114"/>
                    <a:pt x="100" y="114"/>
                  </a:cubicBezTo>
                  <a:cubicBezTo>
                    <a:pt x="104" y="111"/>
                    <a:pt x="108" y="105"/>
                    <a:pt x="109" y="93"/>
                  </a:cubicBezTo>
                  <a:cubicBezTo>
                    <a:pt x="112" y="90"/>
                    <a:pt x="114" y="85"/>
                    <a:pt x="114" y="80"/>
                  </a:cubicBezTo>
                  <a:cubicBezTo>
                    <a:pt x="114" y="76"/>
                    <a:pt x="114" y="74"/>
                    <a:pt x="112" y="71"/>
                  </a:cubicBezTo>
                  <a:cubicBezTo>
                    <a:pt x="112" y="71"/>
                    <a:pt x="111" y="70"/>
                    <a:pt x="111" y="69"/>
                  </a:cubicBezTo>
                  <a:cubicBezTo>
                    <a:pt x="113" y="65"/>
                    <a:pt x="115" y="57"/>
                    <a:pt x="113" y="50"/>
                  </a:cubicBezTo>
                  <a:cubicBezTo>
                    <a:pt x="110" y="37"/>
                    <a:pt x="94" y="33"/>
                    <a:pt x="82" y="33"/>
                  </a:cubicBezTo>
                  <a:cubicBezTo>
                    <a:pt x="71" y="33"/>
                    <a:pt x="58" y="36"/>
                    <a:pt x="53" y="45"/>
                  </a:cubicBezTo>
                  <a:cubicBezTo>
                    <a:pt x="49" y="45"/>
                    <a:pt x="46" y="46"/>
                    <a:pt x="44" y="49"/>
                  </a:cubicBezTo>
                  <a:cubicBezTo>
                    <a:pt x="39" y="55"/>
                    <a:pt x="42" y="64"/>
                    <a:pt x="45" y="69"/>
                  </a:cubicBezTo>
                  <a:cubicBezTo>
                    <a:pt x="44" y="70"/>
                    <a:pt x="44" y="71"/>
                    <a:pt x="43" y="71"/>
                  </a:cubicBezTo>
                  <a:cubicBezTo>
                    <a:pt x="42" y="74"/>
                    <a:pt x="41" y="77"/>
                    <a:pt x="41" y="80"/>
                  </a:cubicBezTo>
                  <a:cubicBezTo>
                    <a:pt x="41" y="85"/>
                    <a:pt x="43" y="90"/>
                    <a:pt x="46" y="93"/>
                  </a:cubicBezTo>
                  <a:cubicBezTo>
                    <a:pt x="47" y="105"/>
                    <a:pt x="51" y="111"/>
                    <a:pt x="55" y="114"/>
                  </a:cubicBezTo>
                  <a:cubicBezTo>
                    <a:pt x="55" y="123"/>
                    <a:pt x="55" y="123"/>
                    <a:pt x="55" y="123"/>
                  </a:cubicBezTo>
                  <a:cubicBezTo>
                    <a:pt x="49" y="126"/>
                    <a:pt x="43" y="128"/>
                    <a:pt x="38" y="131"/>
                  </a:cubicBezTo>
                  <a:cubicBezTo>
                    <a:pt x="22" y="119"/>
                    <a:pt x="12" y="100"/>
                    <a:pt x="12" y="78"/>
                  </a:cubicBezTo>
                  <a:cubicBezTo>
                    <a:pt x="12" y="42"/>
                    <a:pt x="41" y="12"/>
                    <a:pt x="78" y="12"/>
                  </a:cubicBezTo>
                  <a:cubicBezTo>
                    <a:pt x="114" y="12"/>
                    <a:pt x="144" y="42"/>
                    <a:pt x="144" y="78"/>
                  </a:cubicBezTo>
                  <a:cubicBezTo>
                    <a:pt x="144" y="100"/>
                    <a:pt x="134" y="119"/>
                    <a:pt x="118" y="1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4" name="Freeform 85">
              <a:extLst>
                <a:ext uri="{FF2B5EF4-FFF2-40B4-BE49-F238E27FC236}">
                  <a16:creationId xmlns:a16="http://schemas.microsoft.com/office/drawing/2014/main" id="{16B4A2A5-EFF3-D844-8BFB-D9FC0A674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6" y="2288"/>
              <a:ext cx="36" cy="18"/>
            </a:xfrm>
            <a:custGeom>
              <a:avLst/>
              <a:gdLst>
                <a:gd name="T0" fmla="*/ 18 w 24"/>
                <a:gd name="T1" fmla="*/ 0 h 12"/>
                <a:gd name="T2" fmla="*/ 6 w 24"/>
                <a:gd name="T3" fmla="*/ 0 h 12"/>
                <a:gd name="T4" fmla="*/ 0 w 24"/>
                <a:gd name="T5" fmla="*/ 6 h 12"/>
                <a:gd name="T6" fmla="*/ 6 w 24"/>
                <a:gd name="T7" fmla="*/ 12 h 12"/>
                <a:gd name="T8" fmla="*/ 18 w 24"/>
                <a:gd name="T9" fmla="*/ 12 h 12"/>
                <a:gd name="T10" fmla="*/ 24 w 24"/>
                <a:gd name="T11" fmla="*/ 6 h 12"/>
                <a:gd name="T12" fmla="*/ 18 w 24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21" y="12"/>
                    <a:pt x="24" y="9"/>
                    <a:pt x="24" y="6"/>
                  </a:cubicBezTo>
                  <a:cubicBezTo>
                    <a:pt x="24" y="2"/>
                    <a:pt x="21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5" name="Freeform 86">
              <a:extLst>
                <a:ext uri="{FF2B5EF4-FFF2-40B4-BE49-F238E27FC236}">
                  <a16:creationId xmlns:a16="http://schemas.microsoft.com/office/drawing/2014/main" id="{01032911-E44E-6A44-B3AE-2C20E895BD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2252"/>
              <a:ext cx="74" cy="18"/>
            </a:xfrm>
            <a:custGeom>
              <a:avLst/>
              <a:gdLst>
                <a:gd name="T0" fmla="*/ 42 w 48"/>
                <a:gd name="T1" fmla="*/ 0 h 12"/>
                <a:gd name="T2" fmla="*/ 6 w 48"/>
                <a:gd name="T3" fmla="*/ 0 h 12"/>
                <a:gd name="T4" fmla="*/ 0 w 48"/>
                <a:gd name="T5" fmla="*/ 6 h 12"/>
                <a:gd name="T6" fmla="*/ 6 w 48"/>
                <a:gd name="T7" fmla="*/ 12 h 12"/>
                <a:gd name="T8" fmla="*/ 42 w 48"/>
                <a:gd name="T9" fmla="*/ 12 h 12"/>
                <a:gd name="T10" fmla="*/ 48 w 48"/>
                <a:gd name="T11" fmla="*/ 6 h 12"/>
                <a:gd name="T12" fmla="*/ 42 w 48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5" y="12"/>
                    <a:pt x="48" y="9"/>
                    <a:pt x="48" y="6"/>
                  </a:cubicBezTo>
                  <a:cubicBezTo>
                    <a:pt x="48" y="2"/>
                    <a:pt x="45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6" name="Freeform 87">
              <a:extLst>
                <a:ext uri="{FF2B5EF4-FFF2-40B4-BE49-F238E27FC236}">
                  <a16:creationId xmlns:a16="http://schemas.microsoft.com/office/drawing/2014/main" id="{329745C6-8CE0-9B43-A51F-DC7EC13E0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5" y="1910"/>
              <a:ext cx="18" cy="54"/>
            </a:xfrm>
            <a:custGeom>
              <a:avLst/>
              <a:gdLst>
                <a:gd name="T0" fmla="*/ 6 w 12"/>
                <a:gd name="T1" fmla="*/ 36 h 36"/>
                <a:gd name="T2" fmla="*/ 12 w 12"/>
                <a:gd name="T3" fmla="*/ 30 h 36"/>
                <a:gd name="T4" fmla="*/ 12 w 12"/>
                <a:gd name="T5" fmla="*/ 6 h 36"/>
                <a:gd name="T6" fmla="*/ 6 w 12"/>
                <a:gd name="T7" fmla="*/ 0 h 36"/>
                <a:gd name="T8" fmla="*/ 0 w 12"/>
                <a:gd name="T9" fmla="*/ 6 h 36"/>
                <a:gd name="T10" fmla="*/ 0 w 12"/>
                <a:gd name="T11" fmla="*/ 30 h 36"/>
                <a:gd name="T12" fmla="*/ 6 w 12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6" y="36"/>
                  </a:moveTo>
                  <a:cubicBezTo>
                    <a:pt x="9" y="36"/>
                    <a:pt x="12" y="34"/>
                    <a:pt x="12" y="30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4"/>
                    <a:pt x="2" y="36"/>
                    <a:pt x="6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7" name="Freeform 88">
              <a:extLst>
                <a:ext uri="{FF2B5EF4-FFF2-40B4-BE49-F238E27FC236}">
                  <a16:creationId xmlns:a16="http://schemas.microsoft.com/office/drawing/2014/main" id="{8FA27E58-1649-0041-A7D0-1488B173F4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2" y="2089"/>
              <a:ext cx="55" cy="18"/>
            </a:xfrm>
            <a:custGeom>
              <a:avLst/>
              <a:gdLst>
                <a:gd name="T0" fmla="*/ 30 w 36"/>
                <a:gd name="T1" fmla="*/ 0 h 12"/>
                <a:gd name="T2" fmla="*/ 6 w 36"/>
                <a:gd name="T3" fmla="*/ 0 h 12"/>
                <a:gd name="T4" fmla="*/ 0 w 36"/>
                <a:gd name="T5" fmla="*/ 6 h 12"/>
                <a:gd name="T6" fmla="*/ 6 w 36"/>
                <a:gd name="T7" fmla="*/ 12 h 12"/>
                <a:gd name="T8" fmla="*/ 30 w 36"/>
                <a:gd name="T9" fmla="*/ 12 h 12"/>
                <a:gd name="T10" fmla="*/ 36 w 36"/>
                <a:gd name="T11" fmla="*/ 6 h 12"/>
                <a:gd name="T12" fmla="*/ 30 w 3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10"/>
                    <a:pt x="2" y="12"/>
                    <a:pt x="6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3" y="12"/>
                    <a:pt x="36" y="10"/>
                    <a:pt x="36" y="6"/>
                  </a:cubicBezTo>
                  <a:cubicBezTo>
                    <a:pt x="36" y="3"/>
                    <a:pt x="33" y="0"/>
                    <a:pt x="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8" name="Freeform 89">
              <a:extLst>
                <a:ext uri="{FF2B5EF4-FFF2-40B4-BE49-F238E27FC236}">
                  <a16:creationId xmlns:a16="http://schemas.microsoft.com/office/drawing/2014/main" id="{09F7C906-F808-E349-BEC7-3B3085AFF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0" y="2089"/>
              <a:ext cx="55" cy="18"/>
            </a:xfrm>
            <a:custGeom>
              <a:avLst/>
              <a:gdLst>
                <a:gd name="T0" fmla="*/ 30 w 36"/>
                <a:gd name="T1" fmla="*/ 0 h 12"/>
                <a:gd name="T2" fmla="*/ 6 w 36"/>
                <a:gd name="T3" fmla="*/ 0 h 12"/>
                <a:gd name="T4" fmla="*/ 0 w 36"/>
                <a:gd name="T5" fmla="*/ 6 h 12"/>
                <a:gd name="T6" fmla="*/ 6 w 36"/>
                <a:gd name="T7" fmla="*/ 12 h 12"/>
                <a:gd name="T8" fmla="*/ 30 w 36"/>
                <a:gd name="T9" fmla="*/ 12 h 12"/>
                <a:gd name="T10" fmla="*/ 36 w 36"/>
                <a:gd name="T11" fmla="*/ 6 h 12"/>
                <a:gd name="T12" fmla="*/ 30 w 3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6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4" y="12"/>
                    <a:pt x="36" y="10"/>
                    <a:pt x="36" y="6"/>
                  </a:cubicBezTo>
                  <a:cubicBezTo>
                    <a:pt x="36" y="3"/>
                    <a:pt x="34" y="0"/>
                    <a:pt x="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9" name="Freeform 90">
              <a:extLst>
                <a:ext uri="{FF2B5EF4-FFF2-40B4-BE49-F238E27FC236}">
                  <a16:creationId xmlns:a16="http://schemas.microsoft.com/office/drawing/2014/main" id="{7A702297-D13A-8649-B1E4-169139C5B8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" y="1949"/>
              <a:ext cx="58" cy="57"/>
            </a:xfrm>
            <a:custGeom>
              <a:avLst/>
              <a:gdLst>
                <a:gd name="T0" fmla="*/ 27 w 38"/>
                <a:gd name="T1" fmla="*/ 37 h 38"/>
                <a:gd name="T2" fmla="*/ 32 w 38"/>
                <a:gd name="T3" fmla="*/ 38 h 38"/>
                <a:gd name="T4" fmla="*/ 36 w 38"/>
                <a:gd name="T5" fmla="*/ 37 h 38"/>
                <a:gd name="T6" fmla="*/ 36 w 38"/>
                <a:gd name="T7" fmla="*/ 28 h 38"/>
                <a:gd name="T8" fmla="*/ 10 w 38"/>
                <a:gd name="T9" fmla="*/ 3 h 38"/>
                <a:gd name="T10" fmla="*/ 2 w 38"/>
                <a:gd name="T11" fmla="*/ 3 h 38"/>
                <a:gd name="T12" fmla="*/ 2 w 38"/>
                <a:gd name="T13" fmla="*/ 11 h 38"/>
                <a:gd name="T14" fmla="*/ 27 w 38"/>
                <a:gd name="T15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38">
                  <a:moveTo>
                    <a:pt x="27" y="37"/>
                  </a:moveTo>
                  <a:cubicBezTo>
                    <a:pt x="29" y="38"/>
                    <a:pt x="30" y="38"/>
                    <a:pt x="32" y="38"/>
                  </a:cubicBezTo>
                  <a:cubicBezTo>
                    <a:pt x="33" y="38"/>
                    <a:pt x="35" y="38"/>
                    <a:pt x="36" y="37"/>
                  </a:cubicBezTo>
                  <a:cubicBezTo>
                    <a:pt x="38" y="34"/>
                    <a:pt x="38" y="31"/>
                    <a:pt x="36" y="28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8" y="0"/>
                    <a:pt x="4" y="0"/>
                    <a:pt x="2" y="3"/>
                  </a:cubicBezTo>
                  <a:cubicBezTo>
                    <a:pt x="0" y="5"/>
                    <a:pt x="0" y="9"/>
                    <a:pt x="2" y="11"/>
                  </a:cubicBezTo>
                  <a:lnTo>
                    <a:pt x="27" y="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70" name="Freeform 91">
              <a:extLst>
                <a:ext uri="{FF2B5EF4-FFF2-40B4-BE49-F238E27FC236}">
                  <a16:creationId xmlns:a16="http://schemas.microsoft.com/office/drawing/2014/main" id="{B529D1D4-ACB6-4044-80CA-AB16AF0C4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7" y="1949"/>
              <a:ext cx="60" cy="57"/>
            </a:xfrm>
            <a:custGeom>
              <a:avLst/>
              <a:gdLst>
                <a:gd name="T0" fmla="*/ 7 w 39"/>
                <a:gd name="T1" fmla="*/ 38 h 38"/>
                <a:gd name="T2" fmla="*/ 11 w 39"/>
                <a:gd name="T3" fmla="*/ 37 h 38"/>
                <a:gd name="T4" fmla="*/ 36 w 39"/>
                <a:gd name="T5" fmla="*/ 11 h 38"/>
                <a:gd name="T6" fmla="*/ 36 w 39"/>
                <a:gd name="T7" fmla="*/ 3 h 38"/>
                <a:gd name="T8" fmla="*/ 28 w 39"/>
                <a:gd name="T9" fmla="*/ 3 h 38"/>
                <a:gd name="T10" fmla="*/ 2 w 39"/>
                <a:gd name="T11" fmla="*/ 28 h 38"/>
                <a:gd name="T12" fmla="*/ 2 w 39"/>
                <a:gd name="T13" fmla="*/ 37 h 38"/>
                <a:gd name="T14" fmla="*/ 7 w 39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7" y="38"/>
                  </a:moveTo>
                  <a:cubicBezTo>
                    <a:pt x="8" y="38"/>
                    <a:pt x="10" y="38"/>
                    <a:pt x="11" y="37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9" y="9"/>
                    <a:pt x="39" y="5"/>
                    <a:pt x="36" y="3"/>
                  </a:cubicBezTo>
                  <a:cubicBezTo>
                    <a:pt x="34" y="0"/>
                    <a:pt x="30" y="0"/>
                    <a:pt x="28" y="3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0" y="31"/>
                    <a:pt x="0" y="34"/>
                    <a:pt x="2" y="37"/>
                  </a:cubicBezTo>
                  <a:cubicBezTo>
                    <a:pt x="4" y="38"/>
                    <a:pt x="5" y="38"/>
                    <a:pt x="7" y="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</p:grpSp>
      <p:grpSp>
        <p:nvGrpSpPr>
          <p:cNvPr id="371" name="Group 56">
            <a:extLst>
              <a:ext uri="{FF2B5EF4-FFF2-40B4-BE49-F238E27FC236}">
                <a16:creationId xmlns:a16="http://schemas.microsoft.com/office/drawing/2014/main" id="{754010E9-6578-4145-B63E-FE551FCF0B3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400111" y="1923077"/>
            <a:ext cx="513762" cy="513760"/>
            <a:chOff x="6721" y="600"/>
            <a:chExt cx="426" cy="426"/>
          </a:xfrm>
          <a:solidFill>
            <a:schemeClr val="accent4"/>
          </a:solidFill>
        </p:grpSpPr>
        <p:sp>
          <p:nvSpPr>
            <p:cNvPr id="372" name="Freeform 57">
              <a:extLst>
                <a:ext uri="{FF2B5EF4-FFF2-40B4-BE49-F238E27FC236}">
                  <a16:creationId xmlns:a16="http://schemas.microsoft.com/office/drawing/2014/main" id="{E54CC8A3-2BE8-4348-8408-7A6C774ED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1" y="600"/>
              <a:ext cx="426" cy="426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4 h 288"/>
                <a:gd name="T4" fmla="*/ 144 w 288"/>
                <a:gd name="T5" fmla="*/ 0 h 288"/>
                <a:gd name="T6" fmla="*/ 288 w 288"/>
                <a:gd name="T7" fmla="*/ 144 h 288"/>
                <a:gd name="T8" fmla="*/ 282 w 288"/>
                <a:gd name="T9" fmla="*/ 150 h 288"/>
                <a:gd name="T10" fmla="*/ 276 w 288"/>
                <a:gd name="T11" fmla="*/ 144 h 288"/>
                <a:gd name="T12" fmla="*/ 144 w 288"/>
                <a:gd name="T13" fmla="*/ 12 h 288"/>
                <a:gd name="T14" fmla="*/ 12 w 288"/>
                <a:gd name="T15" fmla="*/ 144 h 288"/>
                <a:gd name="T16" fmla="*/ 144 w 288"/>
                <a:gd name="T17" fmla="*/ 276 h 288"/>
                <a:gd name="T18" fmla="*/ 190 w 288"/>
                <a:gd name="T19" fmla="*/ 268 h 288"/>
                <a:gd name="T20" fmla="*/ 198 w 288"/>
                <a:gd name="T21" fmla="*/ 272 h 288"/>
                <a:gd name="T22" fmla="*/ 194 w 288"/>
                <a:gd name="T23" fmla="*/ 280 h 288"/>
                <a:gd name="T24" fmla="*/ 144 w 288"/>
                <a:gd name="T25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5" y="288"/>
                    <a:pt x="0" y="224"/>
                    <a:pt x="0" y="144"/>
                  </a:cubicBezTo>
                  <a:cubicBezTo>
                    <a:pt x="0" y="65"/>
                    <a:pt x="65" y="0"/>
                    <a:pt x="144" y="0"/>
                  </a:cubicBezTo>
                  <a:cubicBezTo>
                    <a:pt x="224" y="0"/>
                    <a:pt x="288" y="65"/>
                    <a:pt x="288" y="144"/>
                  </a:cubicBezTo>
                  <a:cubicBezTo>
                    <a:pt x="288" y="148"/>
                    <a:pt x="286" y="150"/>
                    <a:pt x="282" y="150"/>
                  </a:cubicBezTo>
                  <a:cubicBezTo>
                    <a:pt x="279" y="150"/>
                    <a:pt x="276" y="148"/>
                    <a:pt x="276" y="144"/>
                  </a:cubicBezTo>
                  <a:cubicBezTo>
                    <a:pt x="276" y="71"/>
                    <a:pt x="217" y="12"/>
                    <a:pt x="144" y="12"/>
                  </a:cubicBezTo>
                  <a:cubicBezTo>
                    <a:pt x="72" y="12"/>
                    <a:pt x="12" y="71"/>
                    <a:pt x="12" y="144"/>
                  </a:cubicBezTo>
                  <a:cubicBezTo>
                    <a:pt x="12" y="217"/>
                    <a:pt x="72" y="276"/>
                    <a:pt x="144" y="276"/>
                  </a:cubicBezTo>
                  <a:cubicBezTo>
                    <a:pt x="160" y="276"/>
                    <a:pt x="175" y="274"/>
                    <a:pt x="190" y="268"/>
                  </a:cubicBezTo>
                  <a:cubicBezTo>
                    <a:pt x="193" y="267"/>
                    <a:pt x="196" y="269"/>
                    <a:pt x="198" y="272"/>
                  </a:cubicBezTo>
                  <a:cubicBezTo>
                    <a:pt x="199" y="275"/>
                    <a:pt x="197" y="278"/>
                    <a:pt x="194" y="280"/>
                  </a:cubicBezTo>
                  <a:cubicBezTo>
                    <a:pt x="178" y="285"/>
                    <a:pt x="161" y="288"/>
                    <a:pt x="144" y="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 dirty="0"/>
            </a:p>
          </p:txBody>
        </p:sp>
        <p:sp>
          <p:nvSpPr>
            <p:cNvPr id="373" name="Freeform 58">
              <a:extLst>
                <a:ext uri="{FF2B5EF4-FFF2-40B4-BE49-F238E27FC236}">
                  <a16:creationId xmlns:a16="http://schemas.microsoft.com/office/drawing/2014/main" id="{468ADAAF-C6DA-A647-AC52-16E1AB8E8D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87" y="813"/>
              <a:ext cx="160" cy="213"/>
            </a:xfrm>
            <a:custGeom>
              <a:avLst/>
              <a:gdLst>
                <a:gd name="T0" fmla="*/ 54 w 108"/>
                <a:gd name="T1" fmla="*/ 144 h 144"/>
                <a:gd name="T2" fmla="*/ 50 w 108"/>
                <a:gd name="T3" fmla="*/ 142 h 144"/>
                <a:gd name="T4" fmla="*/ 0 w 108"/>
                <a:gd name="T5" fmla="*/ 54 h 144"/>
                <a:gd name="T6" fmla="*/ 54 w 108"/>
                <a:gd name="T7" fmla="*/ 0 h 144"/>
                <a:gd name="T8" fmla="*/ 108 w 108"/>
                <a:gd name="T9" fmla="*/ 54 h 144"/>
                <a:gd name="T10" fmla="*/ 59 w 108"/>
                <a:gd name="T11" fmla="*/ 142 h 144"/>
                <a:gd name="T12" fmla="*/ 54 w 108"/>
                <a:gd name="T13" fmla="*/ 144 h 144"/>
                <a:gd name="T14" fmla="*/ 54 w 108"/>
                <a:gd name="T15" fmla="*/ 12 h 144"/>
                <a:gd name="T16" fmla="*/ 12 w 108"/>
                <a:gd name="T17" fmla="*/ 54 h 144"/>
                <a:gd name="T18" fmla="*/ 54 w 108"/>
                <a:gd name="T19" fmla="*/ 129 h 144"/>
                <a:gd name="T20" fmla="*/ 96 w 108"/>
                <a:gd name="T21" fmla="*/ 54 h 144"/>
                <a:gd name="T22" fmla="*/ 54 w 108"/>
                <a:gd name="T23" fmla="*/ 1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44">
                  <a:moveTo>
                    <a:pt x="54" y="144"/>
                  </a:moveTo>
                  <a:cubicBezTo>
                    <a:pt x="53" y="144"/>
                    <a:pt x="51" y="143"/>
                    <a:pt x="50" y="142"/>
                  </a:cubicBezTo>
                  <a:cubicBezTo>
                    <a:pt x="45" y="136"/>
                    <a:pt x="0" y="82"/>
                    <a:pt x="0" y="54"/>
                  </a:cubicBezTo>
                  <a:cubicBezTo>
                    <a:pt x="0" y="24"/>
                    <a:pt x="25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2"/>
                    <a:pt x="64" y="136"/>
                    <a:pt x="59" y="142"/>
                  </a:cubicBezTo>
                  <a:cubicBezTo>
                    <a:pt x="58" y="143"/>
                    <a:pt x="56" y="144"/>
                    <a:pt x="54" y="144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1"/>
                    <a:pt x="12" y="54"/>
                  </a:cubicBezTo>
                  <a:cubicBezTo>
                    <a:pt x="12" y="72"/>
                    <a:pt x="40" y="110"/>
                    <a:pt x="54" y="129"/>
                  </a:cubicBezTo>
                  <a:cubicBezTo>
                    <a:pt x="69" y="110"/>
                    <a:pt x="96" y="72"/>
                    <a:pt x="96" y="54"/>
                  </a:cubicBezTo>
                  <a:cubicBezTo>
                    <a:pt x="96" y="31"/>
                    <a:pt x="78" y="12"/>
                    <a:pt x="54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 dirty="0"/>
            </a:p>
          </p:txBody>
        </p:sp>
        <p:sp>
          <p:nvSpPr>
            <p:cNvPr id="374" name="Freeform 59">
              <a:extLst>
                <a:ext uri="{FF2B5EF4-FFF2-40B4-BE49-F238E27FC236}">
                  <a16:creationId xmlns:a16="http://schemas.microsoft.com/office/drawing/2014/main" id="{1D2D45F1-2BA4-144E-BFD4-CF2AE4D806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32" y="857"/>
              <a:ext cx="71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8" y="0"/>
                    <a:pt x="48" y="11"/>
                    <a:pt x="48" y="24"/>
                  </a:cubicBezTo>
                  <a:cubicBezTo>
                    <a:pt x="48" y="37"/>
                    <a:pt x="38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8"/>
                    <a:pt x="12" y="24"/>
                  </a:cubicBezTo>
                  <a:cubicBezTo>
                    <a:pt x="12" y="31"/>
                    <a:pt x="18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 dirty="0"/>
            </a:p>
          </p:txBody>
        </p:sp>
        <p:sp>
          <p:nvSpPr>
            <p:cNvPr id="375" name="Freeform 60">
              <a:extLst>
                <a:ext uri="{FF2B5EF4-FFF2-40B4-BE49-F238E27FC236}">
                  <a16:creationId xmlns:a16="http://schemas.microsoft.com/office/drawing/2014/main" id="{B9008D23-F674-6448-903D-C3B5D32E5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" y="607"/>
              <a:ext cx="213" cy="313"/>
            </a:xfrm>
            <a:custGeom>
              <a:avLst/>
              <a:gdLst>
                <a:gd name="T0" fmla="*/ 66 w 144"/>
                <a:gd name="T1" fmla="*/ 211 h 211"/>
                <a:gd name="T2" fmla="*/ 60 w 144"/>
                <a:gd name="T3" fmla="*/ 205 h 211"/>
                <a:gd name="T4" fmla="*/ 60 w 144"/>
                <a:gd name="T5" fmla="*/ 178 h 211"/>
                <a:gd name="T6" fmla="*/ 3 w 144"/>
                <a:gd name="T7" fmla="*/ 132 h 211"/>
                <a:gd name="T8" fmla="*/ 1 w 144"/>
                <a:gd name="T9" fmla="*/ 124 h 211"/>
                <a:gd name="T10" fmla="*/ 28 w 144"/>
                <a:gd name="T11" fmla="*/ 82 h 211"/>
                <a:gd name="T12" fmla="*/ 33 w 144"/>
                <a:gd name="T13" fmla="*/ 79 h 211"/>
                <a:gd name="T14" fmla="*/ 96 w 144"/>
                <a:gd name="T15" fmla="*/ 79 h 211"/>
                <a:gd name="T16" fmla="*/ 96 w 144"/>
                <a:gd name="T17" fmla="*/ 52 h 211"/>
                <a:gd name="T18" fmla="*/ 81 w 144"/>
                <a:gd name="T19" fmla="*/ 42 h 211"/>
                <a:gd name="T20" fmla="*/ 78 w 144"/>
                <a:gd name="T21" fmla="*/ 37 h 211"/>
                <a:gd name="T22" fmla="*/ 81 w 144"/>
                <a:gd name="T23" fmla="*/ 32 h 211"/>
                <a:gd name="T24" fmla="*/ 134 w 144"/>
                <a:gd name="T25" fmla="*/ 2 h 211"/>
                <a:gd name="T26" fmla="*/ 142 w 144"/>
                <a:gd name="T27" fmla="*/ 4 h 211"/>
                <a:gd name="T28" fmla="*/ 140 w 144"/>
                <a:gd name="T29" fmla="*/ 12 h 211"/>
                <a:gd name="T30" fmla="*/ 96 w 144"/>
                <a:gd name="T31" fmla="*/ 38 h 211"/>
                <a:gd name="T32" fmla="*/ 106 w 144"/>
                <a:gd name="T33" fmla="*/ 44 h 211"/>
                <a:gd name="T34" fmla="*/ 108 w 144"/>
                <a:gd name="T35" fmla="*/ 49 h 211"/>
                <a:gd name="T36" fmla="*/ 108 w 144"/>
                <a:gd name="T37" fmla="*/ 85 h 211"/>
                <a:gd name="T38" fmla="*/ 102 w 144"/>
                <a:gd name="T39" fmla="*/ 91 h 211"/>
                <a:gd name="T40" fmla="*/ 37 w 144"/>
                <a:gd name="T41" fmla="*/ 91 h 211"/>
                <a:gd name="T42" fmla="*/ 14 w 144"/>
                <a:gd name="T43" fmla="*/ 126 h 211"/>
                <a:gd name="T44" fmla="*/ 70 w 144"/>
                <a:gd name="T45" fmla="*/ 171 h 211"/>
                <a:gd name="T46" fmla="*/ 72 w 144"/>
                <a:gd name="T47" fmla="*/ 175 h 211"/>
                <a:gd name="T48" fmla="*/ 72 w 144"/>
                <a:gd name="T49" fmla="*/ 205 h 211"/>
                <a:gd name="T50" fmla="*/ 66 w 144"/>
                <a:gd name="T51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4" h="211">
                  <a:moveTo>
                    <a:pt x="66" y="211"/>
                  </a:moveTo>
                  <a:cubicBezTo>
                    <a:pt x="63" y="211"/>
                    <a:pt x="60" y="209"/>
                    <a:pt x="60" y="205"/>
                  </a:cubicBezTo>
                  <a:cubicBezTo>
                    <a:pt x="60" y="178"/>
                    <a:pt x="60" y="178"/>
                    <a:pt x="60" y="178"/>
                  </a:cubicBezTo>
                  <a:cubicBezTo>
                    <a:pt x="3" y="132"/>
                    <a:pt x="3" y="132"/>
                    <a:pt x="3" y="132"/>
                  </a:cubicBezTo>
                  <a:cubicBezTo>
                    <a:pt x="0" y="130"/>
                    <a:pt x="0" y="127"/>
                    <a:pt x="1" y="124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30" y="80"/>
                    <a:pt x="31" y="79"/>
                    <a:pt x="33" y="79"/>
                  </a:cubicBezTo>
                  <a:cubicBezTo>
                    <a:pt x="96" y="79"/>
                    <a:pt x="96" y="79"/>
                    <a:pt x="96" y="79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79" y="41"/>
                    <a:pt x="78" y="39"/>
                    <a:pt x="78" y="37"/>
                  </a:cubicBezTo>
                  <a:cubicBezTo>
                    <a:pt x="79" y="35"/>
                    <a:pt x="80" y="33"/>
                    <a:pt x="81" y="32"/>
                  </a:cubicBezTo>
                  <a:cubicBezTo>
                    <a:pt x="134" y="2"/>
                    <a:pt x="134" y="2"/>
                    <a:pt x="134" y="2"/>
                  </a:cubicBezTo>
                  <a:cubicBezTo>
                    <a:pt x="137" y="0"/>
                    <a:pt x="140" y="1"/>
                    <a:pt x="142" y="4"/>
                  </a:cubicBezTo>
                  <a:cubicBezTo>
                    <a:pt x="144" y="7"/>
                    <a:pt x="143" y="11"/>
                    <a:pt x="140" y="12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7" y="45"/>
                    <a:pt x="108" y="47"/>
                    <a:pt x="108" y="49"/>
                  </a:cubicBezTo>
                  <a:cubicBezTo>
                    <a:pt x="108" y="85"/>
                    <a:pt x="108" y="85"/>
                    <a:pt x="108" y="85"/>
                  </a:cubicBezTo>
                  <a:cubicBezTo>
                    <a:pt x="108" y="89"/>
                    <a:pt x="106" y="91"/>
                    <a:pt x="102" y="91"/>
                  </a:cubicBezTo>
                  <a:cubicBezTo>
                    <a:pt x="37" y="91"/>
                    <a:pt x="37" y="91"/>
                    <a:pt x="37" y="91"/>
                  </a:cubicBezTo>
                  <a:cubicBezTo>
                    <a:pt x="14" y="126"/>
                    <a:pt x="14" y="126"/>
                    <a:pt x="14" y="126"/>
                  </a:cubicBezTo>
                  <a:cubicBezTo>
                    <a:pt x="70" y="171"/>
                    <a:pt x="70" y="171"/>
                    <a:pt x="70" y="171"/>
                  </a:cubicBezTo>
                  <a:cubicBezTo>
                    <a:pt x="72" y="172"/>
                    <a:pt x="72" y="173"/>
                    <a:pt x="72" y="175"/>
                  </a:cubicBezTo>
                  <a:cubicBezTo>
                    <a:pt x="72" y="205"/>
                    <a:pt x="72" y="205"/>
                    <a:pt x="72" y="205"/>
                  </a:cubicBezTo>
                  <a:cubicBezTo>
                    <a:pt x="72" y="209"/>
                    <a:pt x="70" y="211"/>
                    <a:pt x="66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 dirty="0"/>
            </a:p>
          </p:txBody>
        </p:sp>
        <p:sp>
          <p:nvSpPr>
            <p:cNvPr id="376" name="Freeform 61">
              <a:extLst>
                <a:ext uri="{FF2B5EF4-FFF2-40B4-BE49-F238E27FC236}">
                  <a16:creationId xmlns:a16="http://schemas.microsoft.com/office/drawing/2014/main" id="{81B4FE17-16E8-1D46-A84D-C61DF767F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3" y="665"/>
              <a:ext cx="112" cy="108"/>
            </a:xfrm>
            <a:custGeom>
              <a:avLst/>
              <a:gdLst>
                <a:gd name="T0" fmla="*/ 6 w 76"/>
                <a:gd name="T1" fmla="*/ 73 h 73"/>
                <a:gd name="T2" fmla="*/ 2 w 76"/>
                <a:gd name="T3" fmla="*/ 71 h 73"/>
                <a:gd name="T4" fmla="*/ 2 w 76"/>
                <a:gd name="T5" fmla="*/ 63 h 73"/>
                <a:gd name="T6" fmla="*/ 23 w 76"/>
                <a:gd name="T7" fmla="*/ 42 h 73"/>
                <a:gd name="T8" fmla="*/ 27 w 76"/>
                <a:gd name="T9" fmla="*/ 40 h 73"/>
                <a:gd name="T10" fmla="*/ 45 w 76"/>
                <a:gd name="T11" fmla="*/ 40 h 73"/>
                <a:gd name="T12" fmla="*/ 64 w 76"/>
                <a:gd name="T13" fmla="*/ 4 h 73"/>
                <a:gd name="T14" fmla="*/ 72 w 76"/>
                <a:gd name="T15" fmla="*/ 2 h 73"/>
                <a:gd name="T16" fmla="*/ 75 w 76"/>
                <a:gd name="T17" fmla="*/ 10 h 73"/>
                <a:gd name="T18" fmla="*/ 54 w 76"/>
                <a:gd name="T19" fmla="*/ 49 h 73"/>
                <a:gd name="T20" fmla="*/ 48 w 76"/>
                <a:gd name="T21" fmla="*/ 52 h 73"/>
                <a:gd name="T22" fmla="*/ 30 w 76"/>
                <a:gd name="T23" fmla="*/ 52 h 73"/>
                <a:gd name="T24" fmla="*/ 11 w 76"/>
                <a:gd name="T25" fmla="*/ 71 h 73"/>
                <a:gd name="T26" fmla="*/ 6 w 76"/>
                <a:gd name="T2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3">
                  <a:moveTo>
                    <a:pt x="6" y="73"/>
                  </a:moveTo>
                  <a:cubicBezTo>
                    <a:pt x="5" y="73"/>
                    <a:pt x="3" y="73"/>
                    <a:pt x="2" y="71"/>
                  </a:cubicBezTo>
                  <a:cubicBezTo>
                    <a:pt x="0" y="69"/>
                    <a:pt x="0" y="65"/>
                    <a:pt x="2" y="63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4" y="41"/>
                    <a:pt x="26" y="40"/>
                    <a:pt x="27" y="40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6" y="2"/>
                    <a:pt x="69" y="0"/>
                    <a:pt x="72" y="2"/>
                  </a:cubicBezTo>
                  <a:cubicBezTo>
                    <a:pt x="75" y="4"/>
                    <a:pt x="76" y="7"/>
                    <a:pt x="75" y="10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3" y="51"/>
                    <a:pt x="51" y="52"/>
                    <a:pt x="48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10" y="73"/>
                    <a:pt x="8" y="73"/>
                    <a:pt x="6" y="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6439B37-7E18-2D43-9C03-BCA23C9C27E0}"/>
              </a:ext>
            </a:extLst>
          </p:cNvPr>
          <p:cNvSpPr txBox="1"/>
          <p:nvPr userDrawn="1"/>
        </p:nvSpPr>
        <p:spPr>
          <a:xfrm>
            <a:off x="4732020" y="208026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71936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Greetings + Greater Than 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7882D0-879F-974F-B35F-EE91948B7F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DF26BFD-3D15-48EA-A458-43E2274B93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Thank you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85068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36590-900F-4AC9-AF54-DF7383EB1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156B1D-56A8-4F08-9262-85775E86B1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005DC-EF94-4C69-B471-AF7FC1D02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1E415-934B-4749-BA6C-DD7E2B979F9C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3DE13-A8FA-416B-B30A-37D789741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74A97-6A31-4F3E-B3E8-ED621402B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C8129-8AF2-422C-9B8A-04E69BB70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2828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E2244-71A3-40FB-8FF1-BBCD3FBA1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B1C03-01B3-4100-B2B0-DF98BDA14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E06D9-BCA2-44B9-8216-0054511C3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1E415-934B-4749-BA6C-DD7E2B979F9C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B5A01-C0C1-4761-BDA9-99DB6E35D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80309-CAAF-41AF-A0A6-48C7D8489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C8129-8AF2-422C-9B8A-04E69BB70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1970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A8825-DEBE-4190-85D4-AA070F96A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2CF9E-0401-4878-8278-05189848F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3073A-A294-450A-B89A-9DD5CB932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1E415-934B-4749-BA6C-DD7E2B979F9C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F42C7-8A0D-4BDB-8A06-3E7B0F4A3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C0631-2852-4805-8444-FA2FF5328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C8129-8AF2-422C-9B8A-04E69BB70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6595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5B7A-8358-4DDE-A616-AF78DBC6D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F4494-93D2-43F4-B93B-E1C44593AE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884FE7-0997-4E7F-887F-2328C2AFB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C4F68-6F27-4836-A7E4-7450E4F0A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1E415-934B-4749-BA6C-DD7E2B979F9C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741C9-58A6-4983-BD7B-39DEF422C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C8BAA-83A5-422A-8637-905016CA4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C8129-8AF2-422C-9B8A-04E69BB70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787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+ Greater Than 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4FFA725-883D-D243-B475-CEF8C282ED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1008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Welcome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A1302B-6794-45FA-A428-AB50D28EF9A2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 dirty="0"/>
              <a:t>Format Background… &gt; Picture or texture fill &gt; Set to one of the dark or mid gradient options</a:t>
            </a:r>
            <a:endParaRPr lang="en-US" noProof="0" dirty="0"/>
          </a:p>
        </p:txBody>
      </p:sp>
      <p:pic>
        <p:nvPicPr>
          <p:cNvPr id="5" name="Picture 4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E5FCD86B-B6A8-4016-9F0D-3FDC4C784D3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0999" y="698213"/>
            <a:ext cx="670786" cy="7102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216846-5726-BD4F-B2BC-CDF360B523D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5891009"/>
            <a:ext cx="2940583" cy="26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8613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1C848-7B51-4936-8C15-E3F522997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7316F-449A-47BE-A7FF-867A158EC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21B45-5140-433E-B755-B379C043B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4180F0-C17C-4A57-9E68-0605A0275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27BA0F-DEC2-4081-BDBA-DC72144F9C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AEFDAC-5F3F-4CF0-A399-0D8E460B0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1E415-934B-4749-BA6C-DD7E2B979F9C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B39419-B0B5-4031-AFD0-9303BCA2F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8B2773-C146-4C22-9A3E-F0DF19EC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C8129-8AF2-422C-9B8A-04E69BB70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4839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CCDD4-0158-4740-A220-90F62D947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FD9B69-3E65-4CAD-9467-B6A97B1C8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1E415-934B-4749-BA6C-DD7E2B979F9C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A73EDE-CFA0-4F31-AD09-266726AB7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5D71F8-F15F-4BD5-9E5D-10AA6DCAD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C8129-8AF2-422C-9B8A-04E69BB70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0009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7E81F3-327E-4B83-A4DA-D42B4C615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1E415-934B-4749-BA6C-DD7E2B979F9C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C381AC-5CFD-4902-B8FD-8F11085A8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7F2EB-AD90-4D19-86BB-548A1567D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C8129-8AF2-422C-9B8A-04E69BB70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1222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2D3CA-62AB-4682-92C3-8CEA46495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1B6E8-2F41-45B6-9692-2E7E076B3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33A164-55E1-4B74-A07C-43D6C92832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EB463-261E-4E68-B3ED-DD51A0CD7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1E415-934B-4749-BA6C-DD7E2B979F9C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33E53A-0483-481A-A569-19F235DA1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790E9D-601D-4FFB-997F-4C6FF29AA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C8129-8AF2-422C-9B8A-04E69BB70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4171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A5F6F-2D3D-405A-BDF8-4078421F6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258628-45F0-4E6F-B01E-2CA7207EC6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DDC744-4EF6-4606-9351-8EB62124B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1AA7BE-6263-487B-9F70-65335EC6F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1E415-934B-4749-BA6C-DD7E2B979F9C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64CBE2-67A9-436B-82D1-75055427E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F894D-048D-4458-B162-8C6DFCF78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C8129-8AF2-422C-9B8A-04E69BB70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2771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ABD70-8FAB-4705-9D9B-114046BEF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82A12E-D485-48B1-BE5D-C35B27D43A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D5EEA-7E94-4588-8F1D-CC917A6B5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1E415-934B-4749-BA6C-DD7E2B979F9C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56866-3AA6-4619-84BA-ED370D92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BC160-0916-40B7-B81B-7E5D149FC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C8129-8AF2-422C-9B8A-04E69BB70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0636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E6B26E-C944-4D51-A3F0-A1E9674944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355D1D-3675-4DBD-A816-59B77BD2A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13E06-70B8-4E1E-97A8-830FD1F44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1E415-934B-4749-BA6C-DD7E2B979F9C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52F3B-78BC-4953-9A8C-2BE5BCEAB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FE546-0AD6-4E0D-9D48-8E43FADC5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C8129-8AF2-422C-9B8A-04E69BB70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2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Image - Large GT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67CB869-86C7-4B5D-B21D-C7104400ECF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7101C55-360F-4A30-88C9-2A386C411E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5282245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EF6557B-1FAD-4B21-979D-AF32AE2ABE3A}" type="datetime2">
              <a:rPr lang="en-US" smtClean="0"/>
              <a:t>Monday, February 22, 2021</a:t>
            </a:fld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5527522"/>
            <a:ext cx="3102015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67DB53-62C4-4756-975D-61C7B1206CEF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0772B66-01D8-4BE7-AE8E-C64CA1CF266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1429154"/>
            <a:ext cx="5152292" cy="225571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D1A883-A380-48BD-9784-E5D4EAA2714C}"/>
              </a:ext>
            </a:extLst>
          </p:cNvPr>
          <p:cNvSpPr txBox="1"/>
          <p:nvPr userDrawn="1"/>
        </p:nvSpPr>
        <p:spPr>
          <a:xfrm>
            <a:off x="381000" y="6058209"/>
            <a:ext cx="3112110" cy="253691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lvl="0" indent="0" algn="l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</a:t>
            </a:r>
            <a:r>
              <a:rPr kumimoji="0" lang="lv-LV" sz="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1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 Accenture. All rights reserved.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BC9F1450-A172-44DF-9DE8-E648764972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1" y="3871190"/>
            <a:ext cx="5152292" cy="1092846"/>
          </a:xfrm>
        </p:spPr>
        <p:txBody>
          <a:bodyPr vert="horz" lIns="0" tIns="0" rIns="0" bIns="0" rtlCol="0">
            <a:noAutofit/>
          </a:bodyPr>
          <a:lstStyle>
            <a:lvl1pPr marL="0" indent="0" algn="l">
              <a:lnSpc>
                <a:spcPct val="90000"/>
              </a:lnSpc>
              <a:buNone/>
              <a:defRPr lang="en-US" sz="2400" i="0" spc="0" dirty="0" smtClean="0">
                <a:solidFill>
                  <a:schemeClr val="tx1"/>
                </a:solidFill>
                <a:latin typeface="GT Sectra Fine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" panose="00000500000000000000" pitchFamily="50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Place subtitle here in GT Sectra Fine 24pt</a:t>
            </a:r>
          </a:p>
        </p:txBody>
      </p:sp>
    </p:spTree>
    <p:extLst>
      <p:ext uri="{BB962C8B-B14F-4D97-AF65-F5344CB8AC3E}">
        <p14:creationId xmlns:p14="http://schemas.microsoft.com/office/powerpoint/2010/main" val="2606091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Image - Left-aligned, GT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59C8654-2CC9-F541-A924-257D0187B5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89" y="0"/>
            <a:ext cx="12210089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9EB74AD-1B7B-4DBD-AD4A-8DA48458B4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3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1" y="3097823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Place subtitle here in GT Sectra Fine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84C2CB2-4FB2-4965-A2E7-4A3640116F06}" type="datetime2">
              <a:rPr lang="en-US" smtClean="0"/>
              <a:t>Monday, February 22, 2021</a:t>
            </a:fld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6A9A1-BB92-4DC6-893F-3C43599C724E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12" name="Picture 11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15DA8F74-8D2F-E745-B600-2FEBC256CBB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0817" y="406666"/>
            <a:ext cx="670786" cy="71024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48FFD46-82BA-2043-B23D-34443AB01A5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64" y="6182556"/>
            <a:ext cx="2940583" cy="26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658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Image - Left-aligned, Log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662C8E55-8CAE-FC4A-BA3A-F66815D734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10089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D922CB3-850F-0445-AC8B-17707616DE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3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95525D8-8C3D-4FEA-A4F3-A7048ED97C11}" type="datetime2">
              <a:rPr lang="en-US" smtClean="0"/>
              <a:t>Monday, February 22, 2021</a:t>
            </a:fld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6A9A1-BB92-4DC6-893F-3C43599C724E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279EB0A-2DCA-4410-A834-F9A425FF96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1" y="3097823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Place subtitle here in GT Sectra Fine 24pt</a:t>
            </a:r>
          </a:p>
        </p:txBody>
      </p:sp>
      <p:pic>
        <p:nvPicPr>
          <p:cNvPr id="12" name="Picture 11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7496C749-B3E7-664A-94B5-490B1D462E1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0817" y="406666"/>
            <a:ext cx="670786" cy="7102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91C540F-D2F1-B841-B79D-65D7450ABFD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17" y="6182556"/>
            <a:ext cx="2940583" cy="26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501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Image - Left-aligned, Log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95525D8-8C3D-4FEA-A4F3-A7048ED97C11}" type="datetime2">
              <a:rPr lang="en-US" smtClean="0"/>
              <a:t>Monday, February 22, 2021</a:t>
            </a:fld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279EB0A-2DCA-4410-A834-F9A425FF96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1" y="3097823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Place subtitle here in GT Sectra Fine 24pt</a:t>
            </a:r>
          </a:p>
        </p:txBody>
      </p:sp>
      <p:pic>
        <p:nvPicPr>
          <p:cNvPr id="12" name="Picture 11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7496C749-B3E7-664A-94B5-490B1D462E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0817" y="406666"/>
            <a:ext cx="670786" cy="7102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FDBE8C-5114-4746-8868-5E4D6A872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17" y="6182556"/>
            <a:ext cx="2940583" cy="26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8000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ver Image - Left-aligned, Log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95525D8-8C3D-4FEA-A4F3-A7048ED97C11}" type="datetime2">
              <a:rPr lang="en-US" smtClean="0"/>
              <a:pPr/>
              <a:t>Monday, February 22, 2021</a:t>
            </a:fld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279EB0A-2DCA-4410-A834-F9A425FF96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1" y="3097823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bg1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Place subtitle here in GT Sectra Fine 24pt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08B9F0-97C2-4E32-B747-303D00DEEA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17" y="6173039"/>
            <a:ext cx="4395557" cy="2782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2A8E9C-042F-B642-A530-4D7EA90923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36" t="33566" r="34699" b="33479"/>
          <a:stretch/>
        </p:blipFill>
        <p:spPr>
          <a:xfrm>
            <a:off x="381001" y="381000"/>
            <a:ext cx="670786" cy="7328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1D7885A-0ED1-E849-B064-11F84128FCF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17" y="6182556"/>
            <a:ext cx="2940584" cy="26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5618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8DEAF7F0-ADBE-DA4B-80DE-727BD0E615AA}"/>
              </a:ext>
            </a:extLst>
          </p:cNvPr>
          <p:cNvSpPr txBox="1"/>
          <p:nvPr userDrawn="1"/>
        </p:nvSpPr>
        <p:spPr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>
                <a:solidFill>
                  <a:schemeClr val="tx1">
                    <a:alpha val="75000"/>
                  </a:schemeClr>
                </a:solidFill>
              </a:rPr>
              <a:t>Copyright © 2020 Accenture. All rights reserved.</a:t>
            </a:r>
            <a:endParaRPr lang="en-US" noProof="0" dirty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4DE5B9-F305-CC4E-9A6A-0DC78956D275}"/>
              </a:ext>
            </a:extLst>
          </p:cNvPr>
          <p:cNvSpPr txBox="1"/>
          <p:nvPr userDrawn="1"/>
        </p:nvSpPr>
        <p:spPr>
          <a:xfrm>
            <a:off x="11430000" y="648079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tx1">
                    <a:alpha val="75000"/>
                  </a:schemeClr>
                </a:solidFill>
              </a:rPr>
              <a:t>‹#›</a:t>
            </a:fld>
            <a:endParaRPr lang="en-US" noProof="0" dirty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2DB82-2141-42CD-9AE7-8A744B363FBC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429998" y="6477001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smtClean="0">
                <a:noFill/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‹#›</a:t>
            </a:fld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A189F-CDB6-4881-855E-11E780CE46B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Place headline here (36pt, min 30pt)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8F67F-4953-4937-B393-889106DBC906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81000" y="1371600"/>
            <a:ext cx="11430000" cy="49360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First level (copy 20pt)</a:t>
            </a:r>
          </a:p>
          <a:p>
            <a:pPr lvl="1"/>
            <a:r>
              <a:rPr lang="en-US" dirty="0"/>
              <a:t>Second level (bullet 20pt)</a:t>
            </a:r>
          </a:p>
          <a:p>
            <a:pPr lvl="2"/>
            <a:r>
              <a:rPr lang="en-US" dirty="0"/>
              <a:t>Third level (bullet 20pt)</a:t>
            </a:r>
          </a:p>
          <a:p>
            <a:pPr lvl="3"/>
            <a:r>
              <a:rPr lang="en-US" dirty="0"/>
              <a:t>Fourth level (bullet 18pt)</a:t>
            </a:r>
          </a:p>
          <a:p>
            <a:pPr lvl="4"/>
            <a:r>
              <a:rPr lang="en-US" dirty="0"/>
              <a:t>Fifth level (bullet 18pt)</a:t>
            </a:r>
          </a:p>
          <a:p>
            <a:pPr lvl="5"/>
            <a:r>
              <a:rPr lang="en-US" dirty="0"/>
              <a:t>Sixth level (copy 16pt)</a:t>
            </a:r>
          </a:p>
          <a:p>
            <a:pPr lvl="6"/>
            <a:r>
              <a:rPr lang="en-US" dirty="0"/>
              <a:t>Seventh level (small copy 12pt)</a:t>
            </a:r>
          </a:p>
          <a:p>
            <a:pPr lvl="7"/>
            <a:r>
              <a:rPr lang="en-US" dirty="0"/>
              <a:t>EIGHT LEVEL (DESCRIPTOR 10PT)</a:t>
            </a:r>
          </a:p>
          <a:p>
            <a:pPr lvl="8"/>
            <a:r>
              <a:rPr lang="en-US" dirty="0"/>
              <a:t>Ninth level (footer 8pt)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A171160-C7F3-46DE-911A-73C4F50C8896}"/>
              </a:ext>
            </a:extLst>
          </p:cNvPr>
          <p:cNvSpPr>
            <a:spLocks noGrp="1"/>
          </p:cNvSpPr>
          <p:nvPr userDrawn="1">
            <p:ph type="dt" sz="half" idx="2"/>
          </p:nvPr>
        </p:nvSpPr>
        <p:spPr>
          <a:xfrm>
            <a:off x="9787944" y="0"/>
            <a:ext cx="2023056" cy="381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r" defTabSz="914400" rtl="0" eaLnBrk="1" latinLnBrk="0" hangingPunct="1">
              <a:defRPr lang="en-US" sz="800" kern="1200" smtClean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DCDE1A5-7B8C-446C-B047-DEF343C830D4}" type="datetime2">
              <a:rPr lang="en-US" smtClean="0"/>
              <a:t>Monday, February 22, 2021</a:t>
            </a:fld>
            <a:endParaRPr lang="en-US" dirty="0"/>
          </a:p>
        </p:txBody>
      </p:sp>
      <p:pic>
        <p:nvPicPr>
          <p:cNvPr id="6" name="Picture 5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E306151F-579E-4A3E-8949-882557B1D7B1}"/>
              </a:ext>
            </a:extLst>
          </p:cNvPr>
          <p:cNvPicPr>
            <a:picLocks noChangeAspect="1"/>
          </p:cNvPicPr>
          <p:nvPr userDrawn="1"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482516"/>
            <a:ext cx="192024" cy="20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103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729" r:id="rId2"/>
    <p:sldLayoutId id="2147483682" r:id="rId3"/>
    <p:sldLayoutId id="2147483734" r:id="rId4"/>
    <p:sldLayoutId id="2147483728" r:id="rId5"/>
    <p:sldLayoutId id="2147483732" r:id="rId6"/>
    <p:sldLayoutId id="2147483731" r:id="rId7"/>
    <p:sldLayoutId id="2147483741" r:id="rId8"/>
    <p:sldLayoutId id="2147483742" r:id="rId9"/>
    <p:sldLayoutId id="2147483737" r:id="rId10"/>
    <p:sldLayoutId id="2147483651" r:id="rId11"/>
    <p:sldLayoutId id="2147483721" r:id="rId12"/>
    <p:sldLayoutId id="2147483739" r:id="rId13"/>
    <p:sldLayoutId id="2147483724" r:id="rId14"/>
    <p:sldLayoutId id="2147483723" r:id="rId15"/>
    <p:sldLayoutId id="2147483725" r:id="rId16"/>
    <p:sldLayoutId id="2147483673" r:id="rId17"/>
    <p:sldLayoutId id="2147483653" r:id="rId18"/>
    <p:sldLayoutId id="2147483722" r:id="rId19"/>
    <p:sldLayoutId id="2147483693" r:id="rId20"/>
    <p:sldLayoutId id="2147483701" r:id="rId21"/>
    <p:sldLayoutId id="2147483668" r:id="rId22"/>
    <p:sldLayoutId id="2147483707" r:id="rId23"/>
    <p:sldLayoutId id="2147483714" r:id="rId24"/>
    <p:sldLayoutId id="2147483657" r:id="rId25"/>
    <p:sldLayoutId id="2147483679" r:id="rId26"/>
    <p:sldLayoutId id="2147483661" r:id="rId27"/>
    <p:sldLayoutId id="2147483678" r:id="rId28"/>
    <p:sldLayoutId id="2147483663" r:id="rId29"/>
    <p:sldLayoutId id="2147483667" r:id="rId30"/>
    <p:sldLayoutId id="2147483726" r:id="rId31"/>
    <p:sldLayoutId id="2147483688" r:id="rId32"/>
    <p:sldLayoutId id="2147483655" r:id="rId33"/>
    <p:sldLayoutId id="2147483727" r:id="rId34"/>
    <p:sldLayoutId id="2147483740" r:id="rId35"/>
  </p:sldLayoutIdLst>
  <p:hf hdr="0" ft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Tx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System Font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System Font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113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Graphik" panose="020B0503030202060203" pitchFamily="34" charset="0"/>
        <a:buNone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0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8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 userDrawn="1">
          <p15:clr>
            <a:srgbClr val="5ACBF0"/>
          </p15:clr>
        </p15:guide>
        <p15:guide id="2" orient="horz" pos="3976" userDrawn="1">
          <p15:clr>
            <a:srgbClr val="5ACBF0"/>
          </p15:clr>
        </p15:guide>
        <p15:guide id="3" pos="240" userDrawn="1">
          <p15:clr>
            <a:srgbClr val="5ACBF0"/>
          </p15:clr>
        </p15:guide>
        <p15:guide id="4" pos="7440" userDrawn="1">
          <p15:clr>
            <a:srgbClr val="5ACBF0"/>
          </p15:clr>
        </p15:guide>
        <p15:guide id="5" orient="horz" pos="4148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79CADD-4F72-47D6-954A-B5DDB9A04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22DBA-90DF-4070-9A8B-C4E2CC8C2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1E0D5-0C01-4AAC-84A0-996565A2FF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1E415-934B-4749-BA6C-DD7E2B979F9C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5ED59-4926-4CF9-AA56-9F6329507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D8951-0B46-4075-B952-978BE1BF85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C8129-8AF2-422C-9B8A-04E69BB70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59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idea/download/#section=windows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java/technologies/javase-downloads.html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24E616D-920D-4D2D-8F01-4143DC29848C}"/>
              </a:ext>
            </a:extLst>
          </p:cNvPr>
          <p:cNvSpPr txBox="1">
            <a:spLocks/>
          </p:cNvSpPr>
          <p:nvPr/>
        </p:nvSpPr>
        <p:spPr>
          <a:xfrm>
            <a:off x="678194" y="1914084"/>
            <a:ext cx="4631936" cy="23876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7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Test Automation Engineering Fundamental</a:t>
            </a:r>
            <a:r>
              <a:rPr lang="lv-LV" sz="4800" dirty="0"/>
              <a:t>s</a:t>
            </a:r>
            <a:r>
              <a:rPr lang="en-US" sz="4800" dirty="0"/>
              <a:t>: Java 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D336028-047E-48AD-917C-F82033BCADAF}"/>
              </a:ext>
            </a:extLst>
          </p:cNvPr>
          <p:cNvSpPr txBox="1">
            <a:spLocks/>
          </p:cNvSpPr>
          <p:nvPr/>
        </p:nvSpPr>
        <p:spPr>
          <a:xfrm>
            <a:off x="678194" y="4506635"/>
            <a:ext cx="2875280" cy="1655762"/>
          </a:xfrm>
          <a:prstGeom prst="rect">
            <a:avLst/>
          </a:prstGeom>
        </p:spPr>
        <p:txBody>
          <a:bodyPr/>
          <a:lstStyle>
            <a:lvl1pPr marL="0" indent="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stem Font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stem Font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113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Module </a:t>
            </a:r>
            <a:r>
              <a:rPr lang="lv-LV" dirty="0"/>
              <a:t>0</a:t>
            </a:r>
            <a:r>
              <a:rPr lang="en-US" dirty="0"/>
              <a:t>: </a:t>
            </a:r>
            <a:r>
              <a:rPr lang="lv-LV" dirty="0"/>
              <a:t>Setting up Envrionment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93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51A36B1-B768-4B5C-84D5-A9B5F882D49D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472" y="1828800"/>
            <a:ext cx="7808397" cy="4418705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35E0FA-7337-491E-8EF2-A0C038134C3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DCDE1A5-7B8C-446C-B047-DEF343C830D4}" type="datetime2">
              <a:rPr lang="en-US" smtClean="0"/>
              <a:t>Monday, February 22, 2021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4CB536-F44C-47A7-85A5-A77DDAAF1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10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732735-0A3E-4D98-A901-4FD539C44AD9}"/>
              </a:ext>
            </a:extLst>
          </p:cNvPr>
          <p:cNvSpPr txBox="1"/>
          <p:nvPr/>
        </p:nvSpPr>
        <p:spPr>
          <a:xfrm>
            <a:off x="1366092" y="728031"/>
            <a:ext cx="6367749" cy="753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r>
              <a:rPr lang="lv-LV" noProof="0" dirty="0"/>
              <a:t>Find Java JDK installation bin folder and copy that path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6113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16FB8AA-F15B-4AD8-97E9-643DC8B5D915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15" y="3514381"/>
            <a:ext cx="7408932" cy="1914541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C855DC-E93B-47B6-8C36-6794CB3A187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DCDE1A5-7B8C-446C-B047-DEF343C830D4}" type="datetime2">
              <a:rPr lang="en-US" smtClean="0"/>
              <a:t>Monday, February 22, 2021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C6CA6A-5C86-4461-8554-F09D32BFB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11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61287E6-6ABA-422E-BA1F-DE27A0823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0E42C4-8A0F-43DB-82C2-A1C0B97F2A54}"/>
              </a:ext>
            </a:extLst>
          </p:cNvPr>
          <p:cNvSpPr txBox="1"/>
          <p:nvPr/>
        </p:nvSpPr>
        <p:spPr>
          <a:xfrm>
            <a:off x="859316" y="1674564"/>
            <a:ext cx="6510968" cy="78219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r>
              <a:rPr lang="lv-LV" noProof="0" dirty="0"/>
              <a:t>Create PATH variable like that: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3499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Graphical user interface, application, email&#10;&#10;Description automatically generated">
            <a:extLst>
              <a:ext uri="{FF2B5EF4-FFF2-40B4-BE49-F238E27FC236}">
                <a16:creationId xmlns:a16="http://schemas.microsoft.com/office/drawing/2014/main" id="{172F5E9E-7031-480C-A73B-2DB79778E1AF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03" y="3728148"/>
            <a:ext cx="6154009" cy="1505160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94E7F1-555A-4020-9696-2AB381EF970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DCDE1A5-7B8C-446C-B047-DEF343C830D4}" type="datetime2">
              <a:rPr lang="en-US" smtClean="0"/>
              <a:t>Monday, February 22, 2021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D4EDCB-D7B2-426B-B9B9-09DE66E04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12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5B37D40-2561-4268-AC95-8AE5E8966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E920BC-DE80-48F7-82C6-59F66BE9D0EA}"/>
              </a:ext>
            </a:extLst>
          </p:cNvPr>
          <p:cNvSpPr txBox="1"/>
          <p:nvPr/>
        </p:nvSpPr>
        <p:spPr>
          <a:xfrm>
            <a:off x="1255923" y="1927952"/>
            <a:ext cx="5993176" cy="8152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r>
              <a:rPr lang="lv-LV" noProof="0" dirty="0"/>
              <a:t>Create CLASSPATH variable like that as well, but with lib folder: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1423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41CB43DF-E26D-401E-98F9-2C2645A8B1E5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118" y="3090085"/>
            <a:ext cx="7828439" cy="2542164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7B1B77-68C3-46AF-860E-2FAABBB370C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DCDE1A5-7B8C-446C-B047-DEF343C830D4}" type="datetime2">
              <a:rPr lang="en-US" smtClean="0"/>
              <a:t>Monday, February 22, 2021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B6EB89-AEBB-496D-922D-8050DCE00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13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EF824CB-0756-4448-A3B4-DA799B0E2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7FEF48-06AD-47AB-98A0-A6067A6EA9CC}"/>
              </a:ext>
            </a:extLst>
          </p:cNvPr>
          <p:cNvSpPr txBox="1"/>
          <p:nvPr/>
        </p:nvSpPr>
        <p:spPr>
          <a:xfrm>
            <a:off x="1189822" y="1090670"/>
            <a:ext cx="7546554" cy="15625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r>
              <a:rPr lang="lv-LV" noProof="0" dirty="0"/>
              <a:t>Go to Command Prompt </a:t>
            </a:r>
            <a:r>
              <a:rPr lang="lv-LV" noProof="0" dirty="0">
                <a:sym typeface="Wingdings" panose="05000000000000000000" pitchFamily="2" charset="2"/>
              </a:rPr>
              <a:t> write «java –version»</a:t>
            </a:r>
          </a:p>
          <a:p>
            <a:pPr algn="l" defTabSz="228600">
              <a:spcAft>
                <a:spcPts val="1200"/>
              </a:spcAft>
            </a:pPr>
            <a:r>
              <a:rPr lang="lv-LV" dirty="0">
                <a:sym typeface="Wingdings" panose="05000000000000000000" pitchFamily="2" charset="2"/>
              </a:rPr>
              <a:t>If it shows yours just downloaded java version then you have successfully seted up Java path variables 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5200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1672B5E-4276-4382-A958-485C215C6C43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835" y="1481665"/>
            <a:ext cx="7333273" cy="4885270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8A748B-C938-401F-A828-CB83C9A2992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DCDE1A5-7B8C-446C-B047-DEF343C830D4}" type="datetime2">
              <a:rPr lang="en-US" smtClean="0"/>
              <a:t>Monday, February 22, 2021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BB4F11-96D3-4D5B-BC9F-2746F7515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14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98A151-970F-470F-8994-26E5841B48BE}"/>
              </a:ext>
            </a:extLst>
          </p:cNvPr>
          <p:cNvSpPr txBox="1"/>
          <p:nvPr/>
        </p:nvSpPr>
        <p:spPr>
          <a:xfrm>
            <a:off x="1586835" y="190500"/>
            <a:ext cx="6653782" cy="9883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r>
              <a:rPr lang="lv-LV" noProof="0" dirty="0"/>
              <a:t>Open IntelliJ </a:t>
            </a:r>
            <a:r>
              <a:rPr lang="lv-LV" noProof="0" dirty="0">
                <a:sym typeface="Wingdings" panose="05000000000000000000" pitchFamily="2" charset="2"/>
              </a:rPr>
              <a:t> Create new project and RUN IT</a:t>
            </a:r>
          </a:p>
          <a:p>
            <a:pPr algn="l" defTabSz="228600">
              <a:spcAft>
                <a:spcPts val="1200"/>
              </a:spcAft>
            </a:pPr>
            <a:r>
              <a:rPr lang="lv-LV" dirty="0">
                <a:sym typeface="Wingdings" panose="05000000000000000000" pitchFamily="2" charset="2"/>
              </a:rPr>
              <a:t>Like this: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9243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F47B1D3-4737-4D15-A84F-182128227950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551" y="1087117"/>
            <a:ext cx="6779594" cy="5246817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3B41C5-9448-446C-8D6C-687B68510BB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DCDE1A5-7B8C-446C-B047-DEF343C830D4}" type="datetime2">
              <a:rPr lang="en-US" smtClean="0"/>
              <a:t>Monday, February 22, 2021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3C0780-61CA-4A1A-B2D5-6678725CF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15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EAB9B74-DD4A-47C9-9560-7C64DDB4F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503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488595C-0F31-4344-84B6-A576B086604A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231" y="1033771"/>
            <a:ext cx="6865014" cy="5344230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000A4D-5160-44C0-9A60-BDF94E1D952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DCDE1A5-7B8C-446C-B047-DEF343C830D4}" type="datetime2">
              <a:rPr lang="en-US" smtClean="0"/>
              <a:t>Monday, February 22, 2021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29E431-E22A-4A9F-B224-8DC9E29C7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16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208099A-1298-4F85-9F5A-9ABFF0AD8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51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08DEF21-D2A8-48AC-9E9C-9F51E1EFCA26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100" y="929001"/>
            <a:ext cx="6931466" cy="5349848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D4760F-F28C-41C8-AD6F-5E66328EB51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DCDE1A5-7B8C-446C-B047-DEF343C830D4}" type="datetime2">
              <a:rPr lang="en-US" smtClean="0"/>
              <a:t>Monday, February 22, 2021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376C2-7840-440F-820A-7F5446E7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17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33F0EBC-CCA1-42D7-ACB5-F292CA1A9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2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Graphical user interface, text, application, website&#10;&#10;Description automatically generated">
            <a:extLst>
              <a:ext uri="{FF2B5EF4-FFF2-40B4-BE49-F238E27FC236}">
                <a16:creationId xmlns:a16="http://schemas.microsoft.com/office/drawing/2014/main" id="{61A8ED0E-DC04-4C21-A9C5-5204C26C2036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00" y="3635567"/>
            <a:ext cx="7460470" cy="1769282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2E5562-D831-4E45-84F1-9846DBBEBCD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DCDE1A5-7B8C-446C-B047-DEF343C830D4}" type="datetime2">
              <a:rPr lang="en-US" smtClean="0"/>
              <a:t>Monday, February 22, 2021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F64048-D820-4B67-802D-8C5E57B87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18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01E8C8F-5F9B-4AAA-A7C3-3B6E8CD0A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A49977-970B-4A6F-B227-BBB8B3E4A99E}"/>
              </a:ext>
            </a:extLst>
          </p:cNvPr>
          <p:cNvSpPr txBox="1"/>
          <p:nvPr/>
        </p:nvSpPr>
        <p:spPr>
          <a:xfrm>
            <a:off x="722300" y="1905918"/>
            <a:ext cx="6444867" cy="10796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r>
              <a:rPr lang="lv-LV" noProof="0" dirty="0"/>
              <a:t>Wait little bit while it is configuring...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5575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E6A384A-6687-4E28-B083-2E88F63736CA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24" y="1890311"/>
            <a:ext cx="11711751" cy="4242468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4C7A00-AE4B-41B0-A1D5-C4DA12D120E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DCDE1A5-7B8C-446C-B047-DEF343C830D4}" type="datetime2">
              <a:rPr lang="en-US" smtClean="0"/>
              <a:t>Monday, February 22, 2021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03CB16-B0E6-47A5-AFAF-DCEB18640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19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BE1377-C955-475E-8405-9CF9DB040167}"/>
              </a:ext>
            </a:extLst>
          </p:cNvPr>
          <p:cNvSpPr txBox="1"/>
          <p:nvPr/>
        </p:nvSpPr>
        <p:spPr>
          <a:xfrm>
            <a:off x="727113" y="381000"/>
            <a:ext cx="8361803" cy="105119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r>
              <a:rPr lang="lv-LV" noProof="0" dirty="0"/>
              <a:t>Write code like that and Press that </a:t>
            </a:r>
            <a:r>
              <a:rPr lang="lv-LV" noProof="0" dirty="0">
                <a:solidFill>
                  <a:srgbClr val="00B050"/>
                </a:solidFill>
              </a:rPr>
              <a:t>green</a:t>
            </a:r>
            <a:r>
              <a:rPr lang="lv-LV" noProof="0" dirty="0"/>
              <a:t> triangle(RUN from main).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0724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CF161D3-038B-4990-A5F7-0FC2B94088E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Install an IDE (IDEA)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Install the Java Development K</a:t>
            </a:r>
            <a:r>
              <a:rPr lang="lv-LV" dirty="0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 HelloWorld program and compile it using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javac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 and configure a project inside Idea importing the SEF work files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Compile and execute a simple Java application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F271E5-5935-4AF7-B673-21151219F84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DCDE1A5-7B8C-446C-B047-DEF343C830D4}" type="datetime2">
              <a:rPr lang="en-US" smtClean="0"/>
              <a:t>Monday, February 22, 2021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91B13-CF89-43D4-B87F-9D8962325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52D2F10-844A-408D-B17A-161B8AB16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</a:t>
            </a:r>
          </a:p>
        </p:txBody>
      </p:sp>
    </p:spTree>
    <p:extLst>
      <p:ext uri="{BB962C8B-B14F-4D97-AF65-F5344CB8AC3E}">
        <p14:creationId xmlns:p14="http://schemas.microsoft.com/office/powerpoint/2010/main" val="2497471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5A36142-7314-4BD2-A96E-C98BCE1D8999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156" y="620476"/>
            <a:ext cx="6624090" cy="5856525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DA2B70-9849-4626-B7D5-565C760BB50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DCDE1A5-7B8C-446C-B047-DEF343C830D4}" type="datetime2">
              <a:rPr lang="en-US" smtClean="0"/>
              <a:t>Monday, February 22, 2021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EF0D5-D59F-4880-B6FF-C08A5BB2B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20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8712524-7795-4A02-B0C6-95506F4D6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497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A952FCC-4B7E-4012-B26B-7F99C7A72A85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947" y="1278450"/>
            <a:ext cx="7245361" cy="5291701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89E362-EBC8-452F-BA49-40D4F93A76D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DCDE1A5-7B8C-446C-B047-DEF343C830D4}" type="datetime2">
              <a:rPr lang="en-US" smtClean="0"/>
              <a:t>Monday, February 22, 2021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09E15A-2759-42FE-960B-DAF3B3CEF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21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B683E6-5514-4DBB-B029-0A985B0E3595}"/>
              </a:ext>
            </a:extLst>
          </p:cNvPr>
          <p:cNvSpPr txBox="1"/>
          <p:nvPr/>
        </p:nvSpPr>
        <p:spPr>
          <a:xfrm>
            <a:off x="1446947" y="287849"/>
            <a:ext cx="7399598" cy="7018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228600">
              <a:spcAft>
                <a:spcPts val="1200"/>
              </a:spcAft>
            </a:pPr>
            <a:r>
              <a:rPr lang="en-US" dirty="0"/>
              <a:t>If getting any error </a:t>
            </a:r>
            <a:r>
              <a:rPr lang="lv-LV" dirty="0">
                <a:sym typeface="Wingdings" panose="05000000000000000000" pitchFamily="2" charset="2"/>
              </a:rPr>
              <a:t></a:t>
            </a:r>
            <a:r>
              <a:rPr lang="en-US" dirty="0"/>
              <a:t> Check Java build tools </a:t>
            </a:r>
            <a:r>
              <a:rPr lang="lv-LV" dirty="0"/>
              <a:t>and</a:t>
            </a:r>
            <a:r>
              <a:rPr lang="en-US" dirty="0"/>
              <a:t> set</a:t>
            </a:r>
            <a:r>
              <a:rPr lang="lv-LV" dirty="0"/>
              <a:t> settings correctly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21178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86116A-E1F4-4BEF-A617-BD34F6DF9F5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DCDE1A5-7B8C-446C-B047-DEF343C830D4}" type="datetime2">
              <a:rPr lang="en-US" smtClean="0"/>
              <a:t>Monday, February 22, 2021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52A21-E9DE-4AC0-879D-ED1446D7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22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BA706C-1E6C-4E06-84C9-3E52EB2E6195}"/>
              </a:ext>
            </a:extLst>
          </p:cNvPr>
          <p:cNvSpPr txBox="1"/>
          <p:nvPr/>
        </p:nvSpPr>
        <p:spPr>
          <a:xfrm>
            <a:off x="1446947" y="287849"/>
            <a:ext cx="7399598" cy="23892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228600">
              <a:spcAft>
                <a:spcPts val="1200"/>
              </a:spcAft>
            </a:pPr>
            <a:r>
              <a:rPr lang="lv-LV" dirty="0"/>
              <a:t>Now we need to create GitHub account and install GIT Bash.</a:t>
            </a:r>
          </a:p>
          <a:p>
            <a:pPr defTabSz="228600">
              <a:spcAft>
                <a:spcPts val="1200"/>
              </a:spcAft>
            </a:pPr>
            <a:r>
              <a:rPr lang="lv-LV" dirty="0"/>
              <a:t>Register here - </a:t>
            </a:r>
            <a:r>
              <a:rPr lang="lv-LV" dirty="0">
                <a:hlinkClick r:id="rId2"/>
              </a:rPr>
              <a:t>https://github.com/</a:t>
            </a:r>
            <a:endParaRPr lang="lv-LV" dirty="0"/>
          </a:p>
          <a:p>
            <a:pPr defTabSz="228600">
              <a:spcAft>
                <a:spcPts val="1200"/>
              </a:spcAft>
            </a:pPr>
            <a:r>
              <a:rPr lang="lv-LV" dirty="0"/>
              <a:t>Install GIT Bash going here - </a:t>
            </a:r>
            <a:r>
              <a:rPr lang="lv-LV" dirty="0">
                <a:hlinkClick r:id="rId3"/>
              </a:rPr>
              <a:t>https://git-scm.com/downloads</a:t>
            </a:r>
            <a:endParaRPr lang="lv-LV" dirty="0"/>
          </a:p>
          <a:p>
            <a:pPr defTabSz="228600">
              <a:spcAft>
                <a:spcPts val="1200"/>
              </a:spcAft>
            </a:pPr>
            <a:r>
              <a:rPr lang="lv-LV" noProof="0" dirty="0"/>
              <a:t>Click </a:t>
            </a:r>
            <a:r>
              <a:rPr lang="lv-LV" noProof="0" dirty="0">
                <a:sym typeface="Wingdings" panose="05000000000000000000" pitchFamily="2" charset="2"/>
              </a:rPr>
              <a:t> Next, next everywhere and keep everything as default</a:t>
            </a:r>
          </a:p>
          <a:p>
            <a:pPr defTabSz="228600">
              <a:spcAft>
                <a:spcPts val="1200"/>
              </a:spcAft>
            </a:pPr>
            <a:r>
              <a:rPr lang="lv-LV" dirty="0">
                <a:sym typeface="Wingdings" panose="05000000000000000000" pitchFamily="2" charset="2"/>
              </a:rPr>
              <a:t>Check like this and press... Next, next....</a:t>
            </a:r>
          </a:p>
          <a:p>
            <a:pPr defTabSz="228600">
              <a:spcAft>
                <a:spcPts val="1200"/>
              </a:spcAft>
            </a:pPr>
            <a:endParaRPr lang="lv-LV" noProof="0" dirty="0"/>
          </a:p>
          <a:p>
            <a:pPr defTabSz="228600">
              <a:spcAft>
                <a:spcPts val="1200"/>
              </a:spcAft>
            </a:pPr>
            <a:endParaRPr lang="en-US" noProof="0" dirty="0"/>
          </a:p>
        </p:txBody>
      </p:sp>
      <p:pic>
        <p:nvPicPr>
          <p:cNvPr id="10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A8C7F7A-F6C8-413A-949C-1FEA580C32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795" y="2379179"/>
            <a:ext cx="5684704" cy="4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305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89E362-EBC8-452F-BA49-40D4F93A76D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DCDE1A5-7B8C-446C-B047-DEF343C830D4}" type="datetime2">
              <a:rPr lang="en-US" smtClean="0"/>
              <a:t>Monday, February 22, 2021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09E15A-2759-42FE-960B-DAF3B3CEF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23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B683E6-5514-4DBB-B029-0A985B0E3595}"/>
              </a:ext>
            </a:extLst>
          </p:cNvPr>
          <p:cNvSpPr txBox="1"/>
          <p:nvPr/>
        </p:nvSpPr>
        <p:spPr>
          <a:xfrm>
            <a:off x="1446947" y="287849"/>
            <a:ext cx="7399598" cy="7018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228600">
              <a:spcAft>
                <a:spcPts val="1200"/>
              </a:spcAft>
            </a:pPr>
            <a:r>
              <a:rPr lang="en-US" dirty="0"/>
              <a:t>Create additional folder for your Java course and open Git BASH there. LIKE THIS:</a:t>
            </a:r>
            <a:endParaRPr lang="en-US" noProof="0" dirty="0"/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0B495DF-D2D9-4672-B7E0-9CB6DC0F4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947" y="1726390"/>
            <a:ext cx="8384733" cy="420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2981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89E362-EBC8-452F-BA49-40D4F93A76D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DCDE1A5-7B8C-446C-B047-DEF343C830D4}" type="datetime2">
              <a:rPr lang="en-US" smtClean="0"/>
              <a:t>Monday, February 22, 2021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09E15A-2759-42FE-960B-DAF3B3CEF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24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B683E6-5514-4DBB-B029-0A985B0E3595}"/>
              </a:ext>
            </a:extLst>
          </p:cNvPr>
          <p:cNvSpPr txBox="1"/>
          <p:nvPr/>
        </p:nvSpPr>
        <p:spPr>
          <a:xfrm>
            <a:off x="1446947" y="287849"/>
            <a:ext cx="7399598" cy="7018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228600">
              <a:spcAft>
                <a:spcPts val="1200"/>
              </a:spcAft>
            </a:pPr>
            <a:r>
              <a:rPr lang="en-US" dirty="0"/>
              <a:t>Set your username and email in GIT Bash like this:</a:t>
            </a:r>
            <a:endParaRPr lang="en-US" noProof="0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F2B9CB1-B136-40DC-9767-BD711C0AA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840" y="1622043"/>
            <a:ext cx="8626364" cy="443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9657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89E362-EBC8-452F-BA49-40D4F93A76D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DCDE1A5-7B8C-446C-B047-DEF343C830D4}" type="datetime2">
              <a:rPr lang="en-US" smtClean="0"/>
              <a:t>Monday, February 22, 2021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09E15A-2759-42FE-960B-DAF3B3CEF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25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B683E6-5514-4DBB-B029-0A985B0E3595}"/>
              </a:ext>
            </a:extLst>
          </p:cNvPr>
          <p:cNvSpPr txBox="1"/>
          <p:nvPr/>
        </p:nvSpPr>
        <p:spPr>
          <a:xfrm>
            <a:off x="1446947" y="287849"/>
            <a:ext cx="7399598" cy="7018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228600">
              <a:spcAft>
                <a:spcPts val="1200"/>
              </a:spcAft>
            </a:pPr>
            <a:r>
              <a:rPr lang="en-US" dirty="0"/>
              <a:t>Now, go to Instructor given GitHub page and copy project’s HTTPS link</a:t>
            </a:r>
            <a:endParaRPr lang="en-US" noProof="0" dirty="0"/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B5EF665-7A76-4560-BD27-0779E9C86A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31" y="1520327"/>
            <a:ext cx="11090485" cy="423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6159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89E362-EBC8-452F-BA49-40D4F93A76D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DCDE1A5-7B8C-446C-B047-DEF343C830D4}" type="datetime2">
              <a:rPr lang="en-US" smtClean="0"/>
              <a:t>Monday, February 22, 2021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09E15A-2759-42FE-960B-DAF3B3CEF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26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B683E6-5514-4DBB-B029-0A985B0E3595}"/>
              </a:ext>
            </a:extLst>
          </p:cNvPr>
          <p:cNvSpPr txBox="1"/>
          <p:nvPr/>
        </p:nvSpPr>
        <p:spPr>
          <a:xfrm>
            <a:off x="1446947" y="287849"/>
            <a:ext cx="7399598" cy="7018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228600">
              <a:spcAft>
                <a:spcPts val="1200"/>
              </a:spcAft>
            </a:pPr>
            <a:r>
              <a:rPr lang="en-US" dirty="0"/>
              <a:t>Go back to GIT Bash and paste link there with command – </a:t>
            </a:r>
            <a:r>
              <a:rPr lang="en-US" dirty="0">
                <a:solidFill>
                  <a:srgbClr val="FF0000"/>
                </a:solidFill>
              </a:rPr>
              <a:t>“git clone”</a:t>
            </a:r>
            <a:r>
              <a:rPr lang="en-US" dirty="0"/>
              <a:t>, like THIS:</a:t>
            </a:r>
          </a:p>
          <a:p>
            <a:pPr defTabSz="228600">
              <a:spcAft>
                <a:spcPts val="1200"/>
              </a:spcAft>
            </a:pPr>
            <a:r>
              <a:rPr lang="en-US" noProof="0" dirty="0"/>
              <a:t>After cloning, you can close GIT Bash window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49B90EA-0420-431B-B2C2-9AE2AD831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578" y="1784403"/>
            <a:ext cx="7446858" cy="432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8636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89E362-EBC8-452F-BA49-40D4F93A76D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DCDE1A5-7B8C-446C-B047-DEF343C830D4}" type="datetime2">
              <a:rPr lang="en-US" smtClean="0"/>
              <a:t>Monday, February 22, 2021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09E15A-2759-42FE-960B-DAF3B3CEF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27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B683E6-5514-4DBB-B029-0A985B0E3595}"/>
              </a:ext>
            </a:extLst>
          </p:cNvPr>
          <p:cNvSpPr txBox="1"/>
          <p:nvPr/>
        </p:nvSpPr>
        <p:spPr>
          <a:xfrm>
            <a:off x="1446947" y="287849"/>
            <a:ext cx="7399598" cy="7018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228600">
              <a:spcAft>
                <a:spcPts val="1200"/>
              </a:spcAft>
            </a:pPr>
            <a:r>
              <a:rPr lang="en-US" noProof="0" dirty="0"/>
              <a:t>Git </a:t>
            </a:r>
            <a:r>
              <a:rPr lang="en-US" dirty="0"/>
              <a:t>repository will be download IN your folder, so you have to go in that subfolder and there will be all files</a:t>
            </a:r>
          </a:p>
          <a:p>
            <a:pPr defTabSz="228600">
              <a:spcAft>
                <a:spcPts val="1200"/>
              </a:spcAft>
            </a:pPr>
            <a:r>
              <a:rPr lang="en-US" noProof="0" dirty="0"/>
              <a:t>Go THERE</a:t>
            </a: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1EC2F44-91E7-4F73-A362-4BC88DE15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607" y="2135470"/>
            <a:ext cx="6388578" cy="335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3077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89E362-EBC8-452F-BA49-40D4F93A76D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DCDE1A5-7B8C-446C-B047-DEF343C830D4}" type="datetime2">
              <a:rPr lang="en-US" smtClean="0"/>
              <a:t>Monday, February 22, 2021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09E15A-2759-42FE-960B-DAF3B3CEF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28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B683E6-5514-4DBB-B029-0A985B0E3595}"/>
              </a:ext>
            </a:extLst>
          </p:cNvPr>
          <p:cNvSpPr txBox="1"/>
          <p:nvPr/>
        </p:nvSpPr>
        <p:spPr>
          <a:xfrm>
            <a:off x="1446947" y="287849"/>
            <a:ext cx="7399598" cy="7018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228600">
              <a:spcAft>
                <a:spcPts val="1200"/>
              </a:spcAft>
            </a:pPr>
            <a:r>
              <a:rPr lang="en-US" noProof="0" dirty="0"/>
              <a:t>Open GIT Bash from there as previously</a:t>
            </a:r>
            <a:r>
              <a:rPr lang="en-US" dirty="0"/>
              <a:t>…</a:t>
            </a:r>
          </a:p>
          <a:p>
            <a:pPr defTabSz="228600">
              <a:spcAft>
                <a:spcPts val="1200"/>
              </a:spcAft>
            </a:pPr>
            <a:r>
              <a:rPr lang="en-US" noProof="0" dirty="0"/>
              <a:t>Right click </a:t>
            </a:r>
            <a:r>
              <a:rPr lang="en-US" noProof="0" dirty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</a:rPr>
              <a:t>GIT Bash here</a:t>
            </a:r>
          </a:p>
          <a:p>
            <a:pPr defTabSz="228600">
              <a:spcAft>
                <a:spcPts val="1200"/>
              </a:spcAft>
            </a:pPr>
            <a:r>
              <a:rPr lang="en-US" noProof="0" dirty="0">
                <a:sym typeface="Wingdings" panose="05000000000000000000" pitchFamily="2" charset="2"/>
              </a:rPr>
              <a:t>Write </a:t>
            </a:r>
            <a:r>
              <a:rPr lang="en-US" noProof="0" dirty="0">
                <a:solidFill>
                  <a:srgbClr val="FF0000"/>
                </a:solidFill>
                <a:sym typeface="Wingdings" panose="05000000000000000000" pitchFamily="2" charset="2"/>
              </a:rPr>
              <a:t>“git checkout –b “</a:t>
            </a:r>
            <a:r>
              <a:rPr lang="en-US" noProof="0" dirty="0" err="1">
                <a:solidFill>
                  <a:srgbClr val="FF0000"/>
                </a:solidFill>
                <a:sym typeface="Wingdings" panose="05000000000000000000" pitchFamily="2" charset="2"/>
              </a:rPr>
              <a:t>Name_Surname</a:t>
            </a:r>
            <a:r>
              <a:rPr lang="en-US" noProof="0" dirty="0">
                <a:solidFill>
                  <a:srgbClr val="FF0000"/>
                </a:solidFill>
                <a:sym typeface="Wingdings" panose="05000000000000000000" pitchFamily="2" charset="2"/>
              </a:rPr>
              <a:t>”” </a:t>
            </a:r>
            <a:r>
              <a:rPr lang="en-US" noProof="0" dirty="0">
                <a:sym typeface="Wingdings" panose="05000000000000000000" pitchFamily="2" charset="2"/>
              </a:rPr>
              <a:t>to create your OWN branch – it is like YOUR working directory.</a:t>
            </a:r>
          </a:p>
          <a:p>
            <a:pPr defTabSz="228600">
              <a:spcAft>
                <a:spcPts val="1200"/>
              </a:spcAft>
            </a:pPr>
            <a:r>
              <a:rPr lang="en-US" dirty="0">
                <a:sym typeface="Wingdings" panose="05000000000000000000" pitchFamily="2" charset="2"/>
              </a:rPr>
              <a:t>If successful, then you should be switched automatically to you branch… Like this(showed with arrow)</a:t>
            </a:r>
            <a:endParaRPr lang="en-US" noProof="0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869336D-01C1-4A26-BAA7-45E409400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947" y="2804712"/>
            <a:ext cx="8981783" cy="329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9246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89E362-EBC8-452F-BA49-40D4F93A76D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DCDE1A5-7B8C-446C-B047-DEF343C830D4}" type="datetime2">
              <a:rPr lang="en-US" smtClean="0"/>
              <a:t>Monday, February 22, 2021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09E15A-2759-42FE-960B-DAF3B3CEF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29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B683E6-5514-4DBB-B029-0A985B0E3595}"/>
              </a:ext>
            </a:extLst>
          </p:cNvPr>
          <p:cNvSpPr txBox="1"/>
          <p:nvPr/>
        </p:nvSpPr>
        <p:spPr>
          <a:xfrm>
            <a:off x="1413896" y="317916"/>
            <a:ext cx="7399598" cy="7018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228600">
              <a:spcAft>
                <a:spcPts val="1200"/>
              </a:spcAft>
            </a:pPr>
            <a:r>
              <a:rPr lang="en-US" noProof="0" dirty="0"/>
              <a:t>Then write command – </a:t>
            </a:r>
            <a:r>
              <a:rPr lang="en-US" noProof="0" dirty="0">
                <a:solidFill>
                  <a:srgbClr val="FF0000"/>
                </a:solidFill>
              </a:rPr>
              <a:t>“</a:t>
            </a:r>
            <a:r>
              <a:rPr lang="en-US" dirty="0">
                <a:solidFill>
                  <a:srgbClr val="FF0000"/>
                </a:solidFill>
              </a:rPr>
              <a:t>git push --set-upstream origin [</a:t>
            </a:r>
            <a:r>
              <a:rPr lang="en-US" dirty="0" err="1">
                <a:solidFill>
                  <a:srgbClr val="FF0000"/>
                </a:solidFill>
              </a:rPr>
              <a:t>branch_name</a:t>
            </a:r>
            <a:r>
              <a:rPr lang="en-US" dirty="0">
                <a:solidFill>
                  <a:srgbClr val="FF0000"/>
                </a:solidFill>
              </a:rPr>
              <a:t>]”</a:t>
            </a:r>
            <a:r>
              <a:rPr lang="en-US" dirty="0"/>
              <a:t>.. To push the branch to GitHub. Like THIS:</a:t>
            </a:r>
          </a:p>
          <a:p>
            <a:pPr defTabSz="228600">
              <a:spcAft>
                <a:spcPts val="1200"/>
              </a:spcAft>
            </a:pPr>
            <a:r>
              <a:rPr lang="en-US" dirty="0"/>
              <a:t>  //It can ask for you to log in from GitHub </a:t>
            </a:r>
            <a:r>
              <a:rPr lang="en-US" dirty="0">
                <a:sym typeface="Wingdings" panose="05000000000000000000" pitchFamily="2" charset="2"/>
              </a:rPr>
              <a:t> So do it</a:t>
            </a:r>
            <a:endParaRPr lang="en-US" dirty="0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D77CF185-25E6-475E-BD56-6C449D635D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379" y="1685582"/>
            <a:ext cx="7308773" cy="375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665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C2CB24C-D6B6-4F17-8165-8E0C4BB7010F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331243"/>
            <a:ext cx="9324486" cy="3882270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A7EC99-EAB2-4CC4-97B5-618979202ED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DCDE1A5-7B8C-446C-B047-DEF343C830D4}" type="datetime2">
              <a:rPr lang="en-US" smtClean="0"/>
              <a:t>Monday, February 22, 2021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9EA177-AFE4-4F5B-BCEB-892ACA644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9DF49B-FB5B-40EE-BFFA-FB5443581018}"/>
              </a:ext>
            </a:extLst>
          </p:cNvPr>
          <p:cNvSpPr txBox="1"/>
          <p:nvPr/>
        </p:nvSpPr>
        <p:spPr>
          <a:xfrm>
            <a:off x="727113" y="1404155"/>
            <a:ext cx="7943162" cy="33483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228600">
              <a:spcAft>
                <a:spcPts val="1200"/>
              </a:spcAft>
            </a:pPr>
            <a:r>
              <a:rPr lang="lv-LV" dirty="0"/>
              <a:t>Click - </a:t>
            </a:r>
            <a:r>
              <a:rPr lang="lv-LV" dirty="0">
                <a:hlinkClick r:id="rId3"/>
              </a:rPr>
              <a:t>https://www.jetbrains.com/idea/download/#section=windows</a:t>
            </a:r>
            <a:endParaRPr lang="en-US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497E28-E401-45F6-8E47-A4833ED95852}"/>
              </a:ext>
            </a:extLst>
          </p:cNvPr>
          <p:cNvSpPr txBox="1"/>
          <p:nvPr/>
        </p:nvSpPr>
        <p:spPr>
          <a:xfrm>
            <a:off x="727113" y="477067"/>
            <a:ext cx="6477918" cy="33483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228600">
              <a:spcAft>
                <a:spcPts val="1200"/>
              </a:spcAft>
            </a:pPr>
            <a:r>
              <a:rPr lang="lv-LV" dirty="0"/>
              <a:t>Go to IntelliJ download page </a:t>
            </a:r>
            <a:r>
              <a:rPr lang="lv-LV" dirty="0">
                <a:sym typeface="Wingdings" panose="05000000000000000000" pitchFamily="2" charset="2"/>
              </a:rPr>
              <a:t> Press Download Community version as .exe file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73099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89E362-EBC8-452F-BA49-40D4F93A76D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DCDE1A5-7B8C-446C-B047-DEF343C830D4}" type="datetime2">
              <a:rPr lang="en-US" smtClean="0"/>
              <a:t>Monday, February 22, 2021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09E15A-2759-42FE-960B-DAF3B3CEF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30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B683E6-5514-4DBB-B029-0A985B0E3595}"/>
              </a:ext>
            </a:extLst>
          </p:cNvPr>
          <p:cNvSpPr txBox="1"/>
          <p:nvPr/>
        </p:nvSpPr>
        <p:spPr>
          <a:xfrm>
            <a:off x="1579149" y="2058581"/>
            <a:ext cx="8291964" cy="78650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228600">
              <a:spcAft>
                <a:spcPts val="1200"/>
              </a:spcAft>
            </a:pPr>
            <a:r>
              <a:rPr lang="en-US" sz="4400" dirty="0"/>
              <a:t>Now you can start to complete TASKS and edit local files</a:t>
            </a:r>
          </a:p>
        </p:txBody>
      </p:sp>
    </p:spTree>
    <p:extLst>
      <p:ext uri="{BB962C8B-B14F-4D97-AF65-F5344CB8AC3E}">
        <p14:creationId xmlns:p14="http://schemas.microsoft.com/office/powerpoint/2010/main" val="30883698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89E362-EBC8-452F-BA49-40D4F93A76D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DCDE1A5-7B8C-446C-B047-DEF343C830D4}" type="datetime2">
              <a:rPr lang="en-US" smtClean="0"/>
              <a:t>Monday, February 22, 2021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09E15A-2759-42FE-960B-DAF3B3CEF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31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B683E6-5514-4DBB-B029-0A985B0E3595}"/>
              </a:ext>
            </a:extLst>
          </p:cNvPr>
          <p:cNvSpPr txBox="1"/>
          <p:nvPr/>
        </p:nvSpPr>
        <p:spPr>
          <a:xfrm>
            <a:off x="1413895" y="317915"/>
            <a:ext cx="8611453" cy="335070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228600">
              <a:spcAft>
                <a:spcPts val="1200"/>
              </a:spcAft>
            </a:pPr>
            <a:r>
              <a:rPr lang="en-US" dirty="0"/>
              <a:t>After you have done your task and you are ready to push your code to GitHub use those commands:</a:t>
            </a:r>
          </a:p>
          <a:p>
            <a:pPr defTabSz="228600">
              <a:spcAft>
                <a:spcPts val="1200"/>
              </a:spcAft>
            </a:pPr>
            <a:r>
              <a:rPr lang="en-US" dirty="0">
                <a:solidFill>
                  <a:srgbClr val="FF0000"/>
                </a:solidFill>
              </a:rPr>
              <a:t>“git pull” </a:t>
            </a:r>
            <a:r>
              <a:rPr lang="en-US" dirty="0"/>
              <a:t>if you expect some changes from OTHERS in your branch, but in this case you can use command – </a:t>
            </a:r>
            <a:r>
              <a:rPr lang="en-US" dirty="0">
                <a:solidFill>
                  <a:srgbClr val="FF0000"/>
                </a:solidFill>
              </a:rPr>
              <a:t>“git fetch” </a:t>
            </a:r>
            <a:r>
              <a:rPr lang="en-US" dirty="0"/>
              <a:t>to update YOUR branch from Instructor repository    //This command is not mandatory, but it is like good practice to not make any conflicts. Remember this for your Group Project in week 4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defTabSz="228600">
              <a:spcAft>
                <a:spcPts val="1200"/>
              </a:spcAft>
            </a:pPr>
            <a:r>
              <a:rPr lang="en-US" dirty="0">
                <a:solidFill>
                  <a:srgbClr val="FF0000"/>
                </a:solidFill>
              </a:rPr>
              <a:t>“git status” </a:t>
            </a:r>
            <a:r>
              <a:rPr lang="en-US" dirty="0"/>
              <a:t>to check what is changed. If you have added new files or changed them, then you can use command – </a:t>
            </a:r>
            <a:r>
              <a:rPr lang="en-US" dirty="0">
                <a:solidFill>
                  <a:srgbClr val="FF0000"/>
                </a:solidFill>
              </a:rPr>
              <a:t>“git add --all”</a:t>
            </a:r>
            <a:endParaRPr lang="en-US" dirty="0"/>
          </a:p>
          <a:p>
            <a:pPr defTabSz="228600">
              <a:spcAft>
                <a:spcPts val="1200"/>
              </a:spcAft>
            </a:pPr>
            <a:r>
              <a:rPr lang="en-US" dirty="0">
                <a:solidFill>
                  <a:srgbClr val="FF0000"/>
                </a:solidFill>
              </a:rPr>
              <a:t>“git commit –m </a:t>
            </a:r>
            <a:r>
              <a:rPr lang="lv-LV" dirty="0">
                <a:solidFill>
                  <a:srgbClr val="FF0000"/>
                </a:solidFill>
              </a:rPr>
              <a:t>‘’</a:t>
            </a:r>
            <a:r>
              <a:rPr lang="en-US" dirty="0">
                <a:solidFill>
                  <a:srgbClr val="FF0000"/>
                </a:solidFill>
              </a:rPr>
              <a:t>[comment]</a:t>
            </a:r>
            <a:r>
              <a:rPr lang="lv-LV" dirty="0">
                <a:solidFill>
                  <a:srgbClr val="FF0000"/>
                </a:solidFill>
              </a:rPr>
              <a:t>’’</a:t>
            </a:r>
            <a:r>
              <a:rPr lang="en-US" dirty="0">
                <a:solidFill>
                  <a:srgbClr val="FF0000"/>
                </a:solidFill>
              </a:rPr>
              <a:t>” </a:t>
            </a:r>
            <a:r>
              <a:rPr lang="en-US" dirty="0"/>
              <a:t>to save local changes</a:t>
            </a:r>
          </a:p>
          <a:p>
            <a:pPr defTabSz="228600">
              <a:spcAft>
                <a:spcPts val="1200"/>
              </a:spcAft>
            </a:pPr>
            <a:r>
              <a:rPr lang="en-US" dirty="0">
                <a:solidFill>
                  <a:srgbClr val="FF0000"/>
                </a:solidFill>
              </a:rPr>
              <a:t>“git push” </a:t>
            </a:r>
            <a:r>
              <a:rPr lang="en-US" dirty="0"/>
              <a:t>to push changes to GitHub</a:t>
            </a:r>
          </a:p>
          <a:p>
            <a:pPr defTabSz="228600">
              <a:spcAft>
                <a:spcPts val="1200"/>
              </a:spcAft>
            </a:pPr>
            <a:r>
              <a:rPr lang="en-US" dirty="0"/>
              <a:t>Check example in next slide</a:t>
            </a:r>
          </a:p>
          <a:p>
            <a:pPr defTabSz="228600">
              <a:spcAft>
                <a:spcPts val="1200"/>
              </a:spcAft>
            </a:pPr>
            <a:endParaRPr lang="en-US" dirty="0"/>
          </a:p>
          <a:p>
            <a:pPr defTabSz="228600">
              <a:spcAft>
                <a:spcPts val="12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11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89E362-EBC8-452F-BA49-40D4F93A76D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DCDE1A5-7B8C-446C-B047-DEF343C830D4}" type="datetime2">
              <a:rPr lang="en-US" smtClean="0"/>
              <a:t>Monday, February 22, 2021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09E15A-2759-42FE-960B-DAF3B3CEF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32</a:t>
            </a:fld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B225FDC-A12F-423E-AE54-F1A8012443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171" y="495466"/>
            <a:ext cx="7076610" cy="586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537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EB703FF-6EED-4455-8FBE-0908461B41F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122" y="1765767"/>
            <a:ext cx="5903309" cy="4533742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5C650B-04C2-4791-AED3-04434402EEF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DCDE1A5-7B8C-446C-B047-DEF343C830D4}" type="datetime2">
              <a:rPr lang="en-US" smtClean="0"/>
              <a:t>Monday, February 22, 2021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A13EC-86FF-4065-87A9-64E3BEAAF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68E623-CF50-475F-8488-5FB9FCD6DF5E}"/>
              </a:ext>
            </a:extLst>
          </p:cNvPr>
          <p:cNvSpPr txBox="1"/>
          <p:nvPr/>
        </p:nvSpPr>
        <p:spPr>
          <a:xfrm>
            <a:off x="1046602" y="738130"/>
            <a:ext cx="8471971" cy="44067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r>
              <a:rPr lang="lv-LV" noProof="0" dirty="0"/>
              <a:t>Open .exe file, click next, next, check like this and install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4243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3B1AB84-A36E-40A9-BB56-027D958E854D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964" y="1842062"/>
            <a:ext cx="8852652" cy="4151114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5271FE-30D9-4F1B-9403-892DBC37A59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DCDE1A5-7B8C-446C-B047-DEF343C830D4}" type="datetime2">
              <a:rPr lang="en-US" smtClean="0"/>
              <a:t>Monday, February 22, 2021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99A0C-F84E-4BF3-AFD3-EF4CD7EFD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F4F9CF-9994-4DAF-86C0-FA07A03818CE}"/>
              </a:ext>
            </a:extLst>
          </p:cNvPr>
          <p:cNvSpPr txBox="1"/>
          <p:nvPr/>
        </p:nvSpPr>
        <p:spPr>
          <a:xfrm>
            <a:off x="1685580" y="528810"/>
            <a:ext cx="8494005" cy="8923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r>
              <a:rPr lang="lv-LV" noProof="0" dirty="0"/>
              <a:t>Install Java JDK latest latest version i.e. Java SE 15</a:t>
            </a:r>
          </a:p>
          <a:p>
            <a:pPr defTabSz="228600">
              <a:spcAft>
                <a:spcPts val="1200"/>
              </a:spcAft>
            </a:pPr>
            <a:r>
              <a:rPr lang="lv-LV" dirty="0"/>
              <a:t>Click - </a:t>
            </a:r>
            <a:r>
              <a:rPr lang="lv-LV" dirty="0">
                <a:hlinkClick r:id="rId3"/>
              </a:rPr>
              <a:t>https://www.oracle.com/java/technologies/javase-downloads.html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4898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8B0FB5CC-B721-4206-9704-960F3DC8F3D6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165" y="1454150"/>
            <a:ext cx="9797670" cy="4940300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0E5D01-052F-47FD-BB4E-FDFC7812D2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DCDE1A5-7B8C-446C-B047-DEF343C830D4}" type="datetime2">
              <a:rPr lang="en-US" smtClean="0"/>
              <a:t>Monday, February 22, 2021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4DCF06-8D7D-45C5-B9C0-C1438D4D6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349918-A6CE-4C48-A527-CC6912A588B9}"/>
              </a:ext>
            </a:extLst>
          </p:cNvPr>
          <p:cNvSpPr txBox="1"/>
          <p:nvPr/>
        </p:nvSpPr>
        <p:spPr>
          <a:xfrm>
            <a:off x="1861851" y="381000"/>
            <a:ext cx="6180462" cy="76475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r>
              <a:rPr lang="lv-LV" noProof="0" dirty="0"/>
              <a:t>Choose the right installation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4646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458DD95-5965-495F-BD23-0CAE06409000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689" y="1784063"/>
            <a:ext cx="5848224" cy="4456347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C92590-64DF-4D65-BB08-D2C4FD75895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DCDE1A5-7B8C-446C-B047-DEF343C830D4}" type="datetime2">
              <a:rPr lang="en-US" smtClean="0"/>
              <a:t>Monday, February 22, 2021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A0268-D581-431B-9F29-11A0F98A5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D23D66-302F-4648-BBE1-5AAA104AFA40}"/>
              </a:ext>
            </a:extLst>
          </p:cNvPr>
          <p:cNvSpPr txBox="1"/>
          <p:nvPr/>
        </p:nvSpPr>
        <p:spPr>
          <a:xfrm>
            <a:off x="1619479" y="617590"/>
            <a:ext cx="6026227" cy="8042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r>
              <a:rPr lang="lv-LV" noProof="0" dirty="0"/>
              <a:t>Open that, press next</a:t>
            </a:r>
            <a:r>
              <a:rPr lang="lv-LV" noProof="0" dirty="0">
                <a:sym typeface="Wingdings" panose="05000000000000000000" pitchFamily="2" charset="2"/>
              </a:rPr>
              <a:t>next everywhere and install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1822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58AD0AE-E029-4E13-93FA-CA92A4D8115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29" y="2082187"/>
            <a:ext cx="6808529" cy="3982990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11D3B9-739A-4C82-A1AB-3CFC8C892CD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DCDE1A5-7B8C-446C-B047-DEF343C830D4}" type="datetime2">
              <a:rPr lang="en-US" smtClean="0"/>
              <a:t>Monday, February 22, 2021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2196FE-C839-4657-B2A4-F9FA04930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8</a:t>
            </a:fld>
            <a:endParaRPr lang="en-US" dirty="0"/>
          </a:p>
        </p:txBody>
      </p:sp>
      <p:pic>
        <p:nvPicPr>
          <p:cNvPr id="9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CF86273-B95B-4131-969C-D0E77E3FBB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826" y="1844832"/>
            <a:ext cx="3924300" cy="44577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2F8A5F7-437A-481B-8F91-08AFC0A93FA1}"/>
              </a:ext>
            </a:extLst>
          </p:cNvPr>
          <p:cNvSpPr txBox="1"/>
          <p:nvPr/>
        </p:nvSpPr>
        <p:spPr>
          <a:xfrm>
            <a:off x="892366" y="381000"/>
            <a:ext cx="6588087" cy="97407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r>
              <a:rPr lang="lv-LV" b="1" noProof="0" dirty="0"/>
              <a:t>Set environment variables.</a:t>
            </a:r>
          </a:p>
          <a:p>
            <a:pPr algn="l" defTabSz="228600">
              <a:spcAft>
                <a:spcPts val="1200"/>
              </a:spcAft>
            </a:pPr>
            <a:r>
              <a:rPr lang="lv-LV" dirty="0"/>
              <a:t>Go there: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518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22B80A3-E81A-442D-A6C9-43F89F13E4F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735" y="825198"/>
            <a:ext cx="6627730" cy="5651803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156E54-ED6D-4D11-BFB0-E68600DC94F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DCDE1A5-7B8C-446C-B047-DEF343C830D4}" type="datetime2">
              <a:rPr lang="en-US" smtClean="0"/>
              <a:t>Monday, February 22, 2021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F51D8-3691-47EA-AFC8-D329A63AB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0F7C9DC-9991-41E5-90A2-42AA4C2C2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82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ccenture 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Accenture - 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tIns="91440" bIns="91440"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 defTabSz="228600">
          <a:spcAft>
            <a:spcPts val="1200"/>
          </a:spcAft>
          <a:defRPr noProof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cc_TechnologyTemplate_Graphik_100820" id="{8F0685C7-E16D-8A4C-81F4-73FFFBFF972B}" vid="{677ECC14-0BA0-0A43-8A07-B2AB5613A920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 xmlns="542f6e5c-922c-45a4-8ebd-005ee712c0d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AC1097D87E0B439E22A4D2CE23160D" ma:contentTypeVersion="13" ma:contentTypeDescription="Create a new document." ma:contentTypeScope="" ma:versionID="a3789811ab42bc17860b6d6372c3688b">
  <xsd:schema xmlns:xsd="http://www.w3.org/2001/XMLSchema" xmlns:xs="http://www.w3.org/2001/XMLSchema" xmlns:p="http://schemas.microsoft.com/office/2006/metadata/properties" xmlns:ns2="542f6e5c-922c-45a4-8ebd-005ee712c0d5" xmlns:ns3="5f348696-cc4d-49a3-872b-20cf2395c533" targetNamespace="http://schemas.microsoft.com/office/2006/metadata/properties" ma:root="true" ma:fieldsID="213deff0eb23785fd2c045001763249f" ns2:_="" ns3:_="">
    <xsd:import namespace="542f6e5c-922c-45a4-8ebd-005ee712c0d5"/>
    <xsd:import namespace="5f348696-cc4d-49a3-872b-20cf2395c5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Comm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2f6e5c-922c-45a4-8ebd-005ee712c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Comment" ma:index="20" nillable="true" ma:displayName="Comment" ma:format="Dropdown" ma:internalName="Comment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348696-cc4d-49a3-872b-20cf2395c533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9831B46-6CD1-40D2-9FB5-3E58559F90A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6BFFC05-B2F6-4CED-BE65-F75B1EB7AD7B}">
  <ds:schemaRefs>
    <ds:schemaRef ds:uri="http://purl.org/dc/elements/1.1/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f09dec34-126f-4759-b06d-a920de720ce4"/>
    <ds:schemaRef ds:uri="17c09f85-56e7-4417-b5d2-7fa4154de313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8C14B5B6-85C5-496A-8ADB-DEDCAA4BB259}"/>
</file>

<file path=docProps/app.xml><?xml version="1.0" encoding="utf-8"?>
<Properties xmlns="http://schemas.openxmlformats.org/officeDocument/2006/extended-properties" xmlns:vt="http://schemas.openxmlformats.org/officeDocument/2006/docPropsVTypes">
  <Template>Acc_TechnologyTemplate_Graphik_100820</Template>
  <TotalTime>534</TotalTime>
  <Words>779</Words>
  <Application>Microsoft Office PowerPoint</Application>
  <PresentationFormat>Widescreen</PresentationFormat>
  <Paragraphs>121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Calibri Light</vt:lpstr>
      <vt:lpstr>Graphik</vt:lpstr>
      <vt:lpstr>GT Sectra Fine</vt:lpstr>
      <vt:lpstr>System Font</vt:lpstr>
      <vt:lpstr>Office Theme</vt:lpstr>
      <vt:lpstr>Custom Design</vt:lpstr>
      <vt:lpstr>PowerPoint Presentation</vt:lpstr>
      <vt:lpstr>Activity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Automation  Engineering Fundamentals:  Java  </dc:title>
  <dc:creator>Lorencs, Martins</dc:creator>
  <cp:lastModifiedBy>Lorencs, Martins</cp:lastModifiedBy>
  <cp:revision>26</cp:revision>
  <dcterms:created xsi:type="dcterms:W3CDTF">2021-02-14T16:55:03Z</dcterms:created>
  <dcterms:modified xsi:type="dcterms:W3CDTF">2021-02-22T20:15:18Z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0x010100CCAC1097D87E0B439E22A4D2CE23160D</vt:lpwstr>
  </property>
</Properties>
</file>