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0" r:id="rId2"/>
    <p:sldId id="294" r:id="rId3"/>
    <p:sldId id="29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4"/>
            <p14:sldId id="295"/>
            <p14:sldId id="318"/>
            <p14:sldId id="319"/>
            <p14:sldId id="320"/>
            <p14:sldId id="321"/>
            <p14:sldId id="322"/>
            <p14:sldId id="323"/>
            <p14:sldId id="32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>
        <p:scale>
          <a:sx n="75" d="100"/>
          <a:sy n="75" d="100"/>
        </p:scale>
        <p:origin x="246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10/02/2022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729" y="2242160"/>
            <a:ext cx="7166696" cy="1259500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Financial AI – Week 7</a:t>
            </a:r>
            <a:br>
              <a:rPr lang="en-US" altLang="en-US" dirty="0"/>
            </a:br>
            <a:r>
              <a:rPr lang="en-US" altLang="en-US" dirty="0"/>
              <a:t>Problem 3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Object Oriented Programming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October 02</a:t>
            </a:r>
            <a:r>
              <a:rPr lang="en-US" altLang="en-US" baseline="30000" dirty="0"/>
              <a:t>th</a:t>
            </a:r>
            <a:r>
              <a:rPr lang="en-US" altLang="en-US" dirty="0"/>
              <a:t>, 2022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이후범</a:t>
            </a:r>
            <a:r>
              <a:rPr lang="en-US" altLang="ko-KR" dirty="0"/>
              <a:t>, </a:t>
            </a:r>
            <a:r>
              <a:rPr lang="ko-KR" altLang="en-US" dirty="0" err="1"/>
              <a:t>정효찬</a:t>
            </a:r>
            <a:r>
              <a:rPr lang="en-US" altLang="ko-KR" dirty="0"/>
              <a:t>, </a:t>
            </a:r>
            <a:r>
              <a:rPr lang="ko-KR" altLang="en-US" dirty="0"/>
              <a:t>황정민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ECE6E-C29D-8988-060C-4F21279E35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Problem 3 - 3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BF7747-701D-7819-C59E-877D5E8E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111500"/>
            <a:ext cx="5810250" cy="16636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7504B2-68EE-62AD-B049-911C449D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3" y="1136650"/>
            <a:ext cx="8099427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3C5B2117-A8A9-BBB2-FBFA-455D7C049221}"/>
              </a:ext>
            </a:extLst>
          </p:cNvPr>
          <p:cNvSpPr txBox="1">
            <a:spLocks/>
          </p:cNvSpPr>
          <p:nvPr/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skan Light" panose="02000503060000020004" pitchFamily="2" charset="0"/>
                <a:ea typeface="+mj-ea"/>
                <a:cs typeface="+mj-cs"/>
              </a:defRPr>
            </a:lvl1pPr>
          </a:lstStyle>
          <a:p>
            <a:r>
              <a:rPr kumimoji="1" lang="en-US" altLang="en-US" dirty="0"/>
              <a:t>Problem 3 - 1</a:t>
            </a:r>
            <a:endParaRPr kumimoji="1" lang="ko-Kore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3D798CC-C77B-3969-4E05-F594781C5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" y="1340518"/>
            <a:ext cx="8091419" cy="1227317"/>
          </a:xfrm>
        </p:spPr>
      </p:pic>
      <p:pic>
        <p:nvPicPr>
          <p:cNvPr id="14" name="그림 13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C39C06DB-EFEF-2856-B9A9-4CAD5FB2C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81" y="2566866"/>
            <a:ext cx="7710908" cy="32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4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Problem 3 - 1</a:t>
            </a:r>
            <a:endParaRPr kumimoji="1" lang="ko-Kore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097AF5BF-B45E-2A76-50AB-442C83D16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61" y="1114425"/>
            <a:ext cx="5159278" cy="4629150"/>
          </a:xfrm>
        </p:spPr>
      </p:pic>
    </p:spTree>
    <p:extLst>
      <p:ext uri="{BB962C8B-B14F-4D97-AF65-F5344CB8AC3E}">
        <p14:creationId xmlns:p14="http://schemas.microsoft.com/office/powerpoint/2010/main" val="38100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Problem 3 - 1</a:t>
            </a:r>
            <a:endParaRPr kumimoji="1" lang="ko-Kore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C35593CD-C57B-3D6E-DE92-E13579C9F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48" y="1580590"/>
            <a:ext cx="5533304" cy="3696819"/>
          </a:xfrm>
        </p:spPr>
      </p:pic>
    </p:spTree>
    <p:extLst>
      <p:ext uri="{BB962C8B-B14F-4D97-AF65-F5344CB8AC3E}">
        <p14:creationId xmlns:p14="http://schemas.microsoft.com/office/powerpoint/2010/main" val="119260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Problem 3 - 2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8E94A16-3BAF-F784-E03B-DC575D2DC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" y="1222084"/>
            <a:ext cx="7858442" cy="10822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30CD3-2B05-E7B6-2857-3597E03F3961}"/>
              </a:ext>
            </a:extLst>
          </p:cNvPr>
          <p:cNvSpPr txBox="1"/>
          <p:nvPr/>
        </p:nvSpPr>
        <p:spPr>
          <a:xfrm>
            <a:off x="696632" y="2304288"/>
            <a:ext cx="75460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Backpropagation is used for training NN model.</a:t>
            </a:r>
          </a:p>
          <a:p>
            <a:r>
              <a:rPr lang="en-US" altLang="ko-KR" dirty="0"/>
              <a:t>It computes the gradient of cost function every model parameters(</a:t>
            </a:r>
            <a:r>
              <a:rPr lang="en-US" altLang="ko-KR" dirty="0" err="1"/>
              <a:t>ie</a:t>
            </a:r>
            <a:r>
              <a:rPr lang="en-US" altLang="ko-KR" dirty="0"/>
              <a:t>. all weights and biases) then it performs a Gradient Descent using these gradients.  </a:t>
            </a:r>
          </a:p>
          <a:p>
            <a:r>
              <a:rPr lang="en-US" altLang="ko-KR" dirty="0"/>
              <a:t>W+ = W - </a:t>
            </a:r>
            <a:r>
              <a:rPr lang="en-US" altLang="ko-KR" dirty="0" err="1"/>
              <a:t>dE</a:t>
            </a:r>
            <a:r>
              <a:rPr lang="en-US" altLang="ko-KR" dirty="0"/>
              <a:t>/DW, b+ = b-</a:t>
            </a:r>
            <a:r>
              <a:rPr lang="en-US" altLang="ko-KR" dirty="0" err="1"/>
              <a:t>dE</a:t>
            </a:r>
            <a:r>
              <a:rPr lang="en-US" altLang="ko-KR" dirty="0"/>
              <a:t>/</a:t>
            </a:r>
            <a:r>
              <a:rPr lang="en-US" altLang="ko-KR" dirty="0" err="1"/>
              <a:t>db</a:t>
            </a:r>
            <a:r>
              <a:rPr lang="en-US" altLang="ko-KR" dirty="0"/>
              <a:t> (E is cost function) </a:t>
            </a:r>
          </a:p>
          <a:p>
            <a:endParaRPr lang="en-US" altLang="ko-KR" dirty="0"/>
          </a:p>
          <a:p>
            <a:r>
              <a:rPr lang="en-US" altLang="ko-KR" dirty="0"/>
              <a:t>Reverse-mode </a:t>
            </a:r>
            <a:r>
              <a:rPr lang="en-US" altLang="ko-KR" dirty="0" err="1"/>
              <a:t>autodiff</a:t>
            </a:r>
            <a:r>
              <a:rPr lang="en-US" altLang="ko-KR" dirty="0"/>
              <a:t> performs a forward pass through a computation graph, computing every node’s value for the current training batch, and then it performs a reverse pass, computing all the gradients at once.</a:t>
            </a:r>
          </a:p>
          <a:p>
            <a:endParaRPr lang="en-US" altLang="ko-KR" dirty="0"/>
          </a:p>
          <a:p>
            <a:r>
              <a:rPr lang="en-US" altLang="ko-KR" dirty="0"/>
              <a:t>Using Reverse-mode </a:t>
            </a:r>
            <a:r>
              <a:rPr lang="en-US" altLang="ko-KR" dirty="0" err="1"/>
              <a:t>autodiff</a:t>
            </a:r>
            <a:r>
              <a:rPr lang="en-US" altLang="ko-KR" dirty="0"/>
              <a:t> we can calculate the gradients efficiently.</a:t>
            </a:r>
          </a:p>
          <a:p>
            <a:r>
              <a:rPr lang="en-US" altLang="ko-KR" dirty="0"/>
              <a:t>To sum up, Backpropagation is process of updating the parameters used in NN model and reverse-mode </a:t>
            </a:r>
            <a:r>
              <a:rPr lang="en-US" altLang="ko-KR" dirty="0" err="1"/>
              <a:t>autodiff</a:t>
            </a:r>
            <a:r>
              <a:rPr lang="en-US" altLang="ko-KR" dirty="0"/>
              <a:t> is one of ways to calculate gradients to be used for backpropagation.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65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Problem 3 - 3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9550B4-F1D7-6B95-5D10-D775F9DEA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" y="1169946"/>
            <a:ext cx="8091419" cy="989054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390423D-830F-804B-72FF-D71D80EC7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159000"/>
            <a:ext cx="4029637" cy="352905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5492842-CB8F-0575-AAA6-7CC125E7D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47" y="2159000"/>
            <a:ext cx="3524742" cy="35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Problem 3 - 3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0BD338-55FF-B727-E805-6B098859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3" y="1136650"/>
            <a:ext cx="8099427" cy="946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5C3C9E-B4B5-A0CD-E134-96D8EFC6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64" y="2137370"/>
            <a:ext cx="6610350" cy="4095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5D1372-3063-3BE2-044F-0BFE9308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64" y="2601515"/>
            <a:ext cx="6600825" cy="32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Problem 3 - 3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04AC72-CAB3-8661-FA41-E61A5526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1" y="1381129"/>
            <a:ext cx="4586288" cy="50260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E41DD3-3BD4-9DCC-799B-349B8D10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1" y="2228850"/>
            <a:ext cx="327501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Problem 3 - 3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E29B4D-5AD8-B76C-7AA3-B132B3E5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181100"/>
            <a:ext cx="7099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4915</TotalTime>
  <Words>191</Words>
  <Application>Microsoft Office PowerPoint</Application>
  <PresentationFormat>화면 슬라이드 쇼(4:3)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Askan Light</vt:lpstr>
      <vt:lpstr>Arial</vt:lpstr>
      <vt:lpstr>Calibri</vt:lpstr>
      <vt:lpstr>Times New Roman</vt:lpstr>
      <vt:lpstr>Office Theme</vt:lpstr>
      <vt:lpstr> Financial AI – Week 7 Problem 3</vt:lpstr>
      <vt:lpstr>PowerPoint 프레젠테이션</vt:lpstr>
      <vt:lpstr>Problem 3 - 1</vt:lpstr>
      <vt:lpstr>Problem 3 - 1</vt:lpstr>
      <vt:lpstr>Problem 3 - 2</vt:lpstr>
      <vt:lpstr>Problem 3 - 3</vt:lpstr>
      <vt:lpstr>Problem 3 - 3</vt:lpstr>
      <vt:lpstr>Problem 3 - 3</vt:lpstr>
      <vt:lpstr>Problem 3 - 3</vt:lpstr>
      <vt:lpstr>Problem 3 - 3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이후범</cp:lastModifiedBy>
  <cp:revision>47</cp:revision>
  <dcterms:created xsi:type="dcterms:W3CDTF">2021-05-31T23:36:21Z</dcterms:created>
  <dcterms:modified xsi:type="dcterms:W3CDTF">2022-10-02T10:20:54Z</dcterms:modified>
</cp:coreProperties>
</file>