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2" r:id="rId3"/>
    <p:sldId id="296" r:id="rId4"/>
    <p:sldId id="297" r:id="rId5"/>
    <p:sldId id="298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294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10/02/2022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 Week7 Homework Problem 2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/>
              <a:t>Tensorflow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2022/10/02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문상원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양동현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양준영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21" y="1144588"/>
            <a:ext cx="5847687" cy="3661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31" y="5011615"/>
            <a:ext cx="56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Reducing cost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just two neurons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Can’t find good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54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 8 neurons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Fast and never stuck</a:t>
            </a:r>
          </a:p>
          <a:p>
            <a:endParaRPr lang="en-US" altLang="ko-KR" dirty="0"/>
          </a:p>
          <a:p>
            <a:r>
              <a:rPr lang="en-US" altLang="ko-KR" dirty="0" smtClean="0"/>
              <a:t>Neural network theory: large neural never stuck</a:t>
            </a:r>
          </a:p>
          <a:p>
            <a:r>
              <a:rPr lang="en-US" altLang="ko-KR" dirty="0" smtClean="0"/>
              <a:t>Even local optima is good as global optima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spiral dataset(4 layer, 8 neurons)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take long</a:t>
            </a:r>
          </a:p>
          <a:p>
            <a:endParaRPr lang="en-US" altLang="ko-KR" dirty="0"/>
          </a:p>
          <a:p>
            <a:r>
              <a:rPr lang="en-US" altLang="ko-KR" dirty="0" smtClean="0"/>
              <a:t>Often stuck in plateaus</a:t>
            </a:r>
          </a:p>
          <a:p>
            <a:endParaRPr lang="en-US" altLang="ko-KR" dirty="0"/>
          </a:p>
          <a:p>
            <a:r>
              <a:rPr lang="en-US" altLang="ko-KR" dirty="0" smtClean="0"/>
              <a:t>Highest neurons fast than lowest neurons</a:t>
            </a:r>
            <a:endParaRPr lang="en-US" altLang="ko-KR" dirty="0"/>
          </a:p>
          <a:p>
            <a:r>
              <a:rPr lang="en-US" altLang="ko-KR" dirty="0" smtClean="0"/>
              <a:t>Because of vanishing gradient problem</a:t>
            </a:r>
          </a:p>
          <a:p>
            <a:endParaRPr lang="en-US" altLang="ko-KR" dirty="0"/>
          </a:p>
          <a:p>
            <a:r>
              <a:rPr lang="en-US" altLang="ko-KR" dirty="0" smtClean="0"/>
              <a:t>-&gt;use better weight initialization</a:t>
            </a:r>
          </a:p>
          <a:p>
            <a:r>
              <a:rPr lang="en-US" altLang="ko-KR" dirty="0" smtClean="0"/>
              <a:t>Ex)</a:t>
            </a:r>
            <a:r>
              <a:rPr lang="en-US" altLang="ko-KR" dirty="0" err="1" smtClean="0"/>
              <a:t>adagrad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 grad</a:t>
            </a:r>
          </a:p>
          <a:p>
            <a:endParaRPr lang="en-US" altLang="ko-KR" dirty="0"/>
          </a:p>
          <a:p>
            <a:r>
              <a:rPr lang="en-US" altLang="ko-KR" dirty="0" smtClean="0"/>
              <a:t>Learning rate changes to each parameter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2342784"/>
            <a:ext cx="4394688" cy="33595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22631" y="3777249"/>
            <a:ext cx="3560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slope reduced </a:t>
            </a:r>
            <a:r>
              <a:rPr lang="en-US" altLang="ko-KR" dirty="0"/>
              <a:t>more quickly for steep dimensions than for gentle dimensions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2631" y="2409092"/>
            <a:ext cx="3292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F: cost function</a:t>
            </a:r>
          </a:p>
          <a:p>
            <a:r>
              <a:rPr lang="en-US" altLang="ko-KR" dirty="0" smtClean="0"/>
              <a:t>A: variable of learning rate</a:t>
            </a:r>
          </a:p>
          <a:p>
            <a:r>
              <a:rPr lang="en-US" altLang="ko-KR" dirty="0" err="1" smtClean="0"/>
              <a:t>Epsilone</a:t>
            </a:r>
            <a:r>
              <a:rPr lang="en-US" altLang="ko-KR" dirty="0" smtClean="0"/>
              <a:t>: scale adjust</a:t>
            </a:r>
          </a:p>
          <a:p>
            <a:endParaRPr lang="en-US" altLang="ko-KR" dirty="0"/>
          </a:p>
          <a:p>
            <a:r>
              <a:rPr lang="en-US" altLang="ko-KR" dirty="0" smtClean="0"/>
              <a:t>G vector goes larger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8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63" y="1429695"/>
            <a:ext cx="8091487" cy="4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47588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1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2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3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4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playground.tensorflow.org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Neural network simulator made by google</a:t>
            </a:r>
          </a:p>
          <a:p>
            <a:endParaRPr lang="en-US" altLang="ko-KR" dirty="0"/>
          </a:p>
          <a:p>
            <a:r>
              <a:rPr lang="en-US" altLang="ko-KR" dirty="0" smtClean="0"/>
              <a:t>Train several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9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train 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layer: learned simple pattern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Second layer: learned combine of </a:t>
            </a:r>
            <a:r>
              <a:rPr lang="en-US" altLang="ko-KR" dirty="0" err="1" smtClean="0"/>
              <a:t>simplie</a:t>
            </a:r>
            <a:r>
              <a:rPr lang="en-US" altLang="ko-KR" dirty="0" smtClean="0"/>
              <a:t> pattern in </a:t>
            </a:r>
            <a:r>
              <a:rPr lang="en-US" altLang="ko-KR" dirty="0" err="1" smtClean="0"/>
              <a:t>fisrst</a:t>
            </a:r>
            <a:r>
              <a:rPr lang="en-US" altLang="ko-KR" dirty="0" smtClean="0"/>
              <a:t> layer</a:t>
            </a:r>
          </a:p>
          <a:p>
            <a:endParaRPr lang="en-US" altLang="ko-KR" dirty="0"/>
          </a:p>
          <a:p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more layer=&gt;more complex pattern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19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use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More faster, boundaries are linear</a:t>
            </a:r>
          </a:p>
          <a:p>
            <a:endParaRPr lang="en-US" altLang="ko-KR" dirty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function?</a:t>
            </a:r>
            <a:endParaRPr lang="en-US" altLang="ko-KR" dirty="0"/>
          </a:p>
          <a:p>
            <a:r>
              <a:rPr lang="en-US" altLang="ko-KR" dirty="0" smtClean="0"/>
              <a:t>One of activation function(</a:t>
            </a:r>
            <a:r>
              <a:rPr lang="en-US" altLang="ko-KR" dirty="0"/>
              <a:t>Converts the weighted sum of the input data to the output </a:t>
            </a:r>
            <a:r>
              <a:rPr lang="en-US" altLang="ko-KR" dirty="0" smtClean="0"/>
              <a:t>signal)</a:t>
            </a:r>
          </a:p>
          <a:p>
            <a:r>
              <a:rPr lang="en-US" altLang="ko-KR" dirty="0" smtClean="0"/>
              <a:t>Back-propagation(use differentiable)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Stairs function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08" y="3211330"/>
            <a:ext cx="3767869" cy="2483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782" y="3995725"/>
            <a:ext cx="192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 good</a:t>
            </a:r>
          </a:p>
          <a:p>
            <a:r>
              <a:rPr lang="en-US" altLang="ko-KR" dirty="0" err="1"/>
              <a:t>undifferentiable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Problems at updating weighted 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90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Sigmoid function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27" y="1144148"/>
            <a:ext cx="4331126" cy="2320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930" y="1934308"/>
            <a:ext cx="238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differential </a:t>
            </a:r>
            <a:r>
              <a:rPr lang="en-US" altLang="ko-KR" dirty="0"/>
              <a:t>value converges to zero. </a:t>
            </a:r>
            <a:r>
              <a:rPr lang="en-US" altLang="ko-KR" dirty="0" smtClean="0"/>
              <a:t>=&gt;gradient vanishing: lost </a:t>
            </a:r>
            <a:r>
              <a:rPr lang="en-US" altLang="ko-KR" dirty="0"/>
              <a:t>the </a:t>
            </a:r>
            <a:r>
              <a:rPr lang="en-US" altLang="ko-KR" dirty="0" smtClean="0"/>
              <a:t>weighted value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27" y="3458576"/>
            <a:ext cx="4331126" cy="221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930" y="4246685"/>
            <a:ext cx="230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gradient vanishing</a:t>
            </a:r>
          </a:p>
          <a:p>
            <a:endParaRPr lang="en-US" altLang="ko-KR" dirty="0"/>
          </a:p>
          <a:p>
            <a:r>
              <a:rPr lang="en-US" altLang="ko-KR" dirty="0" smtClean="0"/>
              <a:t>Problem if weighted value is under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0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than </a:t>
            </a:r>
            <a:r>
              <a:rPr lang="en-US" altLang="ko-KR" dirty="0" err="1" smtClean="0"/>
              <a:t>fundtion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Gradient vanishing problem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6" y="1144149"/>
            <a:ext cx="3693137" cy="2290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3" y="1144149"/>
            <a:ext cx="2545011" cy="438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18" y="3541608"/>
            <a:ext cx="4103936" cy="2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1144148"/>
            <a:ext cx="8102965" cy="44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risk of local minima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334556"/>
            <a:ext cx="4622922" cy="2297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3631660"/>
            <a:ext cx="4622922" cy="2200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52" y="1334556"/>
            <a:ext cx="5231360" cy="26140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52" y="3948611"/>
            <a:ext cx="4923625" cy="23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4647</TotalTime>
  <Words>253</Words>
  <Application>Microsoft Office PowerPoint</Application>
  <PresentationFormat>화면 슬라이드 쇼(4:3)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Askan Light</vt:lpstr>
      <vt:lpstr>HYGothic-Medium</vt:lpstr>
      <vt:lpstr>Malgun Gothic</vt:lpstr>
      <vt:lpstr>Malgun Gothic</vt:lpstr>
      <vt:lpstr>Arial</vt:lpstr>
      <vt:lpstr>Calibri</vt:lpstr>
      <vt:lpstr>Times New Roman</vt:lpstr>
      <vt:lpstr>Office Theme</vt:lpstr>
      <vt:lpstr> Week7 Homework Problem 2</vt:lpstr>
      <vt:lpstr>PowerPoint 프레젠테이션</vt:lpstr>
      <vt:lpstr>What is tensorflow</vt:lpstr>
      <vt:lpstr>1 train default</vt:lpstr>
      <vt:lpstr>2 use ReLu function</vt:lpstr>
      <vt:lpstr>PowerPoint 프레젠테이션</vt:lpstr>
      <vt:lpstr>PowerPoint 프레젠테이션</vt:lpstr>
      <vt:lpstr>PowerPoint 프레젠테이션</vt:lpstr>
      <vt:lpstr>3 risk of local minima</vt:lpstr>
      <vt:lpstr>PowerPoint 프레젠테이션</vt:lpstr>
      <vt:lpstr>4 just two neurons</vt:lpstr>
      <vt:lpstr>5 8 neurons</vt:lpstr>
      <vt:lpstr>6 spiral dataset(4 layer, 8 neurons)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49</cp:revision>
  <dcterms:created xsi:type="dcterms:W3CDTF">2021-05-31T23:36:21Z</dcterms:created>
  <dcterms:modified xsi:type="dcterms:W3CDTF">2022-10-02T09:21:36Z</dcterms:modified>
</cp:coreProperties>
</file>