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4080" autoAdjust="0"/>
  </p:normalViewPr>
  <p:slideViewPr>
    <p:cSldViewPr snapToGrid="0">
      <p:cViewPr varScale="1">
        <p:scale>
          <a:sx n="76" d="100"/>
          <a:sy n="76" d="100"/>
        </p:scale>
        <p:origin x="126" y="4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203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D95D5-A0A8-4B5F-8373-6EBE33DF9207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1236E-6348-4D76-8193-6BB3337D7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27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 will be referencing a presentation from</a:t>
            </a:r>
            <a:r>
              <a:rPr lang="en-US" baseline="0" dirty="0" smtClean="0"/>
              <a:t> Josh Justice called Test-Drive Development in React with Cypress. </a:t>
            </a:r>
            <a:r>
              <a:rPr lang="en-US" sz="1200" dirty="0" smtClean="0"/>
              <a:t>https://www.slideshare.net/JoshJustice1/testdriven-development-in-react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1236E-6348-4D76-8193-6BB3337D7A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56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going to assume we have created an Angular</a:t>
            </a:r>
            <a:r>
              <a:rPr lang="en-US" baseline="0" dirty="0" smtClean="0"/>
              <a:t> 7 project (https://angular.io/guide/quickstart) and have gone through the process of </a:t>
            </a:r>
            <a:r>
              <a:rPr lang="en-US" baseline="0" smtClean="0"/>
              <a:t>setting yp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1236E-6348-4D76-8193-6BB3337D7A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25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1236E-6348-4D76-8193-6BB3337D7A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05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1236E-6348-4D76-8193-6BB3337D7A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92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all the next failures</a:t>
            </a:r>
            <a:r>
              <a:rPr lang="en-US" baseline="0" dirty="0" smtClean="0"/>
              <a:t> are similar to the last I will skip the part where we iterate step by step. And more to the next failure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1236E-6348-4D76-8193-6BB3337D7A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85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a bit of other code in the .spec file that I did not include because its mostly just Angular</a:t>
            </a:r>
            <a:r>
              <a:rPr lang="en-US" baseline="0" dirty="0" smtClean="0"/>
              <a:t> specific.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1236E-6348-4D76-8193-6BB3337D7A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1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64" r="14352" b="98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636A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63979" y="3518573"/>
            <a:ext cx="9464040" cy="1778951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5400" b="1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363979" y="5595103"/>
            <a:ext cx="9464040" cy="79714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800" b="0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b="0" dirty="0"/>
              <a:t>First &amp; Last Name, Company Name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577465" y="5461908"/>
            <a:ext cx="8841492" cy="142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28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12" y="365125"/>
            <a:ext cx="10825718" cy="857619"/>
          </a:xfrm>
          <a:prstGeom prst="rect">
            <a:avLst/>
          </a:prstGeom>
        </p:spPr>
        <p:txBody>
          <a:bodyPr anchor="t" anchorCtr="0"/>
          <a:lstStyle>
            <a:lvl1pPr algn="ctr">
              <a:defRPr sz="5000" b="1">
                <a:solidFill>
                  <a:srgbClr val="107E8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610316" y="1562476"/>
            <a:ext cx="3191540" cy="2891317"/>
          </a:xfrm>
          <a:prstGeom prst="rect">
            <a:avLst/>
          </a:prstGeom>
          <a:pattFill prst="dkDnDiag">
            <a:fgClr>
              <a:schemeClr val="bg2"/>
            </a:fgClr>
            <a:bgClr>
              <a:schemeClr val="bg1"/>
            </a:bgClr>
          </a:pattFill>
        </p:spPr>
        <p:txBody>
          <a:bodyPr anchor="ctr" anchorCtr="0"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Click to add photo </a:t>
            </a:r>
            <a:br>
              <a:rPr lang="en-US" dirty="0"/>
            </a:br>
            <a:r>
              <a:rPr lang="en-US" dirty="0"/>
              <a:t>or drag &amp; drop photo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610316" y="4688264"/>
            <a:ext cx="3191540" cy="477911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FIRST &amp; LAST NAME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610316" y="5166175"/>
            <a:ext cx="3191540" cy="88139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Company name</a:t>
            </a:r>
          </a:p>
          <a:p>
            <a:pPr lvl="0"/>
            <a:r>
              <a:rPr lang="en-US" dirty="0"/>
              <a:t>Contact info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427405" y="1562476"/>
            <a:ext cx="3191540" cy="2891317"/>
          </a:xfrm>
          <a:prstGeom prst="rect">
            <a:avLst/>
          </a:prstGeom>
          <a:pattFill prst="dkDnDiag">
            <a:fgClr>
              <a:schemeClr val="bg2"/>
            </a:fgClr>
            <a:bgClr>
              <a:schemeClr val="bg1"/>
            </a:bgClr>
          </a:pattFill>
        </p:spPr>
        <p:txBody>
          <a:bodyPr anchor="ctr" anchorCtr="0"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Click to add photo </a:t>
            </a:r>
            <a:br>
              <a:rPr lang="en-US" dirty="0"/>
            </a:br>
            <a:r>
              <a:rPr lang="en-US" dirty="0"/>
              <a:t>or drag &amp; drop photo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427405" y="4688264"/>
            <a:ext cx="3191540" cy="477911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FIRST &amp; LAST NAME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427405" y="5166175"/>
            <a:ext cx="3191540" cy="88139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Company name</a:t>
            </a:r>
          </a:p>
          <a:p>
            <a:pPr lvl="0"/>
            <a:r>
              <a:rPr lang="en-US" dirty="0"/>
              <a:t>Contact info</a:t>
            </a:r>
          </a:p>
        </p:txBody>
      </p:sp>
    </p:spTree>
    <p:extLst>
      <p:ext uri="{BB962C8B-B14F-4D97-AF65-F5344CB8AC3E}">
        <p14:creationId xmlns:p14="http://schemas.microsoft.com/office/powerpoint/2010/main" val="11025920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12" y="365125"/>
            <a:ext cx="10825718" cy="857619"/>
          </a:xfrm>
          <a:prstGeom prst="rect">
            <a:avLst/>
          </a:prstGeom>
        </p:spPr>
        <p:txBody>
          <a:bodyPr anchor="t" anchorCtr="0"/>
          <a:lstStyle>
            <a:lvl1pPr algn="ctr">
              <a:defRPr sz="5000" b="1">
                <a:solidFill>
                  <a:srgbClr val="107E8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56012" y="1562476"/>
            <a:ext cx="3191540" cy="2891317"/>
          </a:xfrm>
          <a:prstGeom prst="rect">
            <a:avLst/>
          </a:prstGeom>
          <a:pattFill prst="dkDnDiag">
            <a:fgClr>
              <a:schemeClr val="bg2"/>
            </a:fgClr>
            <a:bgClr>
              <a:schemeClr val="bg1"/>
            </a:bgClr>
          </a:pattFill>
        </p:spPr>
        <p:txBody>
          <a:bodyPr anchor="ctr" anchorCtr="0"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Click to add photo </a:t>
            </a:r>
            <a:br>
              <a:rPr lang="en-US" dirty="0"/>
            </a:br>
            <a:r>
              <a:rPr lang="en-US" dirty="0"/>
              <a:t>or drag &amp; drop photo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56012" y="4688264"/>
            <a:ext cx="3191540" cy="477911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FIRST &amp; LAST NAME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56012" y="5166175"/>
            <a:ext cx="3191540" cy="88139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Company name</a:t>
            </a:r>
          </a:p>
          <a:p>
            <a:pPr lvl="0"/>
            <a:r>
              <a:rPr lang="en-US" dirty="0"/>
              <a:t>Contact info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473101" y="1562476"/>
            <a:ext cx="3191540" cy="2891317"/>
          </a:xfrm>
          <a:prstGeom prst="rect">
            <a:avLst/>
          </a:prstGeom>
          <a:pattFill prst="dkDnDiag">
            <a:fgClr>
              <a:schemeClr val="bg2"/>
            </a:fgClr>
            <a:bgClr>
              <a:schemeClr val="bg1"/>
            </a:bgClr>
          </a:pattFill>
        </p:spPr>
        <p:txBody>
          <a:bodyPr anchor="ctr" anchorCtr="0"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Click to add photo </a:t>
            </a:r>
            <a:br>
              <a:rPr lang="en-US" dirty="0"/>
            </a:br>
            <a:r>
              <a:rPr lang="en-US" dirty="0"/>
              <a:t>or drag &amp; drop photo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473101" y="4688264"/>
            <a:ext cx="3191540" cy="477911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FIRST &amp; LAST NAME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473101" y="5166175"/>
            <a:ext cx="3191540" cy="88139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Company name</a:t>
            </a:r>
          </a:p>
          <a:p>
            <a:pPr lvl="0"/>
            <a:r>
              <a:rPr lang="en-US" dirty="0"/>
              <a:t>Contact info</a:t>
            </a:r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8290190" y="1562476"/>
            <a:ext cx="3191540" cy="2891317"/>
          </a:xfrm>
          <a:prstGeom prst="rect">
            <a:avLst/>
          </a:prstGeom>
          <a:pattFill prst="dkDnDiag">
            <a:fgClr>
              <a:schemeClr val="bg2"/>
            </a:fgClr>
            <a:bgClr>
              <a:schemeClr val="bg1"/>
            </a:bgClr>
          </a:pattFill>
        </p:spPr>
        <p:txBody>
          <a:bodyPr anchor="ctr" anchorCtr="0"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Click to add photo </a:t>
            </a:r>
            <a:br>
              <a:rPr lang="en-US" dirty="0"/>
            </a:br>
            <a:r>
              <a:rPr lang="en-US" dirty="0"/>
              <a:t>or drag &amp; drop photo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290190" y="4688264"/>
            <a:ext cx="3191540" cy="477911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FIRST &amp; LAST NAME</a:t>
            </a:r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290190" y="5166175"/>
            <a:ext cx="3191540" cy="88139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Company name</a:t>
            </a:r>
          </a:p>
          <a:p>
            <a:pPr lvl="0"/>
            <a:r>
              <a:rPr lang="en-US" dirty="0"/>
              <a:t>Contact info</a:t>
            </a:r>
          </a:p>
        </p:txBody>
      </p:sp>
    </p:spTree>
    <p:extLst>
      <p:ext uri="{BB962C8B-B14F-4D97-AF65-F5344CB8AC3E}">
        <p14:creationId xmlns:p14="http://schemas.microsoft.com/office/powerpoint/2010/main" val="18008690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12" y="365126"/>
            <a:ext cx="10825718" cy="841506"/>
          </a:xfrm>
          <a:prstGeom prst="rect">
            <a:avLst/>
          </a:prstGeom>
        </p:spPr>
        <p:txBody>
          <a:bodyPr anchor="t" anchorCtr="0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000" b="1" kern="1200" dirty="0">
                <a:solidFill>
                  <a:srgbClr val="107E8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012" y="1545994"/>
            <a:ext cx="5157787" cy="5442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012" y="2090290"/>
            <a:ext cx="5157787" cy="3961718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542" y="1545994"/>
            <a:ext cx="5183188" cy="5442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542" y="2090290"/>
            <a:ext cx="5183188" cy="3961718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02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12" y="365126"/>
            <a:ext cx="10825718" cy="841506"/>
          </a:xfrm>
          <a:prstGeom prst="rect">
            <a:avLst/>
          </a:prstGeom>
        </p:spPr>
        <p:txBody>
          <a:bodyPr anchor="t" anchorCtr="0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000" b="1" kern="1200" dirty="0">
                <a:solidFill>
                  <a:srgbClr val="107E8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013" y="4237119"/>
            <a:ext cx="5263524" cy="544295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3600" b="1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013" y="4757351"/>
            <a:ext cx="5263524" cy="14750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542" y="4237119"/>
            <a:ext cx="5183188" cy="544295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3600" b="1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542" y="4757351"/>
            <a:ext cx="5183188" cy="14750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56011" y="1381998"/>
            <a:ext cx="5263526" cy="2600450"/>
          </a:xfrm>
          <a:prstGeom prst="rect">
            <a:avLst/>
          </a:prstGeom>
          <a:pattFill prst="dkDnDiag">
            <a:fgClr>
              <a:schemeClr val="bg2"/>
            </a:fgClr>
            <a:bgClr>
              <a:schemeClr val="bg1"/>
            </a:bgClr>
          </a:pattFill>
        </p:spPr>
        <p:txBody>
          <a:bodyPr anchor="ctr" anchorCtr="0"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Click to add photo </a:t>
            </a:r>
            <a:br>
              <a:rPr lang="en-US" dirty="0"/>
            </a:br>
            <a:r>
              <a:rPr lang="en-US" dirty="0"/>
              <a:t>or drag &amp; drop photo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323943" y="1381998"/>
            <a:ext cx="5157787" cy="2600450"/>
          </a:xfrm>
          <a:prstGeom prst="rect">
            <a:avLst/>
          </a:prstGeom>
          <a:pattFill prst="dkDnDiag">
            <a:fgClr>
              <a:schemeClr val="bg2"/>
            </a:fgClr>
            <a:bgClr>
              <a:schemeClr val="bg1"/>
            </a:bgClr>
          </a:pattFill>
        </p:spPr>
        <p:txBody>
          <a:bodyPr anchor="ctr" anchorCtr="0"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Click to add photo </a:t>
            </a:r>
            <a:br>
              <a:rPr lang="en-US" dirty="0"/>
            </a:br>
            <a:r>
              <a:rPr lang="en-US" dirty="0"/>
              <a:t>or drag &amp; drop photo</a:t>
            </a:r>
          </a:p>
        </p:txBody>
      </p:sp>
    </p:spTree>
    <p:extLst>
      <p:ext uri="{BB962C8B-B14F-4D97-AF65-F5344CB8AC3E}">
        <p14:creationId xmlns:p14="http://schemas.microsoft.com/office/powerpoint/2010/main" val="3479395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0" b="823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636A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30770" y="605788"/>
            <a:ext cx="5646422" cy="56464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1" y="1127760"/>
            <a:ext cx="4815839" cy="463296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5000" b="1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Divider</a:t>
            </a:r>
          </a:p>
        </p:txBody>
      </p:sp>
    </p:spTree>
    <p:extLst>
      <p:ext uri="{BB962C8B-B14F-4D97-AF65-F5344CB8AC3E}">
        <p14:creationId xmlns:p14="http://schemas.microsoft.com/office/powerpoint/2010/main" val="1822103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09" r="35973"/>
          <a:stretch/>
        </p:blipFill>
        <p:spPr>
          <a:xfrm>
            <a:off x="0" y="0"/>
            <a:ext cx="2769705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2769705" cy="6858000"/>
          </a:xfrm>
          <a:prstGeom prst="rect">
            <a:avLst/>
          </a:prstGeom>
          <a:solidFill>
            <a:srgbClr val="00636A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19712" y="4354919"/>
            <a:ext cx="8465605" cy="204588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None/>
              <a:defRPr sz="5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Divider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219901" y="3595260"/>
            <a:ext cx="8465411" cy="705861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12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12192000" cy="1328286"/>
          </a:xfrm>
          <a:prstGeom prst="rect">
            <a:avLst/>
          </a:prstGeom>
          <a:gradFill>
            <a:gsLst>
              <a:gs pos="0">
                <a:srgbClr val="00636A"/>
              </a:gs>
              <a:gs pos="100000">
                <a:srgbClr val="15848F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12" y="0"/>
            <a:ext cx="10825718" cy="1328286"/>
          </a:xfrm>
          <a:prstGeom prst="rect">
            <a:avLst/>
          </a:prstGeom>
        </p:spPr>
        <p:txBody>
          <a:bodyPr anchor="ctr" anchorCtr="0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313" y="3021675"/>
            <a:ext cx="3518482" cy="544295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3000" b="1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9313" y="3857136"/>
            <a:ext cx="3518482" cy="18786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/>
            </a:lvl1pPr>
            <a:lvl2pPr marL="457200" indent="0" algn="ctr">
              <a:buNone/>
              <a:defRPr sz="2800"/>
            </a:lvl2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242" y="3021675"/>
            <a:ext cx="3535810" cy="544295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3000" b="1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242" y="3857136"/>
            <a:ext cx="3535810" cy="18786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/>
            </a:lvl1pPr>
            <a:lvl2pPr marL="457200" indent="0" algn="ctr">
              <a:buNone/>
              <a:defRPr sz="2000"/>
            </a:lvl2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186290" y="3021675"/>
            <a:ext cx="3535810" cy="544295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3000" b="1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12"/>
          </p:nvPr>
        </p:nvSpPr>
        <p:spPr>
          <a:xfrm>
            <a:off x="8186290" y="3857136"/>
            <a:ext cx="3535810" cy="18786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/>
            </a:lvl1pPr>
            <a:lvl2pPr marL="457200" indent="0" algn="ctr">
              <a:buNone/>
              <a:defRPr sz="2000"/>
            </a:lvl2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Picture Placeholder 18"/>
          <p:cNvSpPr>
            <a:spLocks noGrp="1"/>
          </p:cNvSpPr>
          <p:nvPr>
            <p:ph type="pic" sz="quarter" idx="15" hasCustomPrompt="1"/>
          </p:nvPr>
        </p:nvSpPr>
        <p:spPr>
          <a:xfrm>
            <a:off x="1636532" y="1903188"/>
            <a:ext cx="981599" cy="951881"/>
          </a:xfrm>
          <a:prstGeom prst="rect">
            <a:avLst/>
          </a:prstGeom>
          <a:pattFill prst="dkDnDiag">
            <a:fgClr>
              <a:schemeClr val="bg2"/>
            </a:fgClr>
            <a:bgClr>
              <a:schemeClr val="bg1"/>
            </a:bgClr>
          </a:pattFill>
        </p:spPr>
        <p:txBody>
          <a:bodyPr anchor="ctr" anchorCtr="0"/>
          <a:lstStyle>
            <a:lvl1pPr marL="0" indent="0" algn="ctr">
              <a:buNone/>
              <a:defRPr lang="en-US" sz="2000" baseline="0"/>
            </a:lvl1pPr>
          </a:lstStyle>
          <a:p>
            <a:pPr marL="228600" lvl="0" indent="-228600" algn="ctr"/>
            <a:r>
              <a:rPr lang="en-US" dirty="0"/>
              <a:t>Icon</a:t>
            </a:r>
          </a:p>
        </p:txBody>
      </p:sp>
      <p:sp>
        <p:nvSpPr>
          <p:cNvPr id="18" name="Picture Placeholder 18"/>
          <p:cNvSpPr>
            <a:spLocks noGrp="1"/>
          </p:cNvSpPr>
          <p:nvPr>
            <p:ph type="pic" sz="quarter" idx="16" hasCustomPrompt="1"/>
          </p:nvPr>
        </p:nvSpPr>
        <p:spPr>
          <a:xfrm>
            <a:off x="5535021" y="1903188"/>
            <a:ext cx="981599" cy="951881"/>
          </a:xfrm>
          <a:prstGeom prst="rect">
            <a:avLst/>
          </a:prstGeom>
          <a:pattFill prst="dkDnDiag">
            <a:fgClr>
              <a:schemeClr val="bg2"/>
            </a:fgClr>
            <a:bgClr>
              <a:schemeClr val="bg1"/>
            </a:bgClr>
          </a:pattFill>
        </p:spPr>
        <p:txBody>
          <a:bodyPr anchor="ctr" anchorCtr="0"/>
          <a:lstStyle>
            <a:lvl1pPr marL="0" indent="0" algn="ctr">
              <a:buNone/>
              <a:defRPr lang="en-US" sz="2000" baseline="0"/>
            </a:lvl1pPr>
          </a:lstStyle>
          <a:p>
            <a:pPr marL="228600" lvl="0" indent="-228600" algn="ctr"/>
            <a:r>
              <a:rPr lang="en-US" dirty="0"/>
              <a:t>Icon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7" hasCustomPrompt="1"/>
          </p:nvPr>
        </p:nvSpPr>
        <p:spPr>
          <a:xfrm>
            <a:off x="9442069" y="1903188"/>
            <a:ext cx="981599" cy="951881"/>
          </a:xfrm>
          <a:prstGeom prst="rect">
            <a:avLst/>
          </a:prstGeom>
          <a:pattFill prst="dkDnDiag">
            <a:fgClr>
              <a:schemeClr val="bg2"/>
            </a:fgClr>
            <a:bgClr>
              <a:schemeClr val="bg1"/>
            </a:bgClr>
          </a:pattFill>
        </p:spPr>
        <p:txBody>
          <a:bodyPr anchor="ctr" anchorCtr="0"/>
          <a:lstStyle>
            <a:lvl1pPr marL="0" indent="0" algn="ctr">
              <a:buNone/>
              <a:defRPr lang="en-US" sz="2000" baseline="0"/>
            </a:lvl1pPr>
          </a:lstStyle>
          <a:p>
            <a:pPr marL="228600" lvl="0" indent="-228600" algn="ctr"/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608721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92000" cy="1328286"/>
          </a:xfrm>
          <a:prstGeom prst="rect">
            <a:avLst/>
          </a:prstGeom>
          <a:gradFill>
            <a:gsLst>
              <a:gs pos="0">
                <a:srgbClr val="00636A"/>
              </a:gs>
              <a:gs pos="100000">
                <a:srgbClr val="15848F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393" y="3"/>
            <a:ext cx="10789921" cy="1328283"/>
          </a:xfrm>
          <a:prstGeom prst="rect">
            <a:avLst/>
          </a:prstGeom>
        </p:spPr>
        <p:txBody>
          <a:bodyPr anchor="ctr" anchorCtr="0"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 hasCustomPrompt="1"/>
          </p:nvPr>
        </p:nvSpPr>
        <p:spPr>
          <a:xfrm>
            <a:off x="3755653" y="2218440"/>
            <a:ext cx="981599" cy="951881"/>
          </a:xfrm>
          <a:prstGeom prst="rect">
            <a:avLst/>
          </a:prstGeom>
          <a:pattFill prst="dkDnDiag">
            <a:fgClr>
              <a:schemeClr val="bg2"/>
            </a:fgClr>
            <a:bgClr>
              <a:schemeClr val="bg1"/>
            </a:bgClr>
          </a:pattFill>
        </p:spPr>
        <p:txBody>
          <a:bodyPr anchor="ctr" anchorCtr="0"/>
          <a:lstStyle>
            <a:lvl1pPr marL="0" indent="0" algn="ctr">
              <a:buNone/>
              <a:defRPr lang="en-US" sz="2000" baseline="0"/>
            </a:lvl1pPr>
          </a:lstStyle>
          <a:p>
            <a:pPr marL="228600" lvl="0" indent="-228600" algn="ctr"/>
            <a:r>
              <a:rPr lang="en-US" dirty="0"/>
              <a:t>Icon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4891009" y="2218440"/>
            <a:ext cx="2711085" cy="1122921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sz="3000" baseline="0">
                <a:solidFill>
                  <a:schemeClr val="tx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here to add copy</a:t>
            </a:r>
          </a:p>
        </p:txBody>
      </p:sp>
      <p:sp>
        <p:nvSpPr>
          <p:cNvPr id="41" name="Picture Placeholder 18"/>
          <p:cNvSpPr>
            <a:spLocks noGrp="1"/>
          </p:cNvSpPr>
          <p:nvPr>
            <p:ph type="pic" sz="quarter" idx="13" hasCustomPrompt="1"/>
          </p:nvPr>
        </p:nvSpPr>
        <p:spPr>
          <a:xfrm>
            <a:off x="3755653" y="4231515"/>
            <a:ext cx="981599" cy="951881"/>
          </a:xfrm>
          <a:prstGeom prst="rect">
            <a:avLst/>
          </a:prstGeom>
          <a:pattFill prst="dkDnDiag">
            <a:fgClr>
              <a:schemeClr val="bg2"/>
            </a:fgClr>
            <a:bgClr>
              <a:schemeClr val="bg1"/>
            </a:bgClr>
          </a:pattFill>
        </p:spPr>
        <p:txBody>
          <a:bodyPr anchor="ctr" anchorCtr="0"/>
          <a:lstStyle>
            <a:lvl1pPr marL="0" indent="0" algn="ctr">
              <a:buNone/>
              <a:defRPr lang="en-US" sz="2000" baseline="0"/>
            </a:lvl1pPr>
          </a:lstStyle>
          <a:p>
            <a:pPr marL="228600" lvl="0" indent="-228600" algn="ctr"/>
            <a:r>
              <a:rPr lang="en-US" dirty="0"/>
              <a:t>Icon</a:t>
            </a:r>
          </a:p>
        </p:txBody>
      </p:sp>
      <p:sp>
        <p:nvSpPr>
          <p:cNvPr id="4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4891009" y="4231515"/>
            <a:ext cx="2711085" cy="1213855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sz="3000" baseline="0">
                <a:solidFill>
                  <a:schemeClr val="tx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here to add copy</a:t>
            </a:r>
          </a:p>
        </p:txBody>
      </p:sp>
      <p:sp>
        <p:nvSpPr>
          <p:cNvPr id="43" name="Picture Placeholder 18"/>
          <p:cNvSpPr>
            <a:spLocks noGrp="1"/>
          </p:cNvSpPr>
          <p:nvPr>
            <p:ph type="pic" sz="quarter" idx="15" hasCustomPrompt="1"/>
          </p:nvPr>
        </p:nvSpPr>
        <p:spPr>
          <a:xfrm>
            <a:off x="7975864" y="2218440"/>
            <a:ext cx="981599" cy="951881"/>
          </a:xfrm>
          <a:prstGeom prst="rect">
            <a:avLst/>
          </a:prstGeom>
          <a:pattFill prst="dkDnDiag">
            <a:fgClr>
              <a:schemeClr val="bg2"/>
            </a:fgClr>
            <a:bgClr>
              <a:schemeClr val="bg1"/>
            </a:bgClr>
          </a:pattFill>
        </p:spPr>
        <p:txBody>
          <a:bodyPr anchor="ctr" anchorCtr="0"/>
          <a:lstStyle>
            <a:lvl1pPr marL="0" indent="0" algn="ctr">
              <a:buNone/>
              <a:defRPr lang="en-US" sz="2000" baseline="0"/>
            </a:lvl1pPr>
          </a:lstStyle>
          <a:p>
            <a:pPr marL="228600" lvl="0" indent="-228600" algn="ctr"/>
            <a:r>
              <a:rPr lang="en-US" dirty="0"/>
              <a:t>Icon</a:t>
            </a:r>
          </a:p>
        </p:txBody>
      </p:sp>
      <p:sp>
        <p:nvSpPr>
          <p:cNvPr id="44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9111220" y="2218440"/>
            <a:ext cx="2711085" cy="1122921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sz="3000" baseline="0">
                <a:solidFill>
                  <a:schemeClr val="tx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here to add copy</a:t>
            </a:r>
          </a:p>
        </p:txBody>
      </p:sp>
      <p:sp>
        <p:nvSpPr>
          <p:cNvPr id="45" name="Picture Placeholder 18"/>
          <p:cNvSpPr>
            <a:spLocks noGrp="1"/>
          </p:cNvSpPr>
          <p:nvPr>
            <p:ph type="pic" sz="quarter" idx="17" hasCustomPrompt="1"/>
          </p:nvPr>
        </p:nvSpPr>
        <p:spPr>
          <a:xfrm>
            <a:off x="7975864" y="4231515"/>
            <a:ext cx="981599" cy="951881"/>
          </a:xfrm>
          <a:prstGeom prst="rect">
            <a:avLst/>
          </a:prstGeom>
          <a:pattFill prst="dkDnDiag">
            <a:fgClr>
              <a:schemeClr val="bg2"/>
            </a:fgClr>
            <a:bgClr>
              <a:schemeClr val="bg1"/>
            </a:bgClr>
          </a:pattFill>
        </p:spPr>
        <p:txBody>
          <a:bodyPr anchor="ctr" anchorCtr="0"/>
          <a:lstStyle>
            <a:lvl1pPr marL="0" indent="0" algn="ctr">
              <a:buNone/>
              <a:defRPr lang="en-US" sz="2000" baseline="0"/>
            </a:lvl1pPr>
          </a:lstStyle>
          <a:p>
            <a:pPr marL="228600" lvl="0" indent="-228600" algn="ctr"/>
            <a:r>
              <a:rPr lang="en-US" dirty="0"/>
              <a:t>Icon</a:t>
            </a:r>
          </a:p>
        </p:txBody>
      </p:sp>
      <p:sp>
        <p:nvSpPr>
          <p:cNvPr id="46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9111220" y="4231515"/>
            <a:ext cx="2711085" cy="1213855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sz="3000" baseline="0">
                <a:solidFill>
                  <a:schemeClr val="tx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here to add copy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6" y="1246717"/>
            <a:ext cx="3449593" cy="5686927"/>
          </a:xfrm>
          <a:prstGeom prst="rect">
            <a:avLst/>
          </a:prstGeom>
        </p:spPr>
      </p:pic>
      <p:sp>
        <p:nvSpPr>
          <p:cNvPr id="1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63551" y="1900121"/>
            <a:ext cx="2624389" cy="4159250"/>
          </a:xfrm>
          <a:prstGeom prst="rect">
            <a:avLst/>
          </a:prstGeom>
          <a:pattFill prst="dkDnDiag">
            <a:fgClr>
              <a:schemeClr val="bg2"/>
            </a:fgClr>
            <a:bgClr>
              <a:schemeClr val="bg1"/>
            </a:bgClr>
          </a:pattFill>
        </p:spPr>
        <p:txBody>
          <a:bodyPr anchor="ctr" anchorCtr="0"/>
          <a:lstStyle>
            <a:lvl1pPr marL="0" indent="0" algn="ctr">
              <a:buFont typeface="Arial" panose="020B0604020202020204" pitchFamily="34" charset="0"/>
              <a:buNone/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 </a:t>
            </a:r>
            <a:br>
              <a:rPr lang="en-US" dirty="0"/>
            </a:br>
            <a:r>
              <a:rPr lang="en-US" dirty="0"/>
              <a:t>or drag &amp; drop photo</a:t>
            </a:r>
          </a:p>
        </p:txBody>
      </p:sp>
    </p:spTree>
    <p:extLst>
      <p:ext uri="{BB962C8B-B14F-4D97-AF65-F5344CB8AC3E}">
        <p14:creationId xmlns:p14="http://schemas.microsoft.com/office/powerpoint/2010/main" val="2737039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6" y="1246718"/>
            <a:ext cx="3449593" cy="5686927"/>
          </a:xfrm>
          <a:prstGeom prst="rect">
            <a:avLst/>
          </a:prstGeom>
        </p:spPr>
      </p:pic>
      <p:sp>
        <p:nvSpPr>
          <p:cNvPr id="17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63551" y="1900122"/>
            <a:ext cx="2624389" cy="4159250"/>
          </a:xfrm>
          <a:prstGeom prst="rect">
            <a:avLst/>
          </a:prstGeom>
          <a:pattFill prst="dkDnDiag">
            <a:fgClr>
              <a:schemeClr val="bg2"/>
            </a:fgClr>
            <a:bgClr>
              <a:schemeClr val="bg1"/>
            </a:bgClr>
          </a:pattFill>
        </p:spPr>
        <p:txBody>
          <a:bodyPr anchor="ctr" anchorCtr="0"/>
          <a:lstStyle>
            <a:lvl1pPr marL="0" indent="0" algn="ctr">
              <a:buFont typeface="Arial" panose="020B0604020202020204" pitchFamily="34" charset="0"/>
              <a:buNone/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 </a:t>
            </a:r>
            <a:br>
              <a:rPr lang="en-US" dirty="0"/>
            </a:br>
            <a:r>
              <a:rPr lang="en-US" dirty="0"/>
              <a:t>or drag &amp; drop photo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495675" y="1900122"/>
            <a:ext cx="8091488" cy="3858127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1328286"/>
          </a:xfrm>
          <a:prstGeom prst="rect">
            <a:avLst/>
          </a:prstGeom>
          <a:gradFill>
            <a:gsLst>
              <a:gs pos="0">
                <a:srgbClr val="00636A"/>
              </a:gs>
              <a:gs pos="100000">
                <a:srgbClr val="15848F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68" y="3"/>
            <a:ext cx="10818797" cy="1328283"/>
          </a:xfrm>
          <a:prstGeom prst="rect">
            <a:avLst/>
          </a:prstGeom>
        </p:spPr>
        <p:txBody>
          <a:bodyPr anchor="ctr" anchorCtr="0"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0180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1328286"/>
          </a:xfrm>
          <a:prstGeom prst="rect">
            <a:avLst/>
          </a:prstGeom>
          <a:gradFill>
            <a:gsLst>
              <a:gs pos="0">
                <a:srgbClr val="00636A"/>
              </a:gs>
              <a:gs pos="100000">
                <a:srgbClr val="15848F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5" y="1625669"/>
            <a:ext cx="6012515" cy="45995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3"/>
            <a:ext cx="12192001" cy="1328283"/>
          </a:xfrm>
          <a:prstGeom prst="rect">
            <a:avLst/>
          </a:prstGeom>
        </p:spPr>
        <p:txBody>
          <a:bodyPr anchor="ctr" anchorCtr="0"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1678" y="2098119"/>
            <a:ext cx="5108946" cy="3519856"/>
          </a:xfrm>
          <a:prstGeom prst="rect">
            <a:avLst/>
          </a:prstGeom>
          <a:pattFill prst="dkDnDiag">
            <a:fgClr>
              <a:schemeClr val="bg2"/>
            </a:fgClr>
            <a:bgClr>
              <a:schemeClr val="bg1"/>
            </a:bgClr>
          </a:pattFill>
        </p:spPr>
        <p:txBody>
          <a:bodyPr anchor="ctr" anchorCtr="0"/>
          <a:lstStyle>
            <a:lvl1pPr marL="0" indent="0" algn="ctr">
              <a:buFont typeface="Arial" panose="020B0604020202020204" pitchFamily="34" charset="0"/>
              <a:buNone/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&amp; drop </a:t>
            </a:r>
            <a:br>
              <a:rPr lang="en-US" dirty="0"/>
            </a:br>
            <a:r>
              <a:rPr lang="en-US" dirty="0"/>
              <a:t>screenshot</a:t>
            </a:r>
          </a:p>
        </p:txBody>
      </p:sp>
      <p:sp>
        <p:nvSpPr>
          <p:cNvPr id="43" name="Picture Placeholder 18"/>
          <p:cNvSpPr>
            <a:spLocks noGrp="1"/>
          </p:cNvSpPr>
          <p:nvPr>
            <p:ph type="pic" sz="quarter" idx="15" hasCustomPrompt="1"/>
          </p:nvPr>
        </p:nvSpPr>
        <p:spPr>
          <a:xfrm>
            <a:off x="6438016" y="2015058"/>
            <a:ext cx="981599" cy="951881"/>
          </a:xfrm>
          <a:prstGeom prst="rect">
            <a:avLst/>
          </a:prstGeom>
          <a:pattFill prst="dkDnDiag">
            <a:fgClr>
              <a:schemeClr val="bg2"/>
            </a:fgClr>
            <a:bgClr>
              <a:schemeClr val="bg1"/>
            </a:bgClr>
          </a:pattFill>
        </p:spPr>
        <p:txBody>
          <a:bodyPr anchor="ctr" anchorCtr="0"/>
          <a:lstStyle>
            <a:lvl1pPr marL="0" indent="0" algn="ctr">
              <a:buNone/>
              <a:defRPr lang="en-US" sz="2000" baseline="0"/>
            </a:lvl1pPr>
          </a:lstStyle>
          <a:p>
            <a:pPr marL="228600" lvl="0" indent="-228600" algn="ctr"/>
            <a:r>
              <a:rPr lang="en-US" dirty="0"/>
              <a:t>Icon</a:t>
            </a:r>
          </a:p>
        </p:txBody>
      </p:sp>
      <p:sp>
        <p:nvSpPr>
          <p:cNvPr id="44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7610316" y="2015058"/>
            <a:ext cx="4332302" cy="951881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sz="3000" baseline="0">
                <a:solidFill>
                  <a:schemeClr val="tx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here to add copy</a:t>
            </a:r>
          </a:p>
        </p:txBody>
      </p:sp>
      <p:sp>
        <p:nvSpPr>
          <p:cNvPr id="45" name="Picture Placeholder 18"/>
          <p:cNvSpPr>
            <a:spLocks noGrp="1"/>
          </p:cNvSpPr>
          <p:nvPr>
            <p:ph type="pic" sz="quarter" idx="17" hasCustomPrompt="1"/>
          </p:nvPr>
        </p:nvSpPr>
        <p:spPr>
          <a:xfrm>
            <a:off x="6438016" y="3209325"/>
            <a:ext cx="981599" cy="951881"/>
          </a:xfrm>
          <a:prstGeom prst="rect">
            <a:avLst/>
          </a:prstGeom>
          <a:pattFill prst="dkDnDiag">
            <a:fgClr>
              <a:schemeClr val="bg2"/>
            </a:fgClr>
            <a:bgClr>
              <a:schemeClr val="bg1"/>
            </a:bgClr>
          </a:pattFill>
        </p:spPr>
        <p:txBody>
          <a:bodyPr anchor="ctr" anchorCtr="0"/>
          <a:lstStyle>
            <a:lvl1pPr marL="0" indent="0" algn="ctr">
              <a:buNone/>
              <a:defRPr lang="en-US" sz="2000" baseline="0"/>
            </a:lvl1pPr>
          </a:lstStyle>
          <a:p>
            <a:pPr marL="228600" lvl="0" indent="-228600" algn="ctr"/>
            <a:r>
              <a:rPr lang="en-US" dirty="0"/>
              <a:t>Icon</a:t>
            </a:r>
          </a:p>
        </p:txBody>
      </p:sp>
      <p:sp>
        <p:nvSpPr>
          <p:cNvPr id="46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7610316" y="3209325"/>
            <a:ext cx="4332302" cy="951881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sz="3000" baseline="0">
                <a:solidFill>
                  <a:schemeClr val="tx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here to add copy</a:t>
            </a:r>
          </a:p>
        </p:txBody>
      </p:sp>
      <p:sp>
        <p:nvSpPr>
          <p:cNvPr id="14" name="Picture Placeholder 18"/>
          <p:cNvSpPr>
            <a:spLocks noGrp="1"/>
          </p:cNvSpPr>
          <p:nvPr>
            <p:ph type="pic" sz="quarter" idx="19" hasCustomPrompt="1"/>
          </p:nvPr>
        </p:nvSpPr>
        <p:spPr>
          <a:xfrm>
            <a:off x="6438016" y="4403592"/>
            <a:ext cx="981599" cy="951881"/>
          </a:xfrm>
          <a:prstGeom prst="rect">
            <a:avLst/>
          </a:prstGeom>
          <a:pattFill prst="dkDnDiag">
            <a:fgClr>
              <a:schemeClr val="bg2"/>
            </a:fgClr>
            <a:bgClr>
              <a:schemeClr val="bg1"/>
            </a:bgClr>
          </a:pattFill>
        </p:spPr>
        <p:txBody>
          <a:bodyPr anchor="ctr" anchorCtr="0"/>
          <a:lstStyle>
            <a:lvl1pPr marL="0" indent="0" algn="ctr">
              <a:buNone/>
              <a:defRPr lang="en-US" sz="2000" baseline="0"/>
            </a:lvl1pPr>
          </a:lstStyle>
          <a:p>
            <a:pPr marL="228600" lvl="0" indent="-228600" algn="ctr"/>
            <a:r>
              <a:rPr lang="en-US" dirty="0"/>
              <a:t>Icon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7610316" y="4403592"/>
            <a:ext cx="4332302" cy="951881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sz="3000" baseline="0">
                <a:solidFill>
                  <a:schemeClr val="tx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here to add copy</a:t>
            </a:r>
          </a:p>
        </p:txBody>
      </p:sp>
    </p:spTree>
    <p:extLst>
      <p:ext uri="{BB962C8B-B14F-4D97-AF65-F5344CB8AC3E}">
        <p14:creationId xmlns:p14="http://schemas.microsoft.com/office/powerpoint/2010/main" val="69648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179127" y="0"/>
            <a:ext cx="6012873" cy="641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1146" y="485199"/>
            <a:ext cx="4731327" cy="892464"/>
          </a:xfrm>
          <a:prstGeom prst="rect">
            <a:avLst/>
          </a:prstGeom>
        </p:spPr>
        <p:txBody>
          <a:bodyPr/>
          <a:lstStyle>
            <a:lvl1pPr>
              <a:defRPr sz="5000" b="1">
                <a:solidFill>
                  <a:srgbClr val="107E84"/>
                </a:solidFill>
                <a:latin typeface="+mn-lt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1146" y="1562793"/>
            <a:ext cx="4731327" cy="464269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1800"/>
              </a:spcAft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spcAft>
                <a:spcPts val="1800"/>
              </a:spcAft>
              <a:buNone/>
              <a:defRPr sz="3200"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8474"/>
            <a:ext cx="6515946" cy="6876473"/>
          </a:xfrm>
          <a:prstGeom prst="rect">
            <a:avLst/>
          </a:prstGeom>
          <a:pattFill prst="dkDnDiag">
            <a:fgClr>
              <a:schemeClr val="bg2"/>
            </a:fgClr>
            <a:bgClr>
              <a:schemeClr val="bg1"/>
            </a:bgClr>
          </a:pattFill>
        </p:spPr>
        <p:txBody>
          <a:bodyPr anchor="ctr" anchorCtr="0"/>
          <a:lstStyle>
            <a:lvl1pPr marL="0" indent="0" algn="ctr"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 </a:t>
            </a:r>
            <a:br>
              <a:rPr lang="en-US" dirty="0"/>
            </a:br>
            <a:r>
              <a:rPr lang="en-US" dirty="0"/>
              <a:t>or drag &amp; drop photo</a:t>
            </a:r>
          </a:p>
        </p:txBody>
      </p:sp>
    </p:spTree>
    <p:extLst>
      <p:ext uri="{BB962C8B-B14F-4D97-AF65-F5344CB8AC3E}">
        <p14:creationId xmlns:p14="http://schemas.microsoft.com/office/powerpoint/2010/main" val="13933466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1328286"/>
          </a:xfrm>
          <a:prstGeom prst="rect">
            <a:avLst/>
          </a:prstGeom>
          <a:gradFill>
            <a:gsLst>
              <a:gs pos="0">
                <a:srgbClr val="00636A"/>
              </a:gs>
              <a:gs pos="100000">
                <a:srgbClr val="15848F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5" y="1523586"/>
            <a:ext cx="6214656" cy="47541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3"/>
            <a:ext cx="12192000" cy="1328283"/>
          </a:xfrm>
          <a:prstGeom prst="rect">
            <a:avLst/>
          </a:prstGeom>
        </p:spPr>
        <p:txBody>
          <a:bodyPr anchor="ctr" anchorCtr="0"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348916" y="2015059"/>
            <a:ext cx="5620084" cy="3330885"/>
          </a:xfrm>
          <a:prstGeom prst="rect">
            <a:avLst/>
          </a:prstGeom>
          <a:pattFill prst="dkDnDiag">
            <a:fgClr>
              <a:schemeClr val="bg2"/>
            </a:fgClr>
            <a:bgClr>
              <a:schemeClr val="bg1"/>
            </a:bgClr>
          </a:pattFill>
        </p:spPr>
        <p:txBody>
          <a:bodyPr anchor="ctr" anchorCtr="0"/>
          <a:lstStyle>
            <a:lvl1pPr marL="0" indent="0" algn="ctr">
              <a:buFont typeface="Arial" panose="020B0604020202020204" pitchFamily="34" charset="0"/>
              <a:buNone/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&amp; drop </a:t>
            </a:r>
            <a:br>
              <a:rPr lang="en-US" dirty="0"/>
            </a:br>
            <a:r>
              <a:rPr lang="en-US" dirty="0"/>
              <a:t>screenshot</a:t>
            </a:r>
          </a:p>
        </p:txBody>
      </p:sp>
      <p:sp>
        <p:nvSpPr>
          <p:cNvPr id="43" name="Picture Placeholder 18"/>
          <p:cNvSpPr>
            <a:spLocks noGrp="1"/>
          </p:cNvSpPr>
          <p:nvPr>
            <p:ph type="pic" sz="quarter" idx="15" hasCustomPrompt="1"/>
          </p:nvPr>
        </p:nvSpPr>
        <p:spPr>
          <a:xfrm>
            <a:off x="6438016" y="2015059"/>
            <a:ext cx="981599" cy="951881"/>
          </a:xfrm>
          <a:prstGeom prst="rect">
            <a:avLst/>
          </a:prstGeom>
          <a:pattFill prst="dkDnDiag">
            <a:fgClr>
              <a:schemeClr val="bg2"/>
            </a:fgClr>
            <a:bgClr>
              <a:schemeClr val="bg1"/>
            </a:bgClr>
          </a:pattFill>
        </p:spPr>
        <p:txBody>
          <a:bodyPr anchor="ctr" anchorCtr="0"/>
          <a:lstStyle>
            <a:lvl1pPr marL="0" indent="0" algn="ctr">
              <a:buNone/>
              <a:defRPr lang="en-US" sz="2000" baseline="0"/>
            </a:lvl1pPr>
          </a:lstStyle>
          <a:p>
            <a:pPr marL="228600" lvl="0" indent="-228600" algn="ctr"/>
            <a:r>
              <a:rPr lang="en-US" dirty="0"/>
              <a:t>Icon</a:t>
            </a:r>
          </a:p>
        </p:txBody>
      </p:sp>
      <p:sp>
        <p:nvSpPr>
          <p:cNvPr id="44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7610315" y="2015059"/>
            <a:ext cx="4341540" cy="951881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sz="3000" baseline="0">
                <a:solidFill>
                  <a:schemeClr val="tx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here to add copy</a:t>
            </a:r>
          </a:p>
        </p:txBody>
      </p:sp>
      <p:sp>
        <p:nvSpPr>
          <p:cNvPr id="45" name="Picture Placeholder 18"/>
          <p:cNvSpPr>
            <a:spLocks noGrp="1"/>
          </p:cNvSpPr>
          <p:nvPr>
            <p:ph type="pic" sz="quarter" idx="17" hasCustomPrompt="1"/>
          </p:nvPr>
        </p:nvSpPr>
        <p:spPr>
          <a:xfrm>
            <a:off x="6438016" y="3209326"/>
            <a:ext cx="981599" cy="951881"/>
          </a:xfrm>
          <a:prstGeom prst="rect">
            <a:avLst/>
          </a:prstGeom>
          <a:pattFill prst="dkDnDiag">
            <a:fgClr>
              <a:schemeClr val="bg2"/>
            </a:fgClr>
            <a:bgClr>
              <a:schemeClr val="bg1"/>
            </a:bgClr>
          </a:pattFill>
        </p:spPr>
        <p:txBody>
          <a:bodyPr anchor="ctr" anchorCtr="0"/>
          <a:lstStyle>
            <a:lvl1pPr marL="0" indent="0" algn="ctr">
              <a:buNone/>
              <a:defRPr lang="en-US" sz="2000" baseline="0"/>
            </a:lvl1pPr>
          </a:lstStyle>
          <a:p>
            <a:pPr marL="228600" lvl="0" indent="-228600" algn="ctr"/>
            <a:r>
              <a:rPr lang="en-US" dirty="0"/>
              <a:t>Icon</a:t>
            </a:r>
          </a:p>
        </p:txBody>
      </p:sp>
      <p:sp>
        <p:nvSpPr>
          <p:cNvPr id="46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7610315" y="3209326"/>
            <a:ext cx="4341540" cy="951881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sz="3000" baseline="0">
                <a:solidFill>
                  <a:schemeClr val="tx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here to add copy</a:t>
            </a:r>
          </a:p>
        </p:txBody>
      </p:sp>
      <p:sp>
        <p:nvSpPr>
          <p:cNvPr id="14" name="Picture Placeholder 18"/>
          <p:cNvSpPr>
            <a:spLocks noGrp="1"/>
          </p:cNvSpPr>
          <p:nvPr>
            <p:ph type="pic" sz="quarter" idx="19" hasCustomPrompt="1"/>
          </p:nvPr>
        </p:nvSpPr>
        <p:spPr>
          <a:xfrm>
            <a:off x="6438016" y="4403593"/>
            <a:ext cx="981599" cy="951881"/>
          </a:xfrm>
          <a:prstGeom prst="rect">
            <a:avLst/>
          </a:prstGeom>
          <a:pattFill prst="dkDnDiag">
            <a:fgClr>
              <a:schemeClr val="bg2"/>
            </a:fgClr>
            <a:bgClr>
              <a:schemeClr val="bg1"/>
            </a:bgClr>
          </a:pattFill>
        </p:spPr>
        <p:txBody>
          <a:bodyPr anchor="ctr" anchorCtr="0"/>
          <a:lstStyle>
            <a:lvl1pPr marL="0" indent="0" algn="ctr">
              <a:buNone/>
              <a:defRPr lang="en-US" sz="2000" baseline="0"/>
            </a:lvl1pPr>
          </a:lstStyle>
          <a:p>
            <a:pPr marL="228600" lvl="0" indent="-228600" algn="ctr"/>
            <a:r>
              <a:rPr lang="en-US" dirty="0"/>
              <a:t>Icon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7610315" y="4403593"/>
            <a:ext cx="4341540" cy="951881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sz="3000" baseline="0">
                <a:solidFill>
                  <a:schemeClr val="tx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here to add copy</a:t>
            </a:r>
          </a:p>
        </p:txBody>
      </p:sp>
    </p:spTree>
    <p:extLst>
      <p:ext uri="{BB962C8B-B14F-4D97-AF65-F5344CB8AC3E}">
        <p14:creationId xmlns:p14="http://schemas.microsoft.com/office/powerpoint/2010/main" val="38086388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12" y="428627"/>
            <a:ext cx="10825718" cy="870784"/>
          </a:xfrm>
          <a:prstGeom prst="rect">
            <a:avLst/>
          </a:prstGeom>
        </p:spPr>
        <p:txBody>
          <a:bodyPr anchor="t" anchorCtr="0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000" b="1" kern="1200" dirty="0">
                <a:solidFill>
                  <a:srgbClr val="107E8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313" y="2981744"/>
            <a:ext cx="3518482" cy="544295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3000" b="1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9313" y="3905634"/>
            <a:ext cx="3518482" cy="21227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/>
            </a:lvl1pPr>
            <a:lvl2pPr marL="457200" indent="0" algn="ctr">
              <a:buNone/>
              <a:defRPr sz="3000"/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242" y="2981744"/>
            <a:ext cx="3535810" cy="544295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3000" b="1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242" y="3905634"/>
            <a:ext cx="3535810" cy="21227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/>
            </a:lvl1pPr>
            <a:lvl2pPr marL="457200" indent="0" algn="ctr">
              <a:buNone/>
              <a:defRPr sz="3000"/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186290" y="2981744"/>
            <a:ext cx="3535810" cy="544295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3000" b="1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12"/>
          </p:nvPr>
        </p:nvSpPr>
        <p:spPr>
          <a:xfrm>
            <a:off x="8186290" y="3905634"/>
            <a:ext cx="3535810" cy="21227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/>
            </a:lvl1pPr>
            <a:lvl2pPr marL="457200" indent="0" algn="ctr">
              <a:buNone/>
              <a:defRPr sz="3000"/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Picture Placeholder 18"/>
          <p:cNvSpPr>
            <a:spLocks noGrp="1"/>
          </p:cNvSpPr>
          <p:nvPr>
            <p:ph type="pic" sz="quarter" idx="15" hasCustomPrompt="1"/>
          </p:nvPr>
        </p:nvSpPr>
        <p:spPr>
          <a:xfrm>
            <a:off x="1636532" y="1736754"/>
            <a:ext cx="981599" cy="951881"/>
          </a:xfrm>
          <a:prstGeom prst="rect">
            <a:avLst/>
          </a:prstGeom>
          <a:pattFill prst="dkDnDiag">
            <a:fgClr>
              <a:schemeClr val="bg2"/>
            </a:fgClr>
            <a:bgClr>
              <a:schemeClr val="bg1"/>
            </a:bgClr>
          </a:pattFill>
        </p:spPr>
        <p:txBody>
          <a:bodyPr anchor="ctr" anchorCtr="0"/>
          <a:lstStyle>
            <a:lvl1pPr marL="0" indent="0" algn="ctr">
              <a:buNone/>
              <a:defRPr lang="en-US" sz="2000" baseline="0"/>
            </a:lvl1pPr>
          </a:lstStyle>
          <a:p>
            <a:pPr marL="228600" lvl="0" indent="-228600" algn="ctr"/>
            <a:r>
              <a:rPr lang="en-US" dirty="0"/>
              <a:t>Icon</a:t>
            </a:r>
          </a:p>
        </p:txBody>
      </p:sp>
      <p:sp>
        <p:nvSpPr>
          <p:cNvPr id="18" name="Picture Placeholder 18"/>
          <p:cNvSpPr>
            <a:spLocks noGrp="1"/>
          </p:cNvSpPr>
          <p:nvPr>
            <p:ph type="pic" sz="quarter" idx="16" hasCustomPrompt="1"/>
          </p:nvPr>
        </p:nvSpPr>
        <p:spPr>
          <a:xfrm>
            <a:off x="5535021" y="1736754"/>
            <a:ext cx="981599" cy="951881"/>
          </a:xfrm>
          <a:prstGeom prst="rect">
            <a:avLst/>
          </a:prstGeom>
          <a:pattFill prst="dkDnDiag">
            <a:fgClr>
              <a:schemeClr val="bg2"/>
            </a:fgClr>
            <a:bgClr>
              <a:schemeClr val="bg1"/>
            </a:bgClr>
          </a:pattFill>
        </p:spPr>
        <p:txBody>
          <a:bodyPr anchor="ctr" anchorCtr="0"/>
          <a:lstStyle>
            <a:lvl1pPr marL="0" indent="0" algn="ctr">
              <a:buNone/>
              <a:defRPr lang="en-US" sz="2000" baseline="0"/>
            </a:lvl1pPr>
          </a:lstStyle>
          <a:p>
            <a:pPr marL="228600" lvl="0" indent="-228600" algn="ctr"/>
            <a:r>
              <a:rPr lang="en-US" dirty="0"/>
              <a:t>Icon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7" hasCustomPrompt="1"/>
          </p:nvPr>
        </p:nvSpPr>
        <p:spPr>
          <a:xfrm>
            <a:off x="9442069" y="1736754"/>
            <a:ext cx="981599" cy="951881"/>
          </a:xfrm>
          <a:prstGeom prst="rect">
            <a:avLst/>
          </a:prstGeom>
          <a:pattFill prst="dkDnDiag">
            <a:fgClr>
              <a:schemeClr val="bg2"/>
            </a:fgClr>
            <a:bgClr>
              <a:schemeClr val="bg1"/>
            </a:bgClr>
          </a:pattFill>
        </p:spPr>
        <p:txBody>
          <a:bodyPr anchor="ctr" anchorCtr="0"/>
          <a:lstStyle>
            <a:lvl1pPr marL="0" indent="0" algn="ctr">
              <a:buNone/>
              <a:defRPr lang="en-US" sz="2000" baseline="0"/>
            </a:lvl1pPr>
          </a:lstStyle>
          <a:p>
            <a:pPr marL="228600" lvl="0" indent="-228600" algn="ctr"/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155186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86" y="495946"/>
            <a:ext cx="3449593" cy="5686927"/>
          </a:xfrm>
          <a:prstGeom prst="rect">
            <a:avLst/>
          </a:prstGeom>
        </p:spPr>
      </p:pic>
      <p:sp>
        <p:nvSpPr>
          <p:cNvPr id="17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66410" y="1132819"/>
            <a:ext cx="2661755" cy="4175781"/>
          </a:xfrm>
          <a:prstGeom prst="rect">
            <a:avLst/>
          </a:prstGeom>
          <a:pattFill prst="dkDnDiag">
            <a:fgClr>
              <a:schemeClr val="bg2"/>
            </a:fgClr>
            <a:bgClr>
              <a:schemeClr val="bg1"/>
            </a:bgClr>
          </a:pattFill>
        </p:spPr>
        <p:txBody>
          <a:bodyPr anchor="ctr" anchorCtr="0"/>
          <a:lstStyle>
            <a:lvl1pPr marL="0" indent="0" algn="ctr">
              <a:buFont typeface="Arial" panose="020B0604020202020204" pitchFamily="34" charset="0"/>
              <a:buNone/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 </a:t>
            </a:r>
            <a:br>
              <a:rPr lang="en-US" dirty="0"/>
            </a:br>
            <a:r>
              <a:rPr lang="en-US" dirty="0"/>
              <a:t>or drag &amp; drop photo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669679" y="1643063"/>
            <a:ext cx="8152626" cy="453981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669680" y="428626"/>
            <a:ext cx="8152625" cy="857250"/>
          </a:xfrm>
          <a:prstGeom prst="rect">
            <a:avLst/>
          </a:prstGeom>
        </p:spPr>
        <p:txBody>
          <a:bodyPr anchor="t" anchorCtr="0"/>
          <a:lstStyle>
            <a:lvl1pPr>
              <a:defRPr sz="5000" b="1">
                <a:solidFill>
                  <a:srgbClr val="107E8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603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86917" y="1643063"/>
            <a:ext cx="5735388" cy="453981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56012" y="391682"/>
            <a:ext cx="10825718" cy="857250"/>
          </a:xfrm>
          <a:prstGeom prst="rect">
            <a:avLst/>
          </a:prstGeom>
        </p:spPr>
        <p:txBody>
          <a:bodyPr anchor="t" anchorCtr="0"/>
          <a:lstStyle>
            <a:lvl1pPr algn="ctr">
              <a:defRPr sz="5000" b="1">
                <a:solidFill>
                  <a:srgbClr val="107E8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5" y="1402752"/>
            <a:ext cx="6012515" cy="4599502"/>
          </a:xfrm>
          <a:prstGeom prst="rect">
            <a:avLst/>
          </a:prstGeom>
        </p:spPr>
      </p:pic>
      <p:sp>
        <p:nvSpPr>
          <p:cNvPr id="11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1678" y="1875202"/>
            <a:ext cx="5108946" cy="3519856"/>
          </a:xfrm>
          <a:prstGeom prst="rect">
            <a:avLst/>
          </a:prstGeom>
          <a:pattFill prst="dkDnDiag">
            <a:fgClr>
              <a:schemeClr val="bg2"/>
            </a:fgClr>
            <a:bgClr>
              <a:schemeClr val="bg1"/>
            </a:bgClr>
          </a:pattFill>
        </p:spPr>
        <p:txBody>
          <a:bodyPr anchor="ctr" anchorCtr="0"/>
          <a:lstStyle>
            <a:lvl1pPr marL="0" indent="0" algn="ctr">
              <a:buFont typeface="Arial" panose="020B0604020202020204" pitchFamily="34" charset="0"/>
              <a:buNone/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&amp; drop </a:t>
            </a:r>
            <a:br>
              <a:rPr lang="en-US" dirty="0"/>
            </a:br>
            <a:r>
              <a:rPr lang="en-US" dirty="0"/>
              <a:t>screenshot</a:t>
            </a:r>
          </a:p>
        </p:txBody>
      </p:sp>
    </p:spTree>
    <p:extLst>
      <p:ext uri="{BB962C8B-B14F-4D97-AF65-F5344CB8AC3E}">
        <p14:creationId xmlns:p14="http://schemas.microsoft.com/office/powerpoint/2010/main" val="37525332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86917" y="1643063"/>
            <a:ext cx="5735388" cy="453981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56012" y="391682"/>
            <a:ext cx="10825718" cy="857250"/>
          </a:xfrm>
          <a:prstGeom prst="rect">
            <a:avLst/>
          </a:prstGeom>
        </p:spPr>
        <p:txBody>
          <a:bodyPr anchor="t" anchorCtr="0"/>
          <a:lstStyle>
            <a:lvl1pPr algn="ctr">
              <a:defRPr sz="5000" b="1">
                <a:solidFill>
                  <a:srgbClr val="107E8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29" y="1562442"/>
            <a:ext cx="5841065" cy="4468343"/>
          </a:xfrm>
          <a:prstGeom prst="rect">
            <a:avLst/>
          </a:prstGeom>
        </p:spPr>
      </p:pic>
      <p:sp>
        <p:nvSpPr>
          <p:cNvPr id="7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26388" y="2008598"/>
            <a:ext cx="5303339" cy="3150801"/>
          </a:xfrm>
          <a:prstGeom prst="rect">
            <a:avLst/>
          </a:prstGeom>
          <a:pattFill prst="dkDnDiag">
            <a:fgClr>
              <a:schemeClr val="bg2"/>
            </a:fgClr>
            <a:bgClr>
              <a:schemeClr val="bg1"/>
            </a:bgClr>
          </a:pattFill>
        </p:spPr>
        <p:txBody>
          <a:bodyPr anchor="ctr" anchorCtr="0"/>
          <a:lstStyle>
            <a:lvl1pPr marL="0" indent="0" algn="ctr">
              <a:buFont typeface="Arial" panose="020B0604020202020204" pitchFamily="34" charset="0"/>
              <a:buNone/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&amp; drop </a:t>
            </a:r>
            <a:br>
              <a:rPr lang="en-US" dirty="0"/>
            </a:br>
            <a:r>
              <a:rPr lang="en-US" dirty="0"/>
              <a:t>screenshot</a:t>
            </a:r>
          </a:p>
        </p:txBody>
      </p:sp>
    </p:spTree>
    <p:extLst>
      <p:ext uri="{BB962C8B-B14F-4D97-AF65-F5344CB8AC3E}">
        <p14:creationId xmlns:p14="http://schemas.microsoft.com/office/powerpoint/2010/main" val="42741754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30"/>
          <a:stretch/>
        </p:blipFill>
        <p:spPr>
          <a:xfrm>
            <a:off x="3398818" y="0"/>
            <a:ext cx="5227024" cy="6865257"/>
          </a:xfrm>
          <a:prstGeom prst="rect">
            <a:avLst/>
          </a:prstGeom>
        </p:spPr>
      </p:pic>
      <p:sp>
        <p:nvSpPr>
          <p:cNvPr id="17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032453" y="985166"/>
            <a:ext cx="3979433" cy="5880091"/>
          </a:xfrm>
          <a:prstGeom prst="rect">
            <a:avLst/>
          </a:prstGeom>
          <a:pattFill prst="dkDnDiag">
            <a:fgClr>
              <a:schemeClr val="bg2"/>
            </a:fgClr>
            <a:bgClr>
              <a:schemeClr val="bg1"/>
            </a:bgClr>
          </a:pattFill>
        </p:spPr>
        <p:txBody>
          <a:bodyPr anchor="ctr" anchorCtr="0"/>
          <a:lstStyle>
            <a:lvl1pPr marL="0" indent="0" algn="ctr">
              <a:buFont typeface="Arial" panose="020B0604020202020204" pitchFamily="34" charset="0"/>
              <a:buNone/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 </a:t>
            </a:r>
            <a:br>
              <a:rPr lang="en-US" dirty="0"/>
            </a:br>
            <a:r>
              <a:rPr lang="en-US" dirty="0"/>
              <a:t>or drag &amp; drop photo</a:t>
            </a:r>
          </a:p>
        </p:txBody>
      </p:sp>
    </p:spTree>
    <p:extLst>
      <p:ext uri="{BB962C8B-B14F-4D97-AF65-F5344CB8AC3E}">
        <p14:creationId xmlns:p14="http://schemas.microsoft.com/office/powerpoint/2010/main" val="30888192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613" y="110912"/>
            <a:ext cx="8677701" cy="6638337"/>
          </a:xfrm>
          <a:prstGeom prst="rect">
            <a:avLst/>
          </a:prstGeom>
        </p:spPr>
      </p:pic>
      <p:sp>
        <p:nvSpPr>
          <p:cNvPr id="11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453660" y="800101"/>
            <a:ext cx="7384303" cy="5094514"/>
          </a:xfrm>
          <a:prstGeom prst="rect">
            <a:avLst/>
          </a:prstGeom>
          <a:pattFill prst="dkDnDiag">
            <a:fgClr>
              <a:schemeClr val="bg2"/>
            </a:fgClr>
            <a:bgClr>
              <a:schemeClr val="bg1"/>
            </a:bgClr>
          </a:pattFill>
        </p:spPr>
        <p:txBody>
          <a:bodyPr anchor="ctr" anchorCtr="0"/>
          <a:lstStyle>
            <a:lvl1pPr marL="0" indent="0" algn="ctr">
              <a:buFont typeface="Arial" panose="020B0604020202020204" pitchFamily="34" charset="0"/>
              <a:buNone/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&amp; drop </a:t>
            </a:r>
            <a:br>
              <a:rPr lang="en-US" dirty="0"/>
            </a:br>
            <a:r>
              <a:rPr lang="en-US" dirty="0"/>
              <a:t>screenshot</a:t>
            </a:r>
          </a:p>
        </p:txBody>
      </p:sp>
    </p:spTree>
    <p:extLst>
      <p:ext uri="{BB962C8B-B14F-4D97-AF65-F5344CB8AC3E}">
        <p14:creationId xmlns:p14="http://schemas.microsoft.com/office/powerpoint/2010/main" val="40179830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29" y="63380"/>
            <a:ext cx="9012571" cy="6894506"/>
          </a:xfrm>
          <a:prstGeom prst="rect">
            <a:avLst/>
          </a:prstGeom>
        </p:spPr>
      </p:pic>
      <p:sp>
        <p:nvSpPr>
          <p:cNvPr id="7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828975" y="790450"/>
            <a:ext cx="8175637" cy="4861582"/>
          </a:xfrm>
          <a:prstGeom prst="rect">
            <a:avLst/>
          </a:prstGeom>
          <a:pattFill prst="dkDnDiag">
            <a:fgClr>
              <a:schemeClr val="bg2"/>
            </a:fgClr>
            <a:bgClr>
              <a:schemeClr val="bg1"/>
            </a:bgClr>
          </a:pattFill>
        </p:spPr>
        <p:txBody>
          <a:bodyPr anchor="ctr" anchorCtr="0"/>
          <a:lstStyle>
            <a:lvl1pPr marL="0" indent="0" algn="ctr">
              <a:buFont typeface="Arial" panose="020B0604020202020204" pitchFamily="34" charset="0"/>
              <a:buNone/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&amp; drop </a:t>
            </a:r>
            <a:br>
              <a:rPr lang="en-US" dirty="0"/>
            </a:br>
            <a:r>
              <a:rPr lang="en-US" dirty="0"/>
              <a:t>screenshot</a:t>
            </a:r>
          </a:p>
        </p:txBody>
      </p:sp>
    </p:spTree>
    <p:extLst>
      <p:ext uri="{BB962C8B-B14F-4D97-AF65-F5344CB8AC3E}">
        <p14:creationId xmlns:p14="http://schemas.microsoft.com/office/powerpoint/2010/main" val="26069131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_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12" y="377826"/>
            <a:ext cx="10825718" cy="841506"/>
          </a:xfrm>
          <a:prstGeom prst="rect">
            <a:avLst/>
          </a:prstGeom>
        </p:spPr>
        <p:txBody>
          <a:bodyPr anchor="t" anchorCtr="0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000" b="1" kern="1200" dirty="0">
                <a:solidFill>
                  <a:srgbClr val="107E8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438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_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12" y="377826"/>
            <a:ext cx="10825718" cy="841506"/>
          </a:xfrm>
          <a:prstGeom prst="rect">
            <a:avLst/>
          </a:prstGeom>
        </p:spPr>
        <p:txBody>
          <a:bodyPr anchor="t" anchorCtr="0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000" b="1" kern="1200" dirty="0">
                <a:solidFill>
                  <a:srgbClr val="107E8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55638" y="1412875"/>
            <a:ext cx="10826750" cy="466407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73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0643" y="345499"/>
            <a:ext cx="6515029" cy="892464"/>
          </a:xfrm>
          <a:prstGeom prst="rect">
            <a:avLst/>
          </a:prstGeom>
        </p:spPr>
        <p:txBody>
          <a:bodyPr anchor="t" anchorCtr="0"/>
          <a:lstStyle>
            <a:lvl1pPr>
              <a:defRPr sz="5000" b="1" baseline="0">
                <a:solidFill>
                  <a:srgbClr val="107E84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0643" y="1403497"/>
            <a:ext cx="6515029" cy="5063139"/>
          </a:xfrm>
          <a:prstGeom prst="rect">
            <a:avLst/>
          </a:prstGeom>
        </p:spPr>
        <p:txBody>
          <a:bodyPr/>
          <a:lstStyle>
            <a:lvl1pPr marL="274320" indent="-27432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</a:defRPr>
            </a:lvl1pPr>
            <a:lvl2pPr marL="640080" indent="-27432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7316"/>
            <a:ext cx="5144316" cy="6865315"/>
          </a:xfrm>
          <a:prstGeom prst="rect">
            <a:avLst/>
          </a:prstGeom>
          <a:pattFill prst="dkDnDiag">
            <a:fgClr>
              <a:schemeClr val="bg2"/>
            </a:fgClr>
            <a:bgClr>
              <a:schemeClr val="bg1"/>
            </a:bgClr>
          </a:pattFill>
        </p:spPr>
        <p:txBody>
          <a:bodyPr anchor="ctr" anchorCtr="0"/>
          <a:lstStyle>
            <a:lvl1pPr marL="0" indent="0" algn="ctr"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&amp; drop </a:t>
            </a:r>
            <a:br>
              <a:rPr lang="en-US" dirty="0"/>
            </a:br>
            <a:r>
              <a:rPr lang="en-US" dirty="0"/>
              <a:t>photo/screenshot</a:t>
            </a:r>
          </a:p>
        </p:txBody>
      </p:sp>
    </p:spTree>
    <p:extLst>
      <p:ext uri="{BB962C8B-B14F-4D97-AF65-F5344CB8AC3E}">
        <p14:creationId xmlns:p14="http://schemas.microsoft.com/office/powerpoint/2010/main" val="40700669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_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12" y="377826"/>
            <a:ext cx="10825718" cy="841506"/>
          </a:xfrm>
          <a:prstGeom prst="rect">
            <a:avLst/>
          </a:prstGeom>
        </p:spPr>
        <p:txBody>
          <a:bodyPr anchor="t" anchorCtr="0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000" b="1" kern="1200" dirty="0">
                <a:solidFill>
                  <a:srgbClr val="107E8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55638" y="1420813"/>
            <a:ext cx="10826750" cy="482575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9858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_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12" y="377826"/>
            <a:ext cx="10825718" cy="841506"/>
          </a:xfrm>
          <a:prstGeom prst="rect">
            <a:avLst/>
          </a:prstGeom>
        </p:spPr>
        <p:txBody>
          <a:bodyPr anchor="t" anchorCtr="0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000" b="1" kern="1200" dirty="0">
                <a:solidFill>
                  <a:srgbClr val="107E8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56012" y="1586427"/>
            <a:ext cx="3363119" cy="3999125"/>
          </a:xfrm>
          <a:prstGeom prst="rect">
            <a:avLst/>
          </a:prstGeom>
          <a:pattFill prst="dkDnDiag">
            <a:fgClr>
              <a:schemeClr val="bg2"/>
            </a:fgClr>
            <a:bgClr>
              <a:schemeClr val="bg1"/>
            </a:bgClr>
          </a:pattFill>
        </p:spPr>
        <p:txBody>
          <a:bodyPr anchor="ctr" anchorCtr="0"/>
          <a:lstStyle>
            <a:lvl1pPr marL="0" indent="0" algn="ctr">
              <a:buFont typeface="Arial" panose="020B0604020202020204" pitchFamily="34" charset="0"/>
              <a:buNone/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&amp; drop </a:t>
            </a:r>
            <a:br>
              <a:rPr lang="en-US" dirty="0"/>
            </a:br>
            <a:r>
              <a:rPr lang="en-US" dirty="0"/>
              <a:t>photo/screenshot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387311" y="1586427"/>
            <a:ext cx="3363119" cy="3999125"/>
          </a:xfrm>
          <a:prstGeom prst="rect">
            <a:avLst/>
          </a:prstGeom>
          <a:pattFill prst="dkDnDiag">
            <a:fgClr>
              <a:schemeClr val="bg2"/>
            </a:fgClr>
            <a:bgClr>
              <a:schemeClr val="bg1"/>
            </a:bgClr>
          </a:pattFill>
        </p:spPr>
        <p:txBody>
          <a:bodyPr anchor="ctr" anchorCtr="0"/>
          <a:lstStyle>
            <a:lvl1pPr marL="0" indent="0" algn="ctr">
              <a:buFont typeface="Arial" panose="020B0604020202020204" pitchFamily="34" charset="0"/>
              <a:buNone/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&amp; drop </a:t>
            </a:r>
            <a:br>
              <a:rPr lang="en-US" dirty="0"/>
            </a:br>
            <a:r>
              <a:rPr lang="en-US" dirty="0"/>
              <a:t>photo/screenshot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8118610" y="1586427"/>
            <a:ext cx="3363119" cy="3999125"/>
          </a:xfrm>
          <a:prstGeom prst="rect">
            <a:avLst/>
          </a:prstGeom>
          <a:pattFill prst="dkDnDiag">
            <a:fgClr>
              <a:schemeClr val="bg2"/>
            </a:fgClr>
            <a:bgClr>
              <a:schemeClr val="bg1"/>
            </a:bgClr>
          </a:pattFill>
        </p:spPr>
        <p:txBody>
          <a:bodyPr anchor="ctr" anchorCtr="0"/>
          <a:lstStyle>
            <a:lvl1pPr marL="0" indent="0" algn="ctr">
              <a:buFont typeface="Arial" panose="020B0604020202020204" pitchFamily="34" charset="0"/>
              <a:buNone/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&amp; drop </a:t>
            </a:r>
            <a:br>
              <a:rPr lang="en-US" dirty="0"/>
            </a:br>
            <a:r>
              <a:rPr lang="en-US" dirty="0"/>
              <a:t>photo/screenshot</a:t>
            </a:r>
          </a:p>
        </p:txBody>
      </p:sp>
    </p:spTree>
    <p:extLst>
      <p:ext uri="{BB962C8B-B14F-4D97-AF65-F5344CB8AC3E}">
        <p14:creationId xmlns:p14="http://schemas.microsoft.com/office/powerpoint/2010/main" val="12978995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SCREEN PHOTO/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dkDnDiag">
            <a:fgClr>
              <a:schemeClr val="bg2"/>
            </a:fgClr>
            <a:bgClr>
              <a:schemeClr val="bg1"/>
            </a:bgClr>
          </a:pattFill>
        </p:spPr>
        <p:txBody>
          <a:bodyPr anchor="ctr" anchorCtr="0"/>
          <a:lstStyle>
            <a:lvl1pPr marL="0" indent="0" algn="ctr">
              <a:buFont typeface="Arial" panose="020B0604020202020204" pitchFamily="34" charset="0"/>
              <a:buNone/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&amp; drop </a:t>
            </a:r>
            <a:br>
              <a:rPr lang="en-US" dirty="0"/>
            </a:br>
            <a:r>
              <a:rPr lang="en-US" dirty="0"/>
              <a:t>photo/screenshot</a:t>
            </a:r>
          </a:p>
        </p:txBody>
      </p:sp>
    </p:spTree>
    <p:extLst>
      <p:ext uri="{BB962C8B-B14F-4D97-AF65-F5344CB8AC3E}">
        <p14:creationId xmlns:p14="http://schemas.microsoft.com/office/powerpoint/2010/main" val="12652875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81789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882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6EE0-D7FE-4C05-B18B-64EA6D76464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BC89-5BDD-4559-BD4B-179184B43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3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0150" y="345499"/>
            <a:ext cx="6445849" cy="892464"/>
          </a:xfrm>
          <a:prstGeom prst="rect">
            <a:avLst/>
          </a:prstGeom>
        </p:spPr>
        <p:txBody>
          <a:bodyPr anchor="t" anchorCtr="0"/>
          <a:lstStyle>
            <a:lvl1pPr>
              <a:defRPr sz="5000" b="1" baseline="0">
                <a:solidFill>
                  <a:srgbClr val="107E84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0150" y="1247719"/>
            <a:ext cx="6445849" cy="673768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None/>
              <a:defRPr sz="3600" b="1">
                <a:solidFill>
                  <a:schemeClr val="accent1"/>
                </a:solidFill>
              </a:defRPr>
            </a:lvl1pPr>
            <a:lvl2pPr marL="365760" indent="0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5390150" y="1938935"/>
            <a:ext cx="6445849" cy="4424832"/>
          </a:xfrm>
          <a:prstGeom prst="rect">
            <a:avLst/>
          </a:prstGeom>
        </p:spPr>
        <p:txBody>
          <a:bodyPr/>
          <a:lstStyle>
            <a:lvl1pPr marL="274320" indent="-274320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</a:defRPr>
            </a:lvl1pPr>
            <a:lvl2pPr marL="365760" indent="0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7316"/>
            <a:ext cx="5144316" cy="6865315"/>
          </a:xfrm>
          <a:prstGeom prst="rect">
            <a:avLst/>
          </a:prstGeom>
          <a:pattFill prst="dkDnDiag">
            <a:fgClr>
              <a:schemeClr val="bg2"/>
            </a:fgClr>
            <a:bgClr>
              <a:schemeClr val="bg1"/>
            </a:bgClr>
          </a:pattFill>
        </p:spPr>
        <p:txBody>
          <a:bodyPr anchor="ctr" anchorCtr="0"/>
          <a:lstStyle>
            <a:lvl1pPr marL="0" indent="0" algn="ctr"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&amp; drop </a:t>
            </a:r>
            <a:br>
              <a:rPr lang="en-US" dirty="0"/>
            </a:br>
            <a:r>
              <a:rPr lang="en-US" dirty="0"/>
              <a:t>photo/screenshot</a:t>
            </a:r>
          </a:p>
        </p:txBody>
      </p:sp>
    </p:spTree>
    <p:extLst>
      <p:ext uri="{BB962C8B-B14F-4D97-AF65-F5344CB8AC3E}">
        <p14:creationId xmlns:p14="http://schemas.microsoft.com/office/powerpoint/2010/main" val="158670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9953" y="345499"/>
            <a:ext cx="6167778" cy="892464"/>
          </a:xfrm>
          <a:prstGeom prst="rect">
            <a:avLst/>
          </a:prstGeom>
        </p:spPr>
        <p:txBody>
          <a:bodyPr anchor="t" anchorCtr="0"/>
          <a:lstStyle>
            <a:lvl1pPr>
              <a:defRPr sz="5000" b="1" baseline="0">
                <a:solidFill>
                  <a:srgbClr val="107E84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53" y="1403497"/>
            <a:ext cx="6167778" cy="5063139"/>
          </a:xfrm>
          <a:prstGeom prst="rect">
            <a:avLst/>
          </a:prstGeom>
        </p:spPr>
        <p:txBody>
          <a:bodyPr/>
          <a:lstStyle>
            <a:lvl1pPr marL="274320" indent="-27432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</a:defRPr>
            </a:lvl1pPr>
            <a:lvl2pPr marL="640080" indent="-27432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7047683" y="-7315"/>
            <a:ext cx="5144316" cy="6473952"/>
          </a:xfrm>
          <a:prstGeom prst="rect">
            <a:avLst/>
          </a:prstGeom>
          <a:pattFill prst="dkDnDiag">
            <a:fgClr>
              <a:schemeClr val="bg2"/>
            </a:fgClr>
            <a:bgClr>
              <a:schemeClr val="bg1"/>
            </a:bgClr>
          </a:pattFill>
        </p:spPr>
        <p:txBody>
          <a:bodyPr anchor="ctr" anchorCtr="0"/>
          <a:lstStyle>
            <a:lvl1pPr marL="0" indent="0" algn="ctr"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&amp; drop </a:t>
            </a:r>
            <a:br>
              <a:rPr lang="en-US" dirty="0"/>
            </a:br>
            <a:r>
              <a:rPr lang="en-US" dirty="0"/>
              <a:t>photo/screenshot</a:t>
            </a:r>
          </a:p>
        </p:txBody>
      </p:sp>
    </p:spTree>
    <p:extLst>
      <p:ext uri="{BB962C8B-B14F-4D97-AF65-F5344CB8AC3E}">
        <p14:creationId xmlns:p14="http://schemas.microsoft.com/office/powerpoint/2010/main" val="337471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9953" y="345499"/>
            <a:ext cx="6258559" cy="892464"/>
          </a:xfrm>
          <a:prstGeom prst="rect">
            <a:avLst/>
          </a:prstGeom>
        </p:spPr>
        <p:txBody>
          <a:bodyPr anchor="t" anchorCtr="0"/>
          <a:lstStyle>
            <a:lvl1pPr>
              <a:defRPr sz="5000" b="1" baseline="0">
                <a:solidFill>
                  <a:srgbClr val="107E84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53" y="1247719"/>
            <a:ext cx="6258559" cy="673768"/>
          </a:xfrm>
          <a:prstGeom prst="rect">
            <a:avLst/>
          </a:prstGeo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None/>
              <a:defRPr sz="3600" b="1">
                <a:solidFill>
                  <a:schemeClr val="accent1"/>
                </a:solidFill>
              </a:defRPr>
            </a:lvl1pPr>
            <a:lvl2pPr marL="365760" indent="0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439953" y="2041805"/>
            <a:ext cx="6258559" cy="4424832"/>
          </a:xfrm>
          <a:prstGeom prst="rect">
            <a:avLst/>
          </a:prstGeom>
        </p:spPr>
        <p:txBody>
          <a:bodyPr/>
          <a:lstStyle>
            <a:lvl1pPr marL="274320" indent="-274320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</a:defRPr>
            </a:lvl1pPr>
            <a:lvl2pPr marL="365760" indent="0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7047683" y="-7315"/>
            <a:ext cx="5144316" cy="6473952"/>
          </a:xfrm>
          <a:prstGeom prst="rect">
            <a:avLst/>
          </a:prstGeom>
          <a:pattFill prst="dkDnDiag">
            <a:fgClr>
              <a:schemeClr val="bg2"/>
            </a:fgClr>
            <a:bgClr>
              <a:schemeClr val="bg1"/>
            </a:bgClr>
          </a:pattFill>
        </p:spPr>
        <p:txBody>
          <a:bodyPr anchor="ctr" anchorCtr="0"/>
          <a:lstStyle>
            <a:lvl1pPr marL="0" indent="0" algn="ctr"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&amp; drop </a:t>
            </a:r>
            <a:br>
              <a:rPr lang="en-US" dirty="0"/>
            </a:br>
            <a:r>
              <a:rPr lang="en-US" dirty="0"/>
              <a:t>photo/screenshot</a:t>
            </a:r>
          </a:p>
        </p:txBody>
      </p:sp>
    </p:spTree>
    <p:extLst>
      <p:ext uri="{BB962C8B-B14F-4D97-AF65-F5344CB8AC3E}">
        <p14:creationId xmlns:p14="http://schemas.microsoft.com/office/powerpoint/2010/main" val="76905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9953" y="345499"/>
            <a:ext cx="10994665" cy="892464"/>
          </a:xfrm>
          <a:prstGeom prst="rect">
            <a:avLst/>
          </a:prstGeom>
        </p:spPr>
        <p:txBody>
          <a:bodyPr anchor="t" anchorCtr="0"/>
          <a:lstStyle>
            <a:lvl1pPr algn="ctr">
              <a:defRPr sz="5000" b="1" baseline="0">
                <a:solidFill>
                  <a:srgbClr val="107E84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53" y="1467851"/>
            <a:ext cx="10994665" cy="673768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None/>
              <a:defRPr sz="3600" b="1">
                <a:solidFill>
                  <a:schemeClr val="accent1"/>
                </a:solidFill>
              </a:defRPr>
            </a:lvl1pPr>
            <a:lvl2pPr marL="365760" indent="0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439953" y="2261937"/>
            <a:ext cx="10994665" cy="3789947"/>
          </a:xfrm>
          <a:prstGeom prst="rect">
            <a:avLst/>
          </a:prstGeom>
        </p:spPr>
        <p:txBody>
          <a:bodyPr/>
          <a:lstStyle>
            <a:lvl1pPr marL="274320" indent="-274320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</a:defRPr>
            </a:lvl1pPr>
            <a:lvl2pPr marL="365760" indent="0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924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12" y="377826"/>
            <a:ext cx="10825718" cy="841506"/>
          </a:xfrm>
          <a:prstGeom prst="rect">
            <a:avLst/>
          </a:prstGeom>
        </p:spPr>
        <p:txBody>
          <a:bodyPr anchor="t" anchorCtr="0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000" b="1" kern="1200" dirty="0">
                <a:solidFill>
                  <a:srgbClr val="107E8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55637" y="1599322"/>
            <a:ext cx="4999816" cy="4165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55638" y="2130989"/>
            <a:ext cx="4999204" cy="3817233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1200"/>
              </a:spcAft>
              <a:defRPr sz="3600"/>
            </a:lvl1pPr>
            <a:lvl2pPr>
              <a:spcAft>
                <a:spcPts val="1200"/>
              </a:spcAft>
              <a:defRPr sz="3200"/>
            </a:lvl2pPr>
            <a:lvl3pPr>
              <a:spcAft>
                <a:spcPts val="1200"/>
              </a:spcAft>
              <a:defRPr sz="2800"/>
            </a:lvl3pPr>
            <a:lvl4pPr>
              <a:spcAft>
                <a:spcPts val="1200"/>
              </a:spcAft>
              <a:defRPr sz="2400"/>
            </a:lvl4pPr>
            <a:lvl5pPr>
              <a:spcAft>
                <a:spcPts val="1200"/>
              </a:spcAft>
              <a:defRPr sz="2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5861646" y="1635418"/>
            <a:ext cx="5620084" cy="4312805"/>
          </a:xfrm>
          <a:prstGeom prst="rect">
            <a:avLst/>
          </a:prstGeom>
          <a:pattFill prst="dkDnDiag">
            <a:fgClr>
              <a:schemeClr val="bg2"/>
            </a:fgClr>
            <a:bgClr>
              <a:schemeClr val="bg1"/>
            </a:bgClr>
          </a:pattFill>
        </p:spPr>
        <p:txBody>
          <a:bodyPr anchor="ctr" anchorCtr="0"/>
          <a:lstStyle>
            <a:lvl1pPr marL="0" indent="0" algn="ctr">
              <a:buFont typeface="Arial" panose="020B0604020202020204" pitchFamily="34" charset="0"/>
              <a:buNone/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or drag &amp; drop </a:t>
            </a:r>
            <a:br>
              <a:rPr lang="en-US" dirty="0"/>
            </a:br>
            <a:r>
              <a:rPr lang="en-US" dirty="0"/>
              <a:t>photo/screenshot</a:t>
            </a:r>
          </a:p>
        </p:txBody>
      </p:sp>
    </p:spTree>
    <p:extLst>
      <p:ext uri="{BB962C8B-B14F-4D97-AF65-F5344CB8AC3E}">
        <p14:creationId xmlns:p14="http://schemas.microsoft.com/office/powerpoint/2010/main" val="308164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12" y="365125"/>
            <a:ext cx="10825718" cy="857619"/>
          </a:xfrm>
          <a:prstGeom prst="rect">
            <a:avLst/>
          </a:prstGeom>
        </p:spPr>
        <p:txBody>
          <a:bodyPr anchor="t" anchorCtr="0"/>
          <a:lstStyle>
            <a:lvl1pPr algn="ctr">
              <a:defRPr sz="5000" b="1">
                <a:solidFill>
                  <a:srgbClr val="107E8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528764" y="1562476"/>
            <a:ext cx="3191540" cy="2891317"/>
          </a:xfrm>
          <a:prstGeom prst="rect">
            <a:avLst/>
          </a:prstGeom>
          <a:pattFill prst="dkDnDiag">
            <a:fgClr>
              <a:schemeClr val="bg2"/>
            </a:fgClr>
            <a:bgClr>
              <a:schemeClr val="bg1"/>
            </a:bgClr>
          </a:pattFill>
        </p:spPr>
        <p:txBody>
          <a:bodyPr anchor="ctr" anchorCtr="0"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Click to add photo </a:t>
            </a:r>
            <a:br>
              <a:rPr lang="en-US" dirty="0"/>
            </a:br>
            <a:r>
              <a:rPr lang="en-US" dirty="0"/>
              <a:t>or drag &amp; drop photo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28764" y="4688264"/>
            <a:ext cx="3191540" cy="477911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FIRST &amp; LAST NAME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528764" y="5166175"/>
            <a:ext cx="3191540" cy="88139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Company name</a:t>
            </a:r>
          </a:p>
          <a:p>
            <a:pPr lvl="0"/>
            <a:r>
              <a:rPr lang="en-US" dirty="0"/>
              <a:t>Contact info</a:t>
            </a:r>
          </a:p>
        </p:txBody>
      </p:sp>
    </p:spTree>
    <p:extLst>
      <p:ext uri="{BB962C8B-B14F-4D97-AF65-F5344CB8AC3E}">
        <p14:creationId xmlns:p14="http://schemas.microsoft.com/office/powerpoint/2010/main" val="38031127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0"/>
          <a:stretch/>
        </p:blipFill>
        <p:spPr>
          <a:xfrm>
            <a:off x="10320980" y="6470237"/>
            <a:ext cx="1226784" cy="3290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644745" y="6548050"/>
            <a:ext cx="2043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6A072CFC-846C-421C-B18A-582244BA2F7D}" type="slidenum">
              <a:rPr lang="en-US" sz="1200" b="1" baseline="0" smtClean="0">
                <a:solidFill>
                  <a:schemeClr val="tx1"/>
                </a:solidFill>
              </a:rPr>
              <a:t>‹#›</a:t>
            </a:fld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1608039" y="6594763"/>
            <a:ext cx="0" cy="11083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16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ypress.io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Front End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Grant W. Walker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2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70512" y="2882899"/>
            <a:ext cx="8465605" cy="1587501"/>
          </a:xfrm>
        </p:spPr>
        <p:txBody>
          <a:bodyPr/>
          <a:lstStyle/>
          <a:p>
            <a:r>
              <a:rPr lang="en-US" dirty="0" smtClean="0"/>
              <a:t>Write only enough code to </a:t>
            </a:r>
            <a:r>
              <a:rPr lang="en-US" i="1" dirty="0" smtClean="0">
                <a:solidFill>
                  <a:srgbClr val="FF0000"/>
                </a:solidFill>
              </a:rPr>
              <a:t>fix the current error</a:t>
            </a:r>
            <a:r>
              <a:rPr lang="en-US" dirty="0" smtClean="0"/>
              <a:t> or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4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815" y="2832100"/>
            <a:ext cx="8667885" cy="118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4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83212" y="3060699"/>
            <a:ext cx="8465605" cy="762005"/>
          </a:xfrm>
        </p:spPr>
        <p:txBody>
          <a:bodyPr/>
          <a:lstStyle/>
          <a:p>
            <a:r>
              <a:rPr lang="en-US" dirty="0" smtClean="0"/>
              <a:t>Rerun the 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77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412" y="1062037"/>
            <a:ext cx="9401175" cy="4733925"/>
          </a:xfrm>
          <a:prstGeom prst="rect">
            <a:avLst/>
          </a:prstGeom>
        </p:spPr>
      </p:pic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t="-2685" b="-2685"/>
          <a:stretch/>
        </p:blipFill>
        <p:spPr>
          <a:xfrm>
            <a:off x="0" y="1"/>
            <a:ext cx="12161520" cy="684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168912" y="3060699"/>
            <a:ext cx="8465605" cy="774705"/>
          </a:xfrm>
        </p:spPr>
        <p:txBody>
          <a:bodyPr/>
          <a:lstStyle/>
          <a:p>
            <a:r>
              <a:rPr lang="en-US" dirty="0" smtClean="0"/>
              <a:t>Fix the next error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68912" y="3984172"/>
            <a:ext cx="7182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Write the Code You Wish You Had</a:t>
            </a:r>
          </a:p>
        </p:txBody>
      </p:sp>
    </p:spTree>
    <p:extLst>
      <p:ext uri="{BB962C8B-B14F-4D97-AF65-F5344CB8AC3E}">
        <p14:creationId xmlns:p14="http://schemas.microsoft.com/office/powerpoint/2010/main" val="338690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81" y="359229"/>
            <a:ext cx="8925691" cy="17709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981" y="2299878"/>
            <a:ext cx="3305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App.component.html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28" y="3113067"/>
            <a:ext cx="6541932" cy="23050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981" y="5708134"/>
            <a:ext cx="5409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Blog-post-creation.component.html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65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Failures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737" y="1219332"/>
            <a:ext cx="6606268" cy="514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8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Interesting Failure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08" y="1103540"/>
            <a:ext cx="103727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5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187055" y="2297518"/>
            <a:ext cx="8465605" cy="2454095"/>
          </a:xfrm>
        </p:spPr>
        <p:txBody>
          <a:bodyPr/>
          <a:lstStyle/>
          <a:p>
            <a:r>
              <a:rPr lang="en-US" dirty="0" smtClean="0"/>
              <a:t>When we run into functional errors, start writing </a:t>
            </a:r>
            <a:r>
              <a:rPr lang="en-US" dirty="0" smtClean="0">
                <a:solidFill>
                  <a:srgbClr val="FF0000"/>
                </a:solidFill>
              </a:rPr>
              <a:t>component tests </a:t>
            </a:r>
            <a:r>
              <a:rPr lang="en-US" dirty="0" smtClean="0"/>
              <a:t>to fix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76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63" y="1371600"/>
            <a:ext cx="10955471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1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</a:p>
          <a:p>
            <a:r>
              <a:rPr lang="en-US" sz="1800" dirty="0"/>
              <a:t>https://www.slideshare.net/JoshJustice1/testdriven-development-in-react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27758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08612" y="2667001"/>
            <a:ext cx="8465605" cy="1397004"/>
          </a:xfrm>
        </p:spPr>
        <p:txBody>
          <a:bodyPr/>
          <a:lstStyle/>
          <a:p>
            <a:r>
              <a:rPr lang="en-US" dirty="0" smtClean="0"/>
              <a:t>Write the code to make it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1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371475"/>
            <a:ext cx="657225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0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Project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439953" y="1333501"/>
            <a:ext cx="10994665" cy="4718384"/>
          </a:xfrm>
        </p:spPr>
        <p:txBody>
          <a:bodyPr/>
          <a:lstStyle/>
          <a:p>
            <a:r>
              <a:rPr lang="en-US" dirty="0" smtClean="0"/>
              <a:t>Simple project that is like the creation of a blog post.</a:t>
            </a:r>
          </a:p>
          <a:p>
            <a:r>
              <a:rPr lang="en-US" dirty="0" smtClean="0"/>
              <a:t>“Specs”: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800" dirty="0" smtClean="0"/>
              <a:t>Want to be able to create a blog post with a title, topic, and message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800" dirty="0" smtClean="0"/>
              <a:t>The post will show up in a list on the page after we “post” it</a:t>
            </a:r>
          </a:p>
        </p:txBody>
      </p:sp>
    </p:spTree>
    <p:extLst>
      <p:ext uri="{BB962C8B-B14F-4D97-AF65-F5344CB8AC3E}">
        <p14:creationId xmlns:p14="http://schemas.microsoft.com/office/powerpoint/2010/main" val="8998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Off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439953" y="1237963"/>
            <a:ext cx="10994665" cy="4813921"/>
          </a:xfrm>
        </p:spPr>
        <p:txBody>
          <a:bodyPr/>
          <a:lstStyle/>
          <a:p>
            <a:r>
              <a:rPr lang="en-US" dirty="0" smtClean="0"/>
              <a:t>Using Angular 7 for the test project</a:t>
            </a:r>
          </a:p>
          <a:p>
            <a:r>
              <a:rPr lang="en-US" dirty="0" smtClean="0"/>
              <a:t>Test framework called Cypress</a:t>
            </a:r>
          </a:p>
          <a:p>
            <a:r>
              <a:rPr lang="en-US" dirty="0" smtClean="0"/>
              <a:t>I will only be building the Feature tests in Cypress</a:t>
            </a:r>
          </a:p>
          <a:p>
            <a:r>
              <a:rPr lang="en-US" dirty="0" smtClean="0"/>
              <a:t>The “Unit Test”/ Component Tests will be in Angular 7 test framework.</a:t>
            </a:r>
          </a:p>
        </p:txBody>
      </p:sp>
    </p:spTree>
    <p:extLst>
      <p:ext uri="{BB962C8B-B14F-4D97-AF65-F5344CB8AC3E}">
        <p14:creationId xmlns:p14="http://schemas.microsoft.com/office/powerpoint/2010/main" val="46015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Selenium but with more fun features.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https://www.cypress.io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Key Features: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800" dirty="0" smtClean="0"/>
              <a:t>Time Travel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800" dirty="0" smtClean="0"/>
              <a:t>Real time reloads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800" dirty="0" smtClean="0"/>
              <a:t>Automatic waiting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800" dirty="0" err="1" smtClean="0"/>
              <a:t>Debuggability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627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36943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Our Test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495" y="1206632"/>
            <a:ext cx="5938752" cy="492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5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245112" y="3047999"/>
            <a:ext cx="8465605" cy="762005"/>
          </a:xfrm>
        </p:spPr>
        <p:txBody>
          <a:bodyPr/>
          <a:lstStyle/>
          <a:p>
            <a:r>
              <a:rPr lang="en-US" dirty="0" smtClean="0"/>
              <a:t>Watch it fail!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3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49" t="-4348" r="249" b="-4348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3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LF">
      <a:dk1>
        <a:srgbClr val="44515E"/>
      </a:dk1>
      <a:lt1>
        <a:sysClr val="window" lastClr="FFFFFF"/>
      </a:lt1>
      <a:dk2>
        <a:srgbClr val="616C77"/>
      </a:dk2>
      <a:lt2>
        <a:srgbClr val="E3EDF3"/>
      </a:lt2>
      <a:accent1>
        <a:srgbClr val="FF6305"/>
      </a:accent1>
      <a:accent2>
        <a:srgbClr val="FF9F00"/>
      </a:accent2>
      <a:accent3>
        <a:srgbClr val="A20050"/>
      </a:accent3>
      <a:accent4>
        <a:srgbClr val="FFCB30"/>
      </a:accent4>
      <a:accent5>
        <a:srgbClr val="FF4549"/>
      </a:accent5>
      <a:accent6>
        <a:srgbClr val="09B9C0"/>
      </a:accent6>
      <a:hlink>
        <a:srgbClr val="1D77F8"/>
      </a:hlink>
      <a:folHlink>
        <a:srgbClr val="A21D5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</TotalTime>
  <Words>293</Words>
  <Application>Microsoft Office PowerPoint</Application>
  <PresentationFormat>Widescreen</PresentationFormat>
  <Paragraphs>45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Custom Design</vt:lpstr>
      <vt:lpstr>Web Front End Testing</vt:lpstr>
      <vt:lpstr>PowerPoint Presentation</vt:lpstr>
      <vt:lpstr>Test Project</vt:lpstr>
      <vt:lpstr>Starting Off</vt:lpstr>
      <vt:lpstr>Cypress</vt:lpstr>
      <vt:lpstr>PowerPoint Presentation</vt:lpstr>
      <vt:lpstr>Write Our Test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Failures</vt:lpstr>
      <vt:lpstr>Next Interesting Failure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Front End Testing</dc:title>
  <dc:creator>Grant W. Walker</dc:creator>
  <cp:lastModifiedBy>Grant W. Walker</cp:lastModifiedBy>
  <cp:revision>12</cp:revision>
  <dcterms:created xsi:type="dcterms:W3CDTF">2018-11-28T17:19:49Z</dcterms:created>
  <dcterms:modified xsi:type="dcterms:W3CDTF">2018-11-29T00:24:51Z</dcterms:modified>
</cp:coreProperties>
</file>