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36845D-3700-67C9-419D-EB935133B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2D7D9-44D9-F51A-3045-FEDF31769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5C8914-3D32-6147-5705-ADDF8BE0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2ECC7-025F-3ECC-7026-63B1ED14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2462B-940D-E0C5-CD69-B18466B4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78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50D6E-EFF3-0C63-A8C6-D233EA41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D1DE95-9A10-1F42-AA5A-11848A8BA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6F49F-6F18-BB6F-68C8-C034E77A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219E6-B036-8AEC-CE9A-DB1BE5A2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4E460-3DAC-F73C-664A-FF423706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0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BFE327-EE70-4AA9-7EC4-90971A47B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1122F8-D0C6-14D5-5FC7-03709DB4C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111D59-5CC3-79EA-13E3-B13D4AA6A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845BD-DBC5-1566-286C-89D48D77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1338-479B-EE14-1622-490E649B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64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96041-8911-22F0-16C0-D74D5754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7D294-AB46-2DE0-026B-B234BED7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04CD-0DA2-8362-AB51-DAE35739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67524E-8E85-BCDC-4E16-E7AC482A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6C8B4-3B81-B228-E964-1831BAFF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12CCB-D9A8-0575-BD9A-E5853A12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1B3AC-B63F-377B-D1B5-D8D42753F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A61E90-B3AD-9B72-A2EB-2DE1D785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13731-273E-4F7B-3571-AAA66E99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F1EF7A-8B09-8659-20CA-F282560D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6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954E1F-CBA2-AE03-8EA7-16C23F3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088A5-E5E6-D022-97CF-D925E8FE4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10732-FC80-1D6B-0ADA-2C6FCA528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44B2D9-B211-4CA4-DDC1-4F52D0E0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364BE4-1982-4F42-910F-DF9F03C4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89844B-9BFC-65C1-67D0-48A9C5DA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3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1D68C-E122-A598-C1F6-A83FFC92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8C4362-C45E-C657-C661-7E65E30A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A07834-4582-1F50-B28A-A71C2B97F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BA144F-C6D9-E118-E5B1-0D6D66D09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178294-19C5-31DF-2754-F95F1790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9B41E8-AC50-5EBC-7AC5-D74B4417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0D4B0D-C02D-3115-BC39-9C6B64C7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3D6439-11F1-F1FA-B1ED-47CF0D4C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9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7E359-9AD4-D221-128B-CB2E4FB78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34406F-3FB1-9171-1A5A-CDB35A74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1D042B-3CDC-435C-0DF9-86C297FB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EC1DBD-FB12-B6AB-28CB-42DB9AE0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5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F974CA-C6F3-B076-E45F-A62AF3FF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C1DEE3-081F-44E8-3704-FF62A003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B0266-7B08-FFE3-8BC6-6548EAD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4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7E6C3-EC24-35F8-BBDD-B41297AA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749E22-E48B-76E0-3D53-8BBE7F2C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00D3B-AB18-B891-3814-E8A7D1D26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D17DC9-1080-8283-7D70-7CB5228B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3C2F7F-DC5B-272F-DE4D-0BD04AA7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E491A-C07A-227A-20F3-56744AE0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623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6DBD1-CAB7-FE94-F9D0-298F08BD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DF43C8-AE00-1314-B031-010890E39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A526C-7A82-706B-7C57-E06A26BBB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921F66-D089-6DDD-6AC9-F59C5913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6456C6-68B1-FF5E-2760-F77BB2B9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CBE69-1098-3705-FCC5-0A4E02F2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0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02B6FF-FFD7-0C28-4C54-B3F506EE0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47056C-AF98-3C71-29AD-EE17C6BF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80C79F-0477-8733-D91E-991A3DF60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ABE26-4816-440F-9EBB-3564CED7FE4A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F87E4-C900-30C6-C35C-B640C29D5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F5FE66-AE0A-CBFB-0339-016BBC325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46D08-006A-49DD-8437-CBE4B6A507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88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E1493BE-44E5-0780-0E41-A1B4EAD0FC02}"/>
              </a:ext>
            </a:extLst>
          </p:cNvPr>
          <p:cNvSpPr/>
          <p:nvPr/>
        </p:nvSpPr>
        <p:spPr>
          <a:xfrm>
            <a:off x="1405288" y="558265"/>
            <a:ext cx="3561348" cy="5669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0C7A72-9B88-80DB-9CC4-EDB4D9662005}"/>
              </a:ext>
            </a:extLst>
          </p:cNvPr>
          <p:cNvCxnSpPr/>
          <p:nvPr/>
        </p:nvCxnSpPr>
        <p:spPr>
          <a:xfrm>
            <a:off x="1405288" y="1236617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14DA6F-A47D-B7CE-D9B4-85863CA01279}"/>
              </a:ext>
            </a:extLst>
          </p:cNvPr>
          <p:cNvSpPr txBox="1"/>
          <p:nvPr/>
        </p:nvSpPr>
        <p:spPr>
          <a:xfrm>
            <a:off x="1506583" y="133544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C3B2C86-DD9A-7C93-3258-8C3A8D04E1A7}"/>
              </a:ext>
            </a:extLst>
          </p:cNvPr>
          <p:cNvSpPr/>
          <p:nvPr/>
        </p:nvSpPr>
        <p:spPr>
          <a:xfrm>
            <a:off x="1506583" y="1732090"/>
            <a:ext cx="896983" cy="896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44B2F9-12F2-0E7C-73F1-98A6B6497F57}"/>
              </a:ext>
            </a:extLst>
          </p:cNvPr>
          <p:cNvSpPr txBox="1"/>
          <p:nvPr/>
        </p:nvSpPr>
        <p:spPr>
          <a:xfrm>
            <a:off x="2682670" y="1621570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B3745-6F9C-7BB3-0DAA-37189023CD18}"/>
              </a:ext>
            </a:extLst>
          </p:cNvPr>
          <p:cNvSpPr txBox="1"/>
          <p:nvPr/>
        </p:nvSpPr>
        <p:spPr>
          <a:xfrm>
            <a:off x="2682670" y="1995915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신뢰 온도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9F75AFF-070B-7D9C-E7B6-05D2479EF6E2}"/>
              </a:ext>
            </a:extLst>
          </p:cNvPr>
          <p:cNvCxnSpPr/>
          <p:nvPr/>
        </p:nvCxnSpPr>
        <p:spPr>
          <a:xfrm>
            <a:off x="1635836" y="2865120"/>
            <a:ext cx="3100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CD935F-1E5A-4FC6-7BDF-5D0091257C4B}"/>
              </a:ext>
            </a:extLst>
          </p:cNvPr>
          <p:cNvSpPr txBox="1"/>
          <p:nvPr/>
        </p:nvSpPr>
        <p:spPr>
          <a:xfrm>
            <a:off x="7471278" y="296678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7D947-358B-8B8E-9DF5-9FCFB9F9ED27}"/>
              </a:ext>
            </a:extLst>
          </p:cNvPr>
          <p:cNvSpPr txBox="1"/>
          <p:nvPr/>
        </p:nvSpPr>
        <p:spPr>
          <a:xfrm>
            <a:off x="1506583" y="301665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결제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0C517F-2481-DA6E-B731-CACA6E9ABF86}"/>
              </a:ext>
            </a:extLst>
          </p:cNvPr>
          <p:cNvSpPr txBox="1"/>
          <p:nvPr/>
        </p:nvSpPr>
        <p:spPr>
          <a:xfrm>
            <a:off x="1831538" y="3358806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C1739F-5A69-EEEA-5163-C65FA935EE38}"/>
              </a:ext>
            </a:extLst>
          </p:cNvPr>
          <p:cNvSpPr txBox="1"/>
          <p:nvPr/>
        </p:nvSpPr>
        <p:spPr>
          <a:xfrm>
            <a:off x="1831538" y="3762681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현금 변환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2D88B4-E074-72A5-6DB2-1A3359DCDCAA}"/>
              </a:ext>
            </a:extLst>
          </p:cNvPr>
          <p:cNvSpPr txBox="1"/>
          <p:nvPr/>
        </p:nvSpPr>
        <p:spPr>
          <a:xfrm>
            <a:off x="1831538" y="4155895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포인트 구매 내역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4857720-2AD9-4AD8-692A-C2FC83C3CFC8}"/>
              </a:ext>
            </a:extLst>
          </p:cNvPr>
          <p:cNvCxnSpPr/>
          <p:nvPr/>
        </p:nvCxnSpPr>
        <p:spPr>
          <a:xfrm>
            <a:off x="1635835" y="4706983"/>
            <a:ext cx="3100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AC7A301-D289-B043-0D53-B13F284A611C}"/>
              </a:ext>
            </a:extLst>
          </p:cNvPr>
          <p:cNvSpPr txBox="1"/>
          <p:nvPr/>
        </p:nvSpPr>
        <p:spPr>
          <a:xfrm>
            <a:off x="1635835" y="74114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앱 이름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06D40907-ACC9-1520-52D2-6581406EBE86}"/>
              </a:ext>
            </a:extLst>
          </p:cNvPr>
          <p:cNvSpPr/>
          <p:nvPr/>
        </p:nvSpPr>
        <p:spPr>
          <a:xfrm>
            <a:off x="7225364" y="597711"/>
            <a:ext cx="3561348" cy="5669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0BB810-BF3D-4CF7-535E-3D9CB811C031}"/>
              </a:ext>
            </a:extLst>
          </p:cNvPr>
          <p:cNvSpPr txBox="1"/>
          <p:nvPr/>
        </p:nvSpPr>
        <p:spPr>
          <a:xfrm>
            <a:off x="1503898" y="485731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마이 옥션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0CCB5-9A01-9A8C-2C86-20539228F86C}"/>
              </a:ext>
            </a:extLst>
          </p:cNvPr>
          <p:cNvSpPr txBox="1"/>
          <p:nvPr/>
        </p:nvSpPr>
        <p:spPr>
          <a:xfrm>
            <a:off x="1778452" y="5165092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구매 내역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8D482C-C00E-1D71-18EA-0C4B4D84ACC3}"/>
              </a:ext>
            </a:extLst>
          </p:cNvPr>
          <p:cNvCxnSpPr/>
          <p:nvPr/>
        </p:nvCxnSpPr>
        <p:spPr>
          <a:xfrm>
            <a:off x="1385426" y="5638800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3DAA20-CFC8-5148-CD79-0CA837157DE7}"/>
              </a:ext>
            </a:extLst>
          </p:cNvPr>
          <p:cNvCxnSpPr/>
          <p:nvPr/>
        </p:nvCxnSpPr>
        <p:spPr>
          <a:xfrm>
            <a:off x="2229858" y="5624821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3C3DD1-32DF-B9FC-D257-0B0D15F9803E}"/>
              </a:ext>
            </a:extLst>
          </p:cNvPr>
          <p:cNvCxnSpPr/>
          <p:nvPr/>
        </p:nvCxnSpPr>
        <p:spPr>
          <a:xfrm>
            <a:off x="3219186" y="5638800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3429EEC5-4E58-73D1-2405-F3578E5D8B3A}"/>
              </a:ext>
            </a:extLst>
          </p:cNvPr>
          <p:cNvCxnSpPr/>
          <p:nvPr/>
        </p:nvCxnSpPr>
        <p:spPr>
          <a:xfrm>
            <a:off x="4176225" y="5638800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F23533A-CB27-BC4C-6F6B-8BAAF385CA22}"/>
              </a:ext>
            </a:extLst>
          </p:cNvPr>
          <p:cNvCxnSpPr/>
          <p:nvPr/>
        </p:nvCxnSpPr>
        <p:spPr>
          <a:xfrm>
            <a:off x="7225364" y="5633787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17DA067-CD39-256A-8554-BDF3ADDA62F6}"/>
              </a:ext>
            </a:extLst>
          </p:cNvPr>
          <p:cNvCxnSpPr/>
          <p:nvPr/>
        </p:nvCxnSpPr>
        <p:spPr>
          <a:xfrm>
            <a:off x="8069796" y="5619808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D0DA51-50B7-A151-1CEC-57CD2E4974F2}"/>
              </a:ext>
            </a:extLst>
          </p:cNvPr>
          <p:cNvCxnSpPr/>
          <p:nvPr/>
        </p:nvCxnSpPr>
        <p:spPr>
          <a:xfrm>
            <a:off x="9059124" y="5633787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3B6C977-56BB-938C-FAB9-B934DE680A7E}"/>
              </a:ext>
            </a:extLst>
          </p:cNvPr>
          <p:cNvCxnSpPr/>
          <p:nvPr/>
        </p:nvCxnSpPr>
        <p:spPr>
          <a:xfrm>
            <a:off x="10016163" y="5633787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B5D1B6C-8B9B-DE81-6D2A-2E69BC7FEF01}"/>
              </a:ext>
            </a:extLst>
          </p:cNvPr>
          <p:cNvCxnSpPr/>
          <p:nvPr/>
        </p:nvCxnSpPr>
        <p:spPr>
          <a:xfrm>
            <a:off x="7225364" y="1231604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40AFC8-1546-6209-2116-F139728B8DAA}"/>
              </a:ext>
            </a:extLst>
          </p:cNvPr>
          <p:cNvSpPr txBox="1"/>
          <p:nvPr/>
        </p:nvSpPr>
        <p:spPr>
          <a:xfrm>
            <a:off x="7579596" y="749016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앱 이름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7E3B29-CC71-C122-9B48-702608CC8E0E}"/>
              </a:ext>
            </a:extLst>
          </p:cNvPr>
          <p:cNvSpPr txBox="1"/>
          <p:nvPr/>
        </p:nvSpPr>
        <p:spPr>
          <a:xfrm>
            <a:off x="7471278" y="1385852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판매 내역</a:t>
            </a:r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4D1328B1-F691-C3E1-049C-FD1F1C1F77DC}"/>
              </a:ext>
            </a:extLst>
          </p:cNvPr>
          <p:cNvSpPr/>
          <p:nvPr/>
        </p:nvSpPr>
        <p:spPr>
          <a:xfrm>
            <a:off x="4281637" y="1351527"/>
            <a:ext cx="348343" cy="201169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29B1197-7B57-49F9-49DF-12F6DC2F4B80}"/>
              </a:ext>
            </a:extLst>
          </p:cNvPr>
          <p:cNvSpPr txBox="1"/>
          <p:nvPr/>
        </p:nvSpPr>
        <p:spPr>
          <a:xfrm>
            <a:off x="7471278" y="1806236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찜 목록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AC5B8E9-CF97-8C2E-63A3-4E8DE4452759}"/>
              </a:ext>
            </a:extLst>
          </p:cNvPr>
          <p:cNvCxnSpPr/>
          <p:nvPr/>
        </p:nvCxnSpPr>
        <p:spPr>
          <a:xfrm>
            <a:off x="7455912" y="2360234"/>
            <a:ext cx="3100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AC316FF-EDC3-BC27-ECFE-62F34CCF0528}"/>
              </a:ext>
            </a:extLst>
          </p:cNvPr>
          <p:cNvSpPr txBox="1"/>
          <p:nvPr/>
        </p:nvSpPr>
        <p:spPr>
          <a:xfrm>
            <a:off x="7312644" y="2443564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고객 센터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45DD9B-CCB1-BB2F-8FA7-3B568D2E1779}"/>
              </a:ext>
            </a:extLst>
          </p:cNvPr>
          <p:cNvSpPr txBox="1"/>
          <p:nvPr/>
        </p:nvSpPr>
        <p:spPr>
          <a:xfrm>
            <a:off x="7471278" y="2782120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고객 센터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FBA813-A43E-6FDE-9B3C-A458BEEBF5E0}"/>
              </a:ext>
            </a:extLst>
          </p:cNvPr>
          <p:cNvSpPr txBox="1"/>
          <p:nvPr/>
        </p:nvSpPr>
        <p:spPr>
          <a:xfrm>
            <a:off x="7471278" y="3232069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신고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8069BD-CA87-5140-2A7C-4E23262F2EB6}"/>
              </a:ext>
            </a:extLst>
          </p:cNvPr>
          <p:cNvSpPr txBox="1"/>
          <p:nvPr/>
        </p:nvSpPr>
        <p:spPr>
          <a:xfrm>
            <a:off x="7471278" y="3682018"/>
            <a:ext cx="27752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앱 평가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01779E-B9CD-5AA9-EF2F-DC1EBA8BAD7C}"/>
              </a:ext>
            </a:extLst>
          </p:cNvPr>
          <p:cNvSpPr txBox="1"/>
          <p:nvPr/>
        </p:nvSpPr>
        <p:spPr>
          <a:xfrm>
            <a:off x="2682670" y="2365247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보유 포인트</a:t>
            </a:r>
          </a:p>
        </p:txBody>
      </p:sp>
    </p:spTree>
    <p:extLst>
      <p:ext uri="{BB962C8B-B14F-4D97-AF65-F5344CB8AC3E}">
        <p14:creationId xmlns:p14="http://schemas.microsoft.com/office/powerpoint/2010/main" val="414354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3CC65FD-1CEF-80B7-FEAE-16F340972870}"/>
              </a:ext>
            </a:extLst>
          </p:cNvPr>
          <p:cNvSpPr/>
          <p:nvPr/>
        </p:nvSpPr>
        <p:spPr>
          <a:xfrm>
            <a:off x="1405288" y="558265"/>
            <a:ext cx="3561348" cy="5669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6FA0B0F-1652-B0A8-D3CA-4A8C9DBAAC5F}"/>
              </a:ext>
            </a:extLst>
          </p:cNvPr>
          <p:cNvCxnSpPr/>
          <p:nvPr/>
        </p:nvCxnSpPr>
        <p:spPr>
          <a:xfrm>
            <a:off x="1405288" y="1236617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9B79C1-76B4-EC4F-4377-017F26531D8E}"/>
              </a:ext>
            </a:extLst>
          </p:cNvPr>
          <p:cNvSpPr txBox="1"/>
          <p:nvPr/>
        </p:nvSpPr>
        <p:spPr>
          <a:xfrm>
            <a:off x="1635835" y="74114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앱 이름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3D8CF4-965B-A6D6-2402-96386550EFF2}"/>
              </a:ext>
            </a:extLst>
          </p:cNvPr>
          <p:cNvSpPr txBox="1"/>
          <p:nvPr/>
        </p:nvSpPr>
        <p:spPr>
          <a:xfrm>
            <a:off x="1506583" y="2980536"/>
            <a:ext cx="175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충전금액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52A2DE-986E-9DF0-6DD4-31CBED10538A}"/>
              </a:ext>
            </a:extLst>
          </p:cNvPr>
          <p:cNvSpPr/>
          <p:nvPr/>
        </p:nvSpPr>
        <p:spPr>
          <a:xfrm>
            <a:off x="1620963" y="3321833"/>
            <a:ext cx="2722438" cy="4258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DF5BB8-D396-F056-5B53-268FBBA2C45C}"/>
              </a:ext>
            </a:extLst>
          </p:cNvPr>
          <p:cNvSpPr txBox="1"/>
          <p:nvPr/>
        </p:nvSpPr>
        <p:spPr>
          <a:xfrm>
            <a:off x="1742774" y="3375693"/>
            <a:ext cx="21107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충전 금액 입력</a:t>
            </a:r>
            <a:r>
              <a:rPr lang="en-US" altLang="ko-KR" sz="1200" dirty="0"/>
              <a:t>(</a:t>
            </a:r>
            <a:r>
              <a:rPr lang="ko-KR" altLang="en-US" sz="1200" dirty="0"/>
              <a:t>최소</a:t>
            </a:r>
            <a:r>
              <a:rPr lang="en-US" altLang="ko-KR" sz="1200" dirty="0"/>
              <a:t> 5000</a:t>
            </a:r>
            <a:r>
              <a:rPr lang="ko-KR" altLang="en-US" sz="1200" dirty="0"/>
              <a:t>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86F28-DC3D-BD41-BFBB-9640E4F09C54}"/>
              </a:ext>
            </a:extLst>
          </p:cNvPr>
          <p:cNvSpPr txBox="1"/>
          <p:nvPr/>
        </p:nvSpPr>
        <p:spPr>
          <a:xfrm>
            <a:off x="1506583" y="133544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프로필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E1F1B4F-5574-58A1-5D4C-17307080698D}"/>
              </a:ext>
            </a:extLst>
          </p:cNvPr>
          <p:cNvSpPr/>
          <p:nvPr/>
        </p:nvSpPr>
        <p:spPr>
          <a:xfrm>
            <a:off x="1506583" y="1732090"/>
            <a:ext cx="896983" cy="896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4BBAF3-BA38-716B-294C-715277BA3EDA}"/>
              </a:ext>
            </a:extLst>
          </p:cNvPr>
          <p:cNvSpPr txBox="1"/>
          <p:nvPr/>
        </p:nvSpPr>
        <p:spPr>
          <a:xfrm>
            <a:off x="2682670" y="1621570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1B4B3-29A1-7AB5-6404-422AEFD05BC4}"/>
              </a:ext>
            </a:extLst>
          </p:cNvPr>
          <p:cNvSpPr txBox="1"/>
          <p:nvPr/>
        </p:nvSpPr>
        <p:spPr>
          <a:xfrm>
            <a:off x="2682670" y="1995915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/>
              <a:t>신뢰 온도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A1C5D-C044-17A0-6532-A99058EAE0A5}"/>
              </a:ext>
            </a:extLst>
          </p:cNvPr>
          <p:cNvSpPr txBox="1"/>
          <p:nvPr/>
        </p:nvSpPr>
        <p:spPr>
          <a:xfrm>
            <a:off x="2682670" y="2365247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보유 포인트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80CE62B-F9DB-9D13-4FBA-0EABCE118FE0}"/>
              </a:ext>
            </a:extLst>
          </p:cNvPr>
          <p:cNvCxnSpPr/>
          <p:nvPr/>
        </p:nvCxnSpPr>
        <p:spPr>
          <a:xfrm>
            <a:off x="1635836" y="2865120"/>
            <a:ext cx="3100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C6B92DE-CE39-D3E2-1BC9-236A360AF429}"/>
              </a:ext>
            </a:extLst>
          </p:cNvPr>
          <p:cNvCxnSpPr/>
          <p:nvPr/>
        </p:nvCxnSpPr>
        <p:spPr>
          <a:xfrm>
            <a:off x="1385426" y="5638800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5FD63E8-D7D2-E896-2F58-F67EE97469D2}"/>
              </a:ext>
            </a:extLst>
          </p:cNvPr>
          <p:cNvCxnSpPr/>
          <p:nvPr/>
        </p:nvCxnSpPr>
        <p:spPr>
          <a:xfrm>
            <a:off x="2229858" y="5624821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F527329-FC98-E57C-E33A-B166FE93AB7D}"/>
              </a:ext>
            </a:extLst>
          </p:cNvPr>
          <p:cNvCxnSpPr/>
          <p:nvPr/>
        </p:nvCxnSpPr>
        <p:spPr>
          <a:xfrm>
            <a:off x="3219186" y="5638800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9B6B0BB-B007-0E74-6C71-781341C644FC}"/>
              </a:ext>
            </a:extLst>
          </p:cNvPr>
          <p:cNvCxnSpPr/>
          <p:nvPr/>
        </p:nvCxnSpPr>
        <p:spPr>
          <a:xfrm>
            <a:off x="4176225" y="5638800"/>
            <a:ext cx="0" cy="602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E752A2-D128-E914-2BE1-F207BAB3050E}"/>
              </a:ext>
            </a:extLst>
          </p:cNvPr>
          <p:cNvSpPr/>
          <p:nvPr/>
        </p:nvSpPr>
        <p:spPr>
          <a:xfrm>
            <a:off x="2595209" y="5212088"/>
            <a:ext cx="1141782" cy="325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FA9EBB-CB3E-F64E-A9E1-4AA326983A80}"/>
              </a:ext>
            </a:extLst>
          </p:cNvPr>
          <p:cNvSpPr txBox="1"/>
          <p:nvPr/>
        </p:nvSpPr>
        <p:spPr>
          <a:xfrm>
            <a:off x="2907893" y="5236474"/>
            <a:ext cx="553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충전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4968E3-FD46-008F-B8AB-3C1FB4728F6C}"/>
              </a:ext>
            </a:extLst>
          </p:cNvPr>
          <p:cNvSpPr txBox="1"/>
          <p:nvPr/>
        </p:nvSpPr>
        <p:spPr>
          <a:xfrm>
            <a:off x="1524960" y="3829638"/>
            <a:ext cx="1757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출금 계좌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B60A95-8713-7D85-51A7-1742EA90ED15}"/>
              </a:ext>
            </a:extLst>
          </p:cNvPr>
          <p:cNvSpPr/>
          <p:nvPr/>
        </p:nvSpPr>
        <p:spPr>
          <a:xfrm>
            <a:off x="1635834" y="4204409"/>
            <a:ext cx="1583351" cy="853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303C0EB-AC76-90A8-5C5B-BF9894978E75}"/>
              </a:ext>
            </a:extLst>
          </p:cNvPr>
          <p:cNvSpPr/>
          <p:nvPr/>
        </p:nvSpPr>
        <p:spPr>
          <a:xfrm>
            <a:off x="3301235" y="4210244"/>
            <a:ext cx="1583351" cy="8538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A5C2363-D6A4-7B7F-399B-4C6E4FEFEE27}"/>
              </a:ext>
            </a:extLst>
          </p:cNvPr>
          <p:cNvSpPr/>
          <p:nvPr/>
        </p:nvSpPr>
        <p:spPr>
          <a:xfrm>
            <a:off x="7348888" y="558265"/>
            <a:ext cx="3561348" cy="5669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3B2208-92AA-CADA-984C-17157860FBEB}"/>
              </a:ext>
            </a:extLst>
          </p:cNvPr>
          <p:cNvSpPr/>
          <p:nvPr/>
        </p:nvSpPr>
        <p:spPr>
          <a:xfrm>
            <a:off x="7505879" y="1569072"/>
            <a:ext cx="896983" cy="896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6DAF40-CBC4-9352-9F8D-F9A33E0E3BC9}"/>
              </a:ext>
            </a:extLst>
          </p:cNvPr>
          <p:cNvSpPr txBox="1"/>
          <p:nvPr/>
        </p:nvSpPr>
        <p:spPr>
          <a:xfrm>
            <a:off x="8155907" y="710367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물건 이름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62ABDD-F87E-2349-4892-867678AAACE2}"/>
              </a:ext>
            </a:extLst>
          </p:cNvPr>
          <p:cNvSpPr txBox="1"/>
          <p:nvPr/>
        </p:nvSpPr>
        <p:spPr>
          <a:xfrm>
            <a:off x="8568065" y="1536196"/>
            <a:ext cx="2167317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1 2 3 4 5 6 7 8 9 10 11 12 13</a:t>
            </a:r>
            <a:br>
              <a:rPr lang="en-US" altLang="ko-KR" sz="1100" dirty="0"/>
            </a:br>
            <a:r>
              <a:rPr lang="en-US" altLang="ko-KR" sz="1100" dirty="0"/>
              <a:t>2</a:t>
            </a:r>
            <a:br>
              <a:rPr lang="en-US" altLang="ko-KR" sz="1100" dirty="0"/>
            </a:br>
            <a:r>
              <a:rPr lang="en-US" altLang="ko-KR" sz="1100" dirty="0"/>
              <a:t>3</a:t>
            </a:r>
            <a:br>
              <a:rPr lang="en-US" altLang="ko-KR" sz="1100" dirty="0"/>
            </a:br>
            <a:r>
              <a:rPr lang="en-US" altLang="ko-KR" sz="1100" dirty="0"/>
              <a:t>4</a:t>
            </a:r>
            <a:br>
              <a:rPr lang="en-US" altLang="ko-KR" sz="1100" dirty="0"/>
            </a:br>
            <a:r>
              <a:rPr lang="en-US" altLang="ko-KR" sz="1100" dirty="0"/>
              <a:t>5</a:t>
            </a:r>
            <a:br>
              <a:rPr lang="en-US" altLang="ko-KR" sz="1100" dirty="0"/>
            </a:br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888A1-FB6A-6023-B35B-A8CCE38F10FB}"/>
              </a:ext>
            </a:extLst>
          </p:cNvPr>
          <p:cNvSpPr txBox="1"/>
          <p:nvPr/>
        </p:nvSpPr>
        <p:spPr>
          <a:xfrm>
            <a:off x="8155907" y="1070222"/>
            <a:ext cx="19473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마감 시간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9D6E34-A586-AFE3-8CF2-5358E4246E51}"/>
              </a:ext>
            </a:extLst>
          </p:cNvPr>
          <p:cNvCxnSpPr/>
          <p:nvPr/>
        </p:nvCxnSpPr>
        <p:spPr>
          <a:xfrm>
            <a:off x="7635132" y="2702102"/>
            <a:ext cx="3100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8ED7453-57FA-EBA5-B432-47DB776BEB9B}"/>
              </a:ext>
            </a:extLst>
          </p:cNvPr>
          <p:cNvSpPr txBox="1"/>
          <p:nvPr/>
        </p:nvSpPr>
        <p:spPr>
          <a:xfrm>
            <a:off x="7652650" y="5236474"/>
            <a:ext cx="20029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택스트</a:t>
            </a:r>
            <a:r>
              <a:rPr lang="ko-KR" altLang="en-US" dirty="0"/>
              <a:t> 필드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F01EC0-C52F-D9D4-B6D9-48B3FDE541E6}"/>
              </a:ext>
            </a:extLst>
          </p:cNvPr>
          <p:cNvSpPr txBox="1"/>
          <p:nvPr/>
        </p:nvSpPr>
        <p:spPr>
          <a:xfrm>
            <a:off x="9833124" y="5236474"/>
            <a:ext cx="660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입력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84AAD2-2839-E7AC-A7C4-359D1DC36D04}"/>
              </a:ext>
            </a:extLst>
          </p:cNvPr>
          <p:cNvSpPr txBox="1"/>
          <p:nvPr/>
        </p:nvSpPr>
        <p:spPr>
          <a:xfrm>
            <a:off x="8568066" y="3037313"/>
            <a:ext cx="1087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/>
              <a:t>40000</a:t>
            </a:r>
            <a:r>
              <a:rPr lang="ko-KR" altLang="en-US" dirty="0"/>
              <a:t>원</a:t>
            </a: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2DD8F44-A998-98D0-FC50-289C447E718F}"/>
              </a:ext>
            </a:extLst>
          </p:cNvPr>
          <p:cNvSpPr/>
          <p:nvPr/>
        </p:nvSpPr>
        <p:spPr>
          <a:xfrm>
            <a:off x="9833124" y="2981335"/>
            <a:ext cx="461555" cy="4615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1EE151B8-94DE-6E1B-1EDC-B1641EFA57B2}"/>
              </a:ext>
            </a:extLst>
          </p:cNvPr>
          <p:cNvSpPr/>
          <p:nvPr/>
        </p:nvSpPr>
        <p:spPr>
          <a:xfrm>
            <a:off x="7505879" y="3543470"/>
            <a:ext cx="461555" cy="4615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5DDEA9-529D-F4B2-18CB-E72A422361FA}"/>
              </a:ext>
            </a:extLst>
          </p:cNvPr>
          <p:cNvSpPr txBox="1"/>
          <p:nvPr/>
        </p:nvSpPr>
        <p:spPr>
          <a:xfrm>
            <a:off x="8138188" y="3582251"/>
            <a:ext cx="1087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45000</a:t>
            </a:r>
            <a:r>
              <a:rPr lang="ko-KR" altLang="en-US" dirty="0"/>
              <a:t>원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E38878D-005E-00C3-D030-BDEBE862652C}"/>
              </a:ext>
            </a:extLst>
          </p:cNvPr>
          <p:cNvSpPr/>
          <p:nvPr/>
        </p:nvSpPr>
        <p:spPr>
          <a:xfrm>
            <a:off x="7505879" y="4144318"/>
            <a:ext cx="461555" cy="4615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7CB5D9-DD85-7416-13B4-78A4F2E29B3B}"/>
              </a:ext>
            </a:extLst>
          </p:cNvPr>
          <p:cNvSpPr txBox="1"/>
          <p:nvPr/>
        </p:nvSpPr>
        <p:spPr>
          <a:xfrm>
            <a:off x="8138188" y="4183099"/>
            <a:ext cx="1087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50000</a:t>
            </a:r>
            <a:r>
              <a:rPr lang="ko-KR" altLang="en-US" dirty="0"/>
              <a:t>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83AA507-E8F7-DDA5-850B-0327D15C88B4}"/>
              </a:ext>
            </a:extLst>
          </p:cNvPr>
          <p:cNvSpPr/>
          <p:nvPr/>
        </p:nvSpPr>
        <p:spPr>
          <a:xfrm>
            <a:off x="10493829" y="3288313"/>
            <a:ext cx="173211" cy="12073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CA62BD18-6C54-C8A1-3E01-E6661762DE7C}"/>
              </a:ext>
            </a:extLst>
          </p:cNvPr>
          <p:cNvCxnSpPr/>
          <p:nvPr/>
        </p:nvCxnSpPr>
        <p:spPr>
          <a:xfrm>
            <a:off x="7348888" y="5058303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11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4BB09F-645F-4BD0-994F-EEC1697E648D}"/>
              </a:ext>
            </a:extLst>
          </p:cNvPr>
          <p:cNvSpPr/>
          <p:nvPr/>
        </p:nvSpPr>
        <p:spPr>
          <a:xfrm>
            <a:off x="1405288" y="558265"/>
            <a:ext cx="3561348" cy="5669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85696B-5363-81A4-63BE-D6B399032801}"/>
              </a:ext>
            </a:extLst>
          </p:cNvPr>
          <p:cNvCxnSpPr/>
          <p:nvPr/>
        </p:nvCxnSpPr>
        <p:spPr>
          <a:xfrm>
            <a:off x="1405288" y="1236617"/>
            <a:ext cx="35613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E5D13F-6E53-5668-52D0-CC20F4EEE53C}"/>
              </a:ext>
            </a:extLst>
          </p:cNvPr>
          <p:cNvSpPr txBox="1"/>
          <p:nvPr/>
        </p:nvSpPr>
        <p:spPr>
          <a:xfrm>
            <a:off x="1635835" y="741145"/>
            <a:ext cx="8723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앱 이름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8E9A105-3EA5-9607-D990-06076982510F}"/>
              </a:ext>
            </a:extLst>
          </p:cNvPr>
          <p:cNvSpPr/>
          <p:nvPr/>
        </p:nvSpPr>
        <p:spPr>
          <a:xfrm>
            <a:off x="2737470" y="1732090"/>
            <a:ext cx="896983" cy="8969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EC33E-1123-2F57-40E0-A20C3ECFF54F}"/>
              </a:ext>
            </a:extLst>
          </p:cNvPr>
          <p:cNvSpPr txBox="1"/>
          <p:nvPr/>
        </p:nvSpPr>
        <p:spPr>
          <a:xfrm>
            <a:off x="1691753" y="3178083"/>
            <a:ext cx="29884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4E1FFC-1553-E527-6214-3AFF12EAA4FD}"/>
              </a:ext>
            </a:extLst>
          </p:cNvPr>
          <p:cNvSpPr/>
          <p:nvPr/>
        </p:nvSpPr>
        <p:spPr>
          <a:xfrm>
            <a:off x="2595209" y="5212088"/>
            <a:ext cx="1141782" cy="3257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1A68F-8A23-90DE-6799-231844EC85B2}"/>
              </a:ext>
            </a:extLst>
          </p:cNvPr>
          <p:cNvSpPr txBox="1"/>
          <p:nvPr/>
        </p:nvSpPr>
        <p:spPr>
          <a:xfrm>
            <a:off x="2907893" y="5236474"/>
            <a:ext cx="553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저장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8559066-6D68-F736-BE8A-A1A1FF7B21FE}"/>
              </a:ext>
            </a:extLst>
          </p:cNvPr>
          <p:cNvCxnSpPr/>
          <p:nvPr/>
        </p:nvCxnSpPr>
        <p:spPr>
          <a:xfrm>
            <a:off x="1635836" y="2865120"/>
            <a:ext cx="310025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043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95</Words>
  <Application>Microsoft Office PowerPoint</Application>
  <PresentationFormat>와이드스크린</PresentationFormat>
  <Paragraphs>38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박기완</dc:creator>
  <cp:lastModifiedBy>박기완</cp:lastModifiedBy>
  <cp:revision>3</cp:revision>
  <dcterms:created xsi:type="dcterms:W3CDTF">2025-01-01T12:07:45Z</dcterms:created>
  <dcterms:modified xsi:type="dcterms:W3CDTF">2025-02-07T06:06:08Z</dcterms:modified>
</cp:coreProperties>
</file>