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845D-3700-67C9-419D-EB935133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2D7D9-44D9-F51A-3045-FEDF3176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8914-3D32-6147-5705-ADDF8BE0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2ECC7-025F-3ECC-7026-63B1ED1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2462B-940D-E0C5-CD69-B18466B4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0D6E-EFF3-0C63-A8C6-D233EA4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1DE95-9A10-1F42-AA5A-11848A8B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6F49F-6F18-BB6F-68C8-C034E77A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19E6-B036-8AEC-CE9A-DB1BE5A2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4E460-3DAC-F73C-664A-FF423706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0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BFE327-EE70-4AA9-7EC4-90971A47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122F8-D0C6-14D5-5FC7-03709DB4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11D59-5CC3-79EA-13E3-B13D4AA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845BD-DBC5-1566-286C-89D48D77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1338-479B-EE14-1622-490E649B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96041-8911-22F0-16C0-D74D5754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7D294-AB46-2DE0-026B-B234BED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04CD-0DA2-8362-AB51-DAE35739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524E-8E85-BCDC-4E16-E7AC482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C8B4-3B81-B228-E964-1831BAFF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2CCB-D9A8-0575-BD9A-E5853A12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1B3AC-B63F-377B-D1B5-D8D42753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1E90-B3AD-9B72-A2EB-2DE1D785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3731-273E-4F7B-3571-AAA66E99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1EF7A-8B09-8659-20CA-F282560D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6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54E1F-CBA2-AE03-8EA7-16C23F3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088A5-E5E6-D022-97CF-D925E8FE4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10732-FC80-1D6B-0ADA-2C6FCA52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4B2D9-B211-4CA4-DDC1-4F52D0E0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4BE4-1982-4F42-910F-DF9F03C4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9844B-9BFC-65C1-67D0-48A9C5DA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D68C-E122-A598-C1F6-A83FFC9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C4362-C45E-C657-C661-7E65E30A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07834-4582-1F50-B28A-A71C2B97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BA144F-C6D9-E118-E5B1-0D6D66D09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178294-19C5-31DF-2754-F95F1790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B41E8-AC50-5EBC-7AC5-D74B441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0D4B0D-C02D-3115-BC39-9C6B64C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D6439-11F1-F1FA-B1ED-47CF0D4C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E359-9AD4-D221-128B-CB2E4FB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34406F-3FB1-9171-1A5A-CDB35A74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D042B-3CDC-435C-0DF9-86C297F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C1DBD-FB12-B6AB-28CB-42DB9AE0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974CA-C6F3-B076-E45F-A62AF3F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C1DEE3-081F-44E8-3704-FF62A003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B0266-7B08-FFE3-8BC6-6548EA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4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7E6C3-EC24-35F8-BBDD-B41297AA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49E22-E48B-76E0-3D53-8BBE7F2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00D3B-AB18-B891-3814-E8A7D1D2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17DC9-1080-8283-7D70-7CB5228B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C2F7F-DC5B-272F-DE4D-0BD04AA7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E491A-C07A-227A-20F3-56744AE0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6DBD1-CAB7-FE94-F9D0-298F08B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F43C8-AE00-1314-B031-010890E39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A526C-7A82-706B-7C57-E06A26BB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21F66-D089-6DDD-6AC9-F59C591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456C6-68B1-FF5E-2760-F77BB2B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CBE69-1098-3705-FCC5-0A4E02F2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02B6FF-FFD7-0C28-4C54-B3F506E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7056C-AF98-3C71-29AD-EE17C6BF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0C79F-0477-8733-D91E-991A3DF60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ABE26-4816-440F-9EBB-3564CED7FE4A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F87E4-C900-30C6-C35C-B640C29D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5FE66-AE0A-CBFB-0339-016BBC32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1493BE-44E5-0780-0E41-A1B4EAD0FC02}"/>
              </a:ext>
            </a:extLst>
          </p:cNvPr>
          <p:cNvSpPr/>
          <p:nvPr/>
        </p:nvSpPr>
        <p:spPr>
          <a:xfrm>
            <a:off x="1405288" y="558265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0C7A72-9B88-80DB-9CC4-EDB4D9662005}"/>
              </a:ext>
            </a:extLst>
          </p:cNvPr>
          <p:cNvCxnSpPr/>
          <p:nvPr/>
        </p:nvCxnSpPr>
        <p:spPr>
          <a:xfrm>
            <a:off x="1405288" y="123661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4DA6F-A47D-B7CE-D9B4-85863CA01279}"/>
              </a:ext>
            </a:extLst>
          </p:cNvPr>
          <p:cNvSpPr txBox="1"/>
          <p:nvPr/>
        </p:nvSpPr>
        <p:spPr>
          <a:xfrm>
            <a:off x="1506583" y="13354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3B2C86-DD9A-7C93-3258-8C3A8D04E1A7}"/>
              </a:ext>
            </a:extLst>
          </p:cNvPr>
          <p:cNvSpPr/>
          <p:nvPr/>
        </p:nvSpPr>
        <p:spPr>
          <a:xfrm>
            <a:off x="1506583" y="1732090"/>
            <a:ext cx="896983" cy="896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4B2F9-12F2-0E7C-73F1-98A6B6497F57}"/>
              </a:ext>
            </a:extLst>
          </p:cNvPr>
          <p:cNvSpPr txBox="1"/>
          <p:nvPr/>
        </p:nvSpPr>
        <p:spPr>
          <a:xfrm>
            <a:off x="2659524" y="1730304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3745-6F9C-7BB3-0DAA-37189023CD18}"/>
              </a:ext>
            </a:extLst>
          </p:cNvPr>
          <p:cNvSpPr txBox="1"/>
          <p:nvPr/>
        </p:nvSpPr>
        <p:spPr>
          <a:xfrm>
            <a:off x="2659524" y="2180581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신뢰 온도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F75AFF-070B-7D9C-E7B6-05D2479EF6E2}"/>
              </a:ext>
            </a:extLst>
          </p:cNvPr>
          <p:cNvCxnSpPr/>
          <p:nvPr/>
        </p:nvCxnSpPr>
        <p:spPr>
          <a:xfrm>
            <a:off x="1635836" y="2865120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CD935F-1E5A-4FC6-7BDF-5D0091257C4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D947-358B-8B8E-9DF5-9FCFB9F9ED27}"/>
              </a:ext>
            </a:extLst>
          </p:cNvPr>
          <p:cNvSpPr txBox="1"/>
          <p:nvPr/>
        </p:nvSpPr>
        <p:spPr>
          <a:xfrm>
            <a:off x="1506583" y="30166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C517F-2481-DA6E-B731-CACA6E9ABF86}"/>
              </a:ext>
            </a:extLst>
          </p:cNvPr>
          <p:cNvSpPr txBox="1"/>
          <p:nvPr/>
        </p:nvSpPr>
        <p:spPr>
          <a:xfrm>
            <a:off x="1831538" y="3358806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1739F-5A69-EEEA-5163-C65FA935EE38}"/>
              </a:ext>
            </a:extLst>
          </p:cNvPr>
          <p:cNvSpPr txBox="1"/>
          <p:nvPr/>
        </p:nvSpPr>
        <p:spPr>
          <a:xfrm>
            <a:off x="1831538" y="3762681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현금 변환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D88B4-E074-72A5-6DB2-1A3359DCDCAA}"/>
              </a:ext>
            </a:extLst>
          </p:cNvPr>
          <p:cNvSpPr txBox="1"/>
          <p:nvPr/>
        </p:nvSpPr>
        <p:spPr>
          <a:xfrm>
            <a:off x="1831538" y="4155895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구매 내역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857720-2AD9-4AD8-692A-C2FC83C3CFC8}"/>
              </a:ext>
            </a:extLst>
          </p:cNvPr>
          <p:cNvCxnSpPr/>
          <p:nvPr/>
        </p:nvCxnSpPr>
        <p:spPr>
          <a:xfrm>
            <a:off x="1635835" y="4706983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C7A301-D289-B043-0D53-B13F284A611C}"/>
              </a:ext>
            </a:extLst>
          </p:cNvPr>
          <p:cNvSpPr txBox="1"/>
          <p:nvPr/>
        </p:nvSpPr>
        <p:spPr>
          <a:xfrm>
            <a:off x="1635835" y="74114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D40907-ACC9-1520-52D2-6581406EBE86}"/>
              </a:ext>
            </a:extLst>
          </p:cNvPr>
          <p:cNvSpPr/>
          <p:nvPr/>
        </p:nvSpPr>
        <p:spPr>
          <a:xfrm>
            <a:off x="5392886" y="602724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BB810-BF3D-4CF7-535E-3D9CB811C031}"/>
              </a:ext>
            </a:extLst>
          </p:cNvPr>
          <p:cNvSpPr txBox="1"/>
          <p:nvPr/>
        </p:nvSpPr>
        <p:spPr>
          <a:xfrm>
            <a:off x="1503898" y="485731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마이 옥션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0CCB5-9A01-9A8C-2C86-20539228F86C}"/>
              </a:ext>
            </a:extLst>
          </p:cNvPr>
          <p:cNvSpPr txBox="1"/>
          <p:nvPr/>
        </p:nvSpPr>
        <p:spPr>
          <a:xfrm>
            <a:off x="1778452" y="5165092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D2EEA-DB63-E0C8-ED64-2F0DF94617F4}"/>
              </a:ext>
            </a:extLst>
          </p:cNvPr>
          <p:cNvSpPr txBox="1"/>
          <p:nvPr/>
        </p:nvSpPr>
        <p:spPr>
          <a:xfrm>
            <a:off x="3147119" y="2973045"/>
            <a:ext cx="15889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포인트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8D482C-C00E-1D71-18EA-0C4B4D84ACC3}"/>
              </a:ext>
            </a:extLst>
          </p:cNvPr>
          <p:cNvCxnSpPr/>
          <p:nvPr/>
        </p:nvCxnSpPr>
        <p:spPr>
          <a:xfrm>
            <a:off x="1385426" y="5638800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3DAA20-CFC8-5148-CD79-0CA837157DE7}"/>
              </a:ext>
            </a:extLst>
          </p:cNvPr>
          <p:cNvCxnSpPr/>
          <p:nvPr/>
        </p:nvCxnSpPr>
        <p:spPr>
          <a:xfrm>
            <a:off x="2229858" y="5624821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3C3DD1-32DF-B9FC-D257-0B0D15F9803E}"/>
              </a:ext>
            </a:extLst>
          </p:cNvPr>
          <p:cNvCxnSpPr/>
          <p:nvPr/>
        </p:nvCxnSpPr>
        <p:spPr>
          <a:xfrm>
            <a:off x="3219186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29EEC5-4E58-73D1-2405-F3578E5D8B3A}"/>
              </a:ext>
            </a:extLst>
          </p:cNvPr>
          <p:cNvCxnSpPr/>
          <p:nvPr/>
        </p:nvCxnSpPr>
        <p:spPr>
          <a:xfrm>
            <a:off x="4176225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23533A-CB27-BC4C-6F6B-8BAAF385CA22}"/>
              </a:ext>
            </a:extLst>
          </p:cNvPr>
          <p:cNvCxnSpPr/>
          <p:nvPr/>
        </p:nvCxnSpPr>
        <p:spPr>
          <a:xfrm>
            <a:off x="5392886" y="5638800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7DA067-CD39-256A-8554-BDF3ADDA62F6}"/>
              </a:ext>
            </a:extLst>
          </p:cNvPr>
          <p:cNvCxnSpPr/>
          <p:nvPr/>
        </p:nvCxnSpPr>
        <p:spPr>
          <a:xfrm>
            <a:off x="6237318" y="5624821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D0DA51-50B7-A151-1CEC-57CD2E4974F2}"/>
              </a:ext>
            </a:extLst>
          </p:cNvPr>
          <p:cNvCxnSpPr/>
          <p:nvPr/>
        </p:nvCxnSpPr>
        <p:spPr>
          <a:xfrm>
            <a:off x="7226646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B6C977-56BB-938C-FAB9-B934DE680A7E}"/>
              </a:ext>
            </a:extLst>
          </p:cNvPr>
          <p:cNvCxnSpPr/>
          <p:nvPr/>
        </p:nvCxnSpPr>
        <p:spPr>
          <a:xfrm>
            <a:off x="8183685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B5D1B6C-8B9B-DE81-6D2A-2E69BC7FEF01}"/>
              </a:ext>
            </a:extLst>
          </p:cNvPr>
          <p:cNvCxnSpPr/>
          <p:nvPr/>
        </p:nvCxnSpPr>
        <p:spPr>
          <a:xfrm>
            <a:off x="5392886" y="123661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40AFC8-1546-6209-2116-F139728B8DAA}"/>
              </a:ext>
            </a:extLst>
          </p:cNvPr>
          <p:cNvSpPr txBox="1"/>
          <p:nvPr/>
        </p:nvSpPr>
        <p:spPr>
          <a:xfrm>
            <a:off x="5747118" y="754029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E3B29-CC71-C122-9B48-702608CC8E0E}"/>
              </a:ext>
            </a:extLst>
          </p:cNvPr>
          <p:cNvSpPr txBox="1"/>
          <p:nvPr/>
        </p:nvSpPr>
        <p:spPr>
          <a:xfrm>
            <a:off x="5638800" y="1390865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내역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4D1328B1-F691-C3E1-049C-FD1F1C1F77DC}"/>
              </a:ext>
            </a:extLst>
          </p:cNvPr>
          <p:cNvSpPr/>
          <p:nvPr/>
        </p:nvSpPr>
        <p:spPr>
          <a:xfrm>
            <a:off x="4281637" y="1351527"/>
            <a:ext cx="348343" cy="20116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9B1197-7B57-49F9-49DF-12F6DC2F4B80}"/>
              </a:ext>
            </a:extLst>
          </p:cNvPr>
          <p:cNvSpPr txBox="1"/>
          <p:nvPr/>
        </p:nvSpPr>
        <p:spPr>
          <a:xfrm>
            <a:off x="5638800" y="1811249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C5B8E9-CF97-8C2E-63A3-4E8DE4452759}"/>
              </a:ext>
            </a:extLst>
          </p:cNvPr>
          <p:cNvCxnSpPr/>
          <p:nvPr/>
        </p:nvCxnSpPr>
        <p:spPr>
          <a:xfrm>
            <a:off x="5623434" y="2365247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316FF-EDC3-BC27-ECFE-62F34CCF0528}"/>
              </a:ext>
            </a:extLst>
          </p:cNvPr>
          <p:cNvSpPr txBox="1"/>
          <p:nvPr/>
        </p:nvSpPr>
        <p:spPr>
          <a:xfrm>
            <a:off x="5480166" y="244857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고객 센터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45DD9B-CCB1-BB2F-8FA7-3B568D2E1779}"/>
              </a:ext>
            </a:extLst>
          </p:cNvPr>
          <p:cNvSpPr txBox="1"/>
          <p:nvPr/>
        </p:nvSpPr>
        <p:spPr>
          <a:xfrm>
            <a:off x="5638800" y="2787133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센터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FBA813-A43E-6FDE-9B3C-A458BEEBF5E0}"/>
              </a:ext>
            </a:extLst>
          </p:cNvPr>
          <p:cNvSpPr txBox="1"/>
          <p:nvPr/>
        </p:nvSpPr>
        <p:spPr>
          <a:xfrm>
            <a:off x="5638800" y="3237082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신고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069BD-CA87-5140-2A7C-4E23262F2EB6}"/>
              </a:ext>
            </a:extLst>
          </p:cNvPr>
          <p:cNvSpPr txBox="1"/>
          <p:nvPr/>
        </p:nvSpPr>
        <p:spPr>
          <a:xfrm>
            <a:off x="5638800" y="3687031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앱 평가</a:t>
            </a:r>
          </a:p>
        </p:txBody>
      </p:sp>
    </p:spTree>
    <p:extLst>
      <p:ext uri="{BB962C8B-B14F-4D97-AF65-F5344CB8AC3E}">
        <p14:creationId xmlns:p14="http://schemas.microsoft.com/office/powerpoint/2010/main" val="41435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박기완</dc:creator>
  <cp:lastModifiedBy>박기완</cp:lastModifiedBy>
  <cp:revision>1</cp:revision>
  <dcterms:created xsi:type="dcterms:W3CDTF">2025-01-01T12:07:45Z</dcterms:created>
  <dcterms:modified xsi:type="dcterms:W3CDTF">2025-01-01T13:48:04Z</dcterms:modified>
</cp:coreProperties>
</file>