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CF55-F91B-42D5-A7A5-109A0849A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31C7C-FAD6-4DB4-9FB5-9ABDCF6E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1FCC-1A5B-4528-956A-C6833516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9714-04E9-493B-95B4-6ED663DB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8421-6CDA-4676-A618-626E422D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39B-5D83-4ED3-A486-CD25CF06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3CC2E-B4EA-4277-9009-CB94CE549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FD1A-2888-4CD2-B1FD-3E109A42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C3BB-9D98-4555-A1DE-D6329FF0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EFEF-DDE3-4BA3-8D6E-2578011D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2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AAD55-AE33-41BF-B7C7-FE28D11C2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E893-DDE5-4C73-8E86-BA3752C4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4CF7-C900-464A-B91D-EDA944F5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429D-02DC-41B8-AD1A-A4B4A640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BCF9-74D4-4F7B-BC05-14995301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3DC5-9261-47DB-8C1A-4F9DDCBF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732B-0441-4DE7-BFA6-A90B1E7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CD77-2BC8-49FE-A2FC-5C350F58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BCB5-2C79-4FDD-8C2D-9B080F7C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0DC2-0095-46A1-AA26-BAC3BEC7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9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8CF8-B3A0-4798-93DA-CC5D8DBC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4807-8C56-401C-A792-5E81D94F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DEE5-9B5B-4954-AB95-24CDADE8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6880-BA13-41BF-9565-65A0D8D1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BDC9-2E02-457F-9C8F-09A24D96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18D6-642C-49F3-AF5B-022FAF1A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CCDB-E433-443B-87BF-6EFC526A7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6FE0-D3E4-435E-890B-BE9D6269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D4CDE-A19C-4718-A163-8CE7BCAC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79146-705D-4050-8C42-2215BB06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E11D-0F2B-45E1-9260-3EABF5E4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C426-8457-42AC-ABB6-0DA75494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4A9D4-D5B4-49AF-A3FC-1AE76A38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6F198-5BB6-47D9-9DC0-85FB5A2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7AC26-B326-4F0F-A2FD-25B131E9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F899-C22A-4888-A0E4-7BFE6D58B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F803-8B8E-4502-98A5-6FC8D50D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5B3E6-77C9-45AB-8F10-DE41917E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7A390-7621-44F1-ACBA-9A1F43EF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F343-88EE-440A-AB50-DD54A41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70B90-0246-4EA0-A50F-7F7B0E3B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24B8C-F5FC-4BA0-86D4-CC824A8A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8D097-DE14-4191-BBC1-1364B1E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1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CAFA-4227-4ECE-8447-701A815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68C41-25CA-4F82-9882-6FC8102F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D090F-DA9F-4575-A066-6C028DB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F619-996B-432F-9025-8B2116DF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3F41-C71F-4B3F-94CF-899661E2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0D56A-C921-4DE7-8996-DD72827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0F3DA-198B-457B-9B83-A99F6581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01E7-8B8B-4381-9A85-B1517607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A421-48B8-4388-B611-18696D11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9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908-EE64-4D24-8CE4-F0E3AF7F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E0C1A-4DCA-4D8F-87E2-D86BD186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13F5-ADE2-4B16-A84A-535121EE0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E2668-1BF8-4735-9AB6-7B9673DE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6CDFA-95A9-4847-AEB6-03A78011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DF52-B660-4676-A831-F301110C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0AC6-42FF-4FBA-9743-40351420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97D2-F2EB-4D6B-B88B-690F3029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5FC5-0BE8-4F59-B771-21C644948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7718-B536-4DE8-B9C2-A1B165EE9425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D22B-00F9-4A12-BC2D-FF55B19E5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16A6-440C-4C71-B6C8-8FD85D1C1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B453-4149-4643-9E19-F6339ABE3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D0581D4-10E3-4724-9E2F-349C5671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EBC5D-FE68-4499-BE17-195A0CD6A495}"/>
              </a:ext>
            </a:extLst>
          </p:cNvPr>
          <p:cNvSpPr txBox="1"/>
          <p:nvPr/>
        </p:nvSpPr>
        <p:spPr>
          <a:xfrm flipH="1">
            <a:off x="1579098" y="0"/>
            <a:ext cx="43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Inspection:  Correlations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5CA14-CE12-415D-9839-1CDAB11FC926}"/>
              </a:ext>
            </a:extLst>
          </p:cNvPr>
          <p:cNvSpPr txBox="1"/>
          <p:nvPr/>
        </p:nvSpPr>
        <p:spPr>
          <a:xfrm>
            <a:off x="7831014" y="2690336"/>
            <a:ext cx="4360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Strong correlations, especially among indoor values.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High redundancy: Effective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03744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15BCA-38C4-442E-A76B-15F136002B96}"/>
              </a:ext>
            </a:extLst>
          </p:cNvPr>
          <p:cNvSpPr txBox="1"/>
          <p:nvPr/>
        </p:nvSpPr>
        <p:spPr>
          <a:xfrm>
            <a:off x="755375" y="516835"/>
            <a:ext cx="9289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/>
              <a:t>Preprocessing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21812-48EB-4D17-9383-92E0D1CF0306}"/>
              </a:ext>
            </a:extLst>
          </p:cNvPr>
          <p:cNvSpPr txBox="1"/>
          <p:nvPr/>
        </p:nvSpPr>
        <p:spPr>
          <a:xfrm>
            <a:off x="1385770" y="3040706"/>
            <a:ext cx="7633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800" dirty="0"/>
              <a:t>Simplify categorical data: </a:t>
            </a:r>
            <a:r>
              <a:rPr lang="en-GB" sz="2800" dirty="0" err="1"/>
              <a:t>OneHot</a:t>
            </a:r>
            <a:r>
              <a:rPr lang="en-GB" sz="2800" dirty="0"/>
              <a:t> Encoding</a:t>
            </a:r>
          </a:p>
          <a:p>
            <a:endParaRPr lang="en-GB" sz="2800" dirty="0"/>
          </a:p>
          <a:p>
            <a:pPr marL="457200" indent="-457200">
              <a:buFontTx/>
              <a:buChar char="-"/>
            </a:pPr>
            <a:r>
              <a:rPr lang="en-GB" sz="2800" dirty="0"/>
              <a:t>Bring data to normal distribution: </a:t>
            </a:r>
            <a:r>
              <a:rPr lang="en-GB" sz="2800" dirty="0" err="1"/>
              <a:t>Boxcox</a:t>
            </a:r>
            <a:endParaRPr lang="en-GB" sz="2800" dirty="0"/>
          </a:p>
          <a:p>
            <a:pPr marL="457200" indent="-457200">
              <a:buFontTx/>
              <a:buChar char="-"/>
            </a:pPr>
            <a:endParaRPr lang="en-GB" sz="2800" dirty="0"/>
          </a:p>
          <a:p>
            <a:pPr marL="457200" indent="-457200">
              <a:buFontTx/>
              <a:buChar char="-"/>
            </a:pPr>
            <a:r>
              <a:rPr lang="en-GB" sz="2800" dirty="0"/>
              <a:t>Standardise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0D557-0C95-42A5-A1DA-F79EDBA6D541}"/>
              </a:ext>
            </a:extLst>
          </p:cNvPr>
          <p:cNvSpPr txBox="1"/>
          <p:nvPr/>
        </p:nvSpPr>
        <p:spPr>
          <a:xfrm>
            <a:off x="1385770" y="1723237"/>
            <a:ext cx="50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Handle missing data, outliers and standardise.</a:t>
            </a:r>
          </a:p>
        </p:txBody>
      </p:sp>
    </p:spTree>
    <p:extLst>
      <p:ext uri="{BB962C8B-B14F-4D97-AF65-F5344CB8AC3E}">
        <p14:creationId xmlns:p14="http://schemas.microsoft.com/office/powerpoint/2010/main" val="3169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E609-4437-479C-A692-2A161185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OneHot</a:t>
            </a:r>
            <a:r>
              <a:rPr lang="en-GB" dirty="0"/>
              <a:t> 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12F260-0FB8-4FEE-96FE-4EC5E56C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76053"/>
              </p:ext>
            </p:extLst>
          </p:nvPr>
        </p:nvGraphicFramePr>
        <p:xfrm>
          <a:off x="838200" y="1850065"/>
          <a:ext cx="2075121" cy="289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21">
                  <a:extLst>
                    <a:ext uri="{9D8B030D-6E8A-4147-A177-3AD203B41FA5}">
                      <a16:colId xmlns:a16="http://schemas.microsoft.com/office/drawing/2014/main" val="563411467"/>
                    </a:ext>
                  </a:extLst>
                </a:gridCol>
              </a:tblGrid>
              <a:tr h="213124">
                <a:tc>
                  <a:txBody>
                    <a:bodyPr/>
                    <a:lstStyle/>
                    <a:p>
                      <a:r>
                        <a:rPr lang="en-GB" dirty="0" err="1"/>
                        <a:t>Lightlevel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961"/>
                  </a:ext>
                </a:extLst>
              </a:tr>
              <a:tr h="632519">
                <a:tc>
                  <a:txBody>
                    <a:bodyPr/>
                    <a:lstStyle/>
                    <a:p>
                      <a:r>
                        <a:rPr lang="en-GB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354"/>
                  </a:ext>
                </a:extLst>
              </a:tr>
              <a:tr h="632519"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9153"/>
                  </a:ext>
                </a:extLst>
              </a:tr>
              <a:tr h="632519"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57540"/>
                  </a:ext>
                </a:extLst>
              </a:tr>
              <a:tr h="632519"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194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CBA594-6F69-4C82-BA7E-7AE55A6C4E2E}"/>
              </a:ext>
            </a:extLst>
          </p:cNvPr>
          <p:cNvCxnSpPr/>
          <p:nvPr/>
        </p:nvCxnSpPr>
        <p:spPr>
          <a:xfrm>
            <a:off x="2913321" y="3297983"/>
            <a:ext cx="1979074" cy="0"/>
          </a:xfrm>
          <a:prstGeom prst="straightConnector1">
            <a:avLst/>
          </a:prstGeom>
          <a:ln w="155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398F67-CA51-4AC3-879F-833BC4820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12790"/>
              </p:ext>
            </p:extLst>
          </p:nvPr>
        </p:nvGraphicFramePr>
        <p:xfrm>
          <a:off x="5370624" y="1850077"/>
          <a:ext cx="4801192" cy="289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298">
                  <a:extLst>
                    <a:ext uri="{9D8B030D-6E8A-4147-A177-3AD203B41FA5}">
                      <a16:colId xmlns:a16="http://schemas.microsoft.com/office/drawing/2014/main" val="2773855532"/>
                    </a:ext>
                  </a:extLst>
                </a:gridCol>
                <a:gridCol w="1200298">
                  <a:extLst>
                    <a:ext uri="{9D8B030D-6E8A-4147-A177-3AD203B41FA5}">
                      <a16:colId xmlns:a16="http://schemas.microsoft.com/office/drawing/2014/main" val="2301614632"/>
                    </a:ext>
                  </a:extLst>
                </a:gridCol>
                <a:gridCol w="1200298">
                  <a:extLst>
                    <a:ext uri="{9D8B030D-6E8A-4147-A177-3AD203B41FA5}">
                      <a16:colId xmlns:a16="http://schemas.microsoft.com/office/drawing/2014/main" val="4061697293"/>
                    </a:ext>
                  </a:extLst>
                </a:gridCol>
                <a:gridCol w="1200298">
                  <a:extLst>
                    <a:ext uri="{9D8B030D-6E8A-4147-A177-3AD203B41FA5}">
                      <a16:colId xmlns:a16="http://schemas.microsoft.com/office/drawing/2014/main" val="3229920805"/>
                    </a:ext>
                  </a:extLst>
                </a:gridCol>
              </a:tblGrid>
              <a:tr h="394860">
                <a:tc>
                  <a:txBody>
                    <a:bodyPr/>
                    <a:lstStyle/>
                    <a:p>
                      <a:r>
                        <a:rPr lang="en-GB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8964"/>
                  </a:ext>
                </a:extLst>
              </a:tr>
              <a:tr h="625241">
                <a:tc>
                  <a:txBody>
                    <a:bodyPr/>
                    <a:lstStyle/>
                    <a:p>
                      <a:r>
                        <a:rPr lang="en-GB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71805"/>
                  </a:ext>
                </a:extLst>
              </a:tr>
              <a:tr h="62524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0920"/>
                  </a:ext>
                </a:extLst>
              </a:tr>
              <a:tr h="62524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4294"/>
                  </a:ext>
                </a:extLst>
              </a:tr>
              <a:tr h="62524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76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704B53-A945-4AF6-9208-4DC0B6059563}"/>
              </a:ext>
            </a:extLst>
          </p:cNvPr>
          <p:cNvSpPr txBox="1"/>
          <p:nvPr/>
        </p:nvSpPr>
        <p:spPr>
          <a:xfrm>
            <a:off x="1233376" y="5188688"/>
            <a:ext cx="612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categories to binary values</a:t>
            </a:r>
          </a:p>
        </p:txBody>
      </p:sp>
    </p:spTree>
    <p:extLst>
      <p:ext uri="{BB962C8B-B14F-4D97-AF65-F5344CB8AC3E}">
        <p14:creationId xmlns:p14="http://schemas.microsoft.com/office/powerpoint/2010/main" val="335009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6851-510E-4109-8AE2-1E2B1B30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64" y="97510"/>
            <a:ext cx="10515600" cy="1325563"/>
          </a:xfrm>
        </p:spPr>
        <p:txBody>
          <a:bodyPr/>
          <a:lstStyle/>
          <a:p>
            <a:r>
              <a:rPr lang="en-GB" dirty="0" err="1"/>
              <a:t>Boxcox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F271C-63B8-45FC-9E82-198D0E0A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5" y="1027669"/>
            <a:ext cx="4094434" cy="27296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8A0D-643E-48D8-A404-17B5DC058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7291"/>
            <a:ext cx="4268264" cy="2845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09D79-BF26-4B18-BB18-68E1323D4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7" y="760292"/>
            <a:ext cx="4495499" cy="299699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890881F-DC1F-4B2E-BBAA-079C415B8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57292"/>
            <a:ext cx="4268262" cy="28455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A8E72-CE2C-4DEF-BCC0-13D4BEB1D359}"/>
              </a:ext>
            </a:extLst>
          </p:cNvPr>
          <p:cNvCxnSpPr/>
          <p:nvPr/>
        </p:nvCxnSpPr>
        <p:spPr>
          <a:xfrm>
            <a:off x="5275276" y="3781909"/>
            <a:ext cx="1979074" cy="0"/>
          </a:xfrm>
          <a:prstGeom prst="straightConnector1">
            <a:avLst/>
          </a:prstGeom>
          <a:ln w="155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4CCE7-E773-429F-B2D0-D2655794AD29}"/>
              </a:ext>
            </a:extLst>
          </p:cNvPr>
          <p:cNvSpPr txBox="1"/>
          <p:nvPr/>
        </p:nvSpPr>
        <p:spPr>
          <a:xfrm>
            <a:off x="5253954" y="2749084"/>
            <a:ext cx="189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Monotone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085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1C4A-1204-446C-B8C7-42BFFABB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Standardise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21BEFB-4E51-47A8-A40F-BF428CB2B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1" y="2795954"/>
            <a:ext cx="4495499" cy="29970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1F7A7-308C-465B-B041-0DC75D72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7" y="2795962"/>
            <a:ext cx="4495499" cy="2996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42D61-1DB3-4259-A80D-FDD79DC8395A}"/>
              </a:ext>
            </a:extLst>
          </p:cNvPr>
          <p:cNvCxnSpPr>
            <a:cxnSpLocks/>
          </p:cNvCxnSpPr>
          <p:nvPr/>
        </p:nvCxnSpPr>
        <p:spPr>
          <a:xfrm>
            <a:off x="5022056" y="4294457"/>
            <a:ext cx="1552244" cy="0"/>
          </a:xfrm>
          <a:prstGeom prst="straightConnector1">
            <a:avLst/>
          </a:prstGeom>
          <a:ln w="155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E2BF6-78E6-4EA1-B7F8-9C28F4F3493E}"/>
                  </a:ext>
                </a:extLst>
              </p:cNvPr>
              <p:cNvSpPr txBox="1"/>
              <p:nvPr/>
            </p:nvSpPr>
            <p:spPr>
              <a:xfrm>
                <a:off x="2482940" y="2355641"/>
                <a:ext cx="6630475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𝑆𝑡𝑑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E2BF6-78E6-4EA1-B7F8-9C28F4F34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940" y="2355641"/>
                <a:ext cx="6630475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C24AF0-0E71-459B-9CDC-8B07EE34F33E}"/>
              </a:ext>
            </a:extLst>
          </p:cNvPr>
          <p:cNvSpPr txBox="1"/>
          <p:nvPr/>
        </p:nvSpPr>
        <p:spPr>
          <a:xfrm>
            <a:off x="838200" y="1321355"/>
            <a:ext cx="35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Putting features on equal footing</a:t>
            </a:r>
          </a:p>
        </p:txBody>
      </p:sp>
    </p:spTree>
    <p:extLst>
      <p:ext uri="{BB962C8B-B14F-4D97-AF65-F5344CB8AC3E}">
        <p14:creationId xmlns:p14="http://schemas.microsoft.com/office/powerpoint/2010/main" val="369445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OneHot Encoding</vt:lpstr>
      <vt:lpstr>Boxcox</vt:lpstr>
      <vt:lpstr>Standardise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Vyff Jørgensen</dc:creator>
  <cp:lastModifiedBy>Emil Vyff Jørgensen</cp:lastModifiedBy>
  <cp:revision>7</cp:revision>
  <dcterms:created xsi:type="dcterms:W3CDTF">2019-12-03T02:17:37Z</dcterms:created>
  <dcterms:modified xsi:type="dcterms:W3CDTF">2019-12-03T04:07:20Z</dcterms:modified>
</cp:coreProperties>
</file>