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4FA1FDA2-3626-451B-9501-B23AE616AE62}"/>
  </pc:docChgLst>
  <pc:docChgLst>
    <pc:chgData name="김광우" userId="2a936863-4191-4eac-8abe-ae81b37592ba" providerId="ADAL" clId="{ECB2002F-B360-415F-863D-4E7009BD5A8F}"/>
  </pc:docChgLst>
  <pc:docChgLst>
    <pc:chgData name="김광우" userId="2a936863-4191-4eac-8abe-ae81b37592ba" providerId="ADAL" clId="{61BFF0F0-FE48-4A63-9F71-93EF6E67BE53}"/>
  </pc:docChgLst>
  <pc:docChgLst>
    <pc:chgData name="김광우" userId="2a936863-4191-4eac-8abe-ae81b37592ba" providerId="ADAL" clId="{57B061C2-47AC-4489-8010-0B15E36C3D4A}"/>
  </pc:docChgLst>
  <pc:docChgLst>
    <pc:chgData name="김광우" userId="2a936863-4191-4eac-8abe-ae81b37592ba" providerId="ADAL" clId="{5F0F3B8F-F56C-4966-A996-E9713997DF2E}"/>
    <pc:docChg chg="undo custSel addSld delSld modSld sldOrd">
      <pc:chgData name="김광우" userId="2a936863-4191-4eac-8abe-ae81b37592ba" providerId="ADAL" clId="{5F0F3B8F-F56C-4966-A996-E9713997DF2E}" dt="2023-06-15T15:19:22.635" v="1427" actId="20577"/>
      <pc:docMkLst>
        <pc:docMk/>
      </pc:docMkLst>
      <pc:sldChg chg="modSp">
        <pc:chgData name="김광우" userId="2a936863-4191-4eac-8abe-ae81b37592ba" providerId="ADAL" clId="{5F0F3B8F-F56C-4966-A996-E9713997DF2E}" dt="2023-06-15T10:28:11.971" v="447"/>
        <pc:sldMkLst>
          <pc:docMk/>
          <pc:sldMk cId="1618576829" sldId="256"/>
        </pc:sldMkLst>
        <pc:spChg chg="mod">
          <ac:chgData name="김광우" userId="2a936863-4191-4eac-8abe-ae81b37592ba" providerId="ADAL" clId="{5F0F3B8F-F56C-4966-A996-E9713997DF2E}" dt="2023-06-15T10:28:11.971" v="44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5F0F3B8F-F56C-4966-A996-E9713997DF2E}" dt="2023-06-15T08:09:06.992" v="12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29787355-0710-4526-AF4E-80DD2252D673}"/>
    <pc:docChg chg="undo custSel addSld delSld modSld sldOrd">
      <pc:chgData name="김광우" userId="2a936863-4191-4eac-8abe-ae81b37592ba" providerId="ADAL" clId="{29787355-0710-4526-AF4E-80DD2252D673}" dt="2023-07-18T04:36:32.451" v="3154" actId="1076"/>
      <pc:docMkLst>
        <pc:docMk/>
      </pc:docMkLst>
      <pc:sldChg chg="modSp">
        <pc:chgData name="김광우" userId="2a936863-4191-4eac-8abe-ae81b37592ba" providerId="ADAL" clId="{29787355-0710-4526-AF4E-80DD2252D673}" dt="2023-07-17T04:49:50.490" v="4" actId="20577"/>
        <pc:sldMkLst>
          <pc:docMk/>
          <pc:sldMk cId="1618576829" sldId="256"/>
        </pc:sldMkLst>
        <pc:spChg chg="mod">
          <ac:chgData name="김광우" userId="2a936863-4191-4eac-8abe-ae81b37592ba" providerId="ADAL" clId="{29787355-0710-4526-AF4E-80DD2252D673}" dt="2023-07-17T04:49:47.79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29787355-0710-4526-AF4E-80DD2252D673}" dt="2023-07-17T04:49:50.490" v="4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addSp modSp add">
        <pc:chgData name="김광우" userId="2a936863-4191-4eac-8abe-ae81b37592ba" providerId="ADAL" clId="{29787355-0710-4526-AF4E-80DD2252D673}" dt="2023-07-17T05:07:41.199" v="157" actId="1076"/>
        <pc:sldMkLst>
          <pc:docMk/>
          <pc:sldMk cId="2512340387" sldId="257"/>
        </pc:sldMkLst>
        <pc:spChg chg="mod">
          <ac:chgData name="김광우" userId="2a936863-4191-4eac-8abe-ae81b37592ba" providerId="ADAL" clId="{29787355-0710-4526-AF4E-80DD2252D673}" dt="2023-07-17T05:02:48.070" v="34" actId="20577"/>
          <ac:spMkLst>
            <pc:docMk/>
            <pc:sldMk cId="2512340387" sldId="257"/>
            <ac:spMk id="2" creationId="{F63322B5-61AA-4565-9AE7-AA7BBF8DC5DD}"/>
          </ac:spMkLst>
        </pc:spChg>
        <pc:spChg chg="mod">
          <ac:chgData name="김광우" userId="2a936863-4191-4eac-8abe-ae81b37592ba" providerId="ADAL" clId="{29787355-0710-4526-AF4E-80DD2252D673}" dt="2023-07-17T05:07:33.174" v="156" actId="20577"/>
          <ac:spMkLst>
            <pc:docMk/>
            <pc:sldMk cId="2512340387" sldId="257"/>
            <ac:spMk id="3" creationId="{6C6B6DB2-E921-4FF6-AC6D-4FAA9D506F80}"/>
          </ac:spMkLst>
        </pc:spChg>
        <pc:picChg chg="add mod">
          <ac:chgData name="김광우" userId="2a936863-4191-4eac-8abe-ae81b37592ba" providerId="ADAL" clId="{29787355-0710-4526-AF4E-80DD2252D673}" dt="2023-07-17T05:07:41.199" v="157" actId="1076"/>
          <ac:picMkLst>
            <pc:docMk/>
            <pc:sldMk cId="2512340387" sldId="257"/>
            <ac:picMk id="4" creationId="{3119BF5A-085B-403F-ABAC-1417855C1F87}"/>
          </ac:picMkLst>
        </pc:picChg>
        <pc:picChg chg="add mod">
          <ac:chgData name="김광우" userId="2a936863-4191-4eac-8abe-ae81b37592ba" providerId="ADAL" clId="{29787355-0710-4526-AF4E-80DD2252D673}" dt="2023-07-17T05:05:01.780" v="106" actId="1076"/>
          <ac:picMkLst>
            <pc:docMk/>
            <pc:sldMk cId="2512340387" sldId="257"/>
            <ac:picMk id="1026" creationId="{29A44845-C3F6-46C3-AF28-DF57C50336A4}"/>
          </ac:picMkLst>
        </pc:picChg>
        <pc:picChg chg="add mod">
          <ac:chgData name="김광우" userId="2a936863-4191-4eac-8abe-ae81b37592ba" providerId="ADAL" clId="{29787355-0710-4526-AF4E-80DD2252D673}" dt="2023-07-17T05:05:02.837" v="107" actId="1076"/>
          <ac:picMkLst>
            <pc:docMk/>
            <pc:sldMk cId="2512340387" sldId="257"/>
            <ac:picMk id="1028" creationId="{FB5DFAEA-92CD-4372-850E-165E6AC870CE}"/>
          </ac:picMkLst>
        </pc:picChg>
      </pc:sldChg>
      <pc:sldChg chg="addSp delSp modSp add">
        <pc:chgData name="김광우" userId="2a936863-4191-4eac-8abe-ae81b37592ba" providerId="ADAL" clId="{29787355-0710-4526-AF4E-80DD2252D673}" dt="2023-07-17T05:26:01.433" v="367" actId="1076"/>
        <pc:sldMkLst>
          <pc:docMk/>
          <pc:sldMk cId="4229216439" sldId="258"/>
        </pc:sldMkLst>
        <pc:spChg chg="mod">
          <ac:chgData name="김광우" userId="2a936863-4191-4eac-8abe-ae81b37592ba" providerId="ADAL" clId="{29787355-0710-4526-AF4E-80DD2252D673}" dt="2023-07-17T05:18:01.314" v="280" actId="20577"/>
          <ac:spMkLst>
            <pc:docMk/>
            <pc:sldMk cId="4229216439" sldId="258"/>
            <ac:spMk id="2" creationId="{F63322B5-61AA-4565-9AE7-AA7BBF8DC5DD}"/>
          </ac:spMkLst>
        </pc:spChg>
        <pc:spChg chg="mod">
          <ac:chgData name="김광우" userId="2a936863-4191-4eac-8abe-ae81b37592ba" providerId="ADAL" clId="{29787355-0710-4526-AF4E-80DD2252D673}" dt="2023-07-17T05:25:37.716" v="365" actId="20577"/>
          <ac:spMkLst>
            <pc:docMk/>
            <pc:sldMk cId="4229216439" sldId="258"/>
            <ac:spMk id="3" creationId="{6C6B6DB2-E921-4FF6-AC6D-4FAA9D506F80}"/>
          </ac:spMkLst>
        </pc:spChg>
        <pc:picChg chg="del">
          <ac:chgData name="김광우" userId="2a936863-4191-4eac-8abe-ae81b37592ba" providerId="ADAL" clId="{29787355-0710-4526-AF4E-80DD2252D673}" dt="2023-07-17T05:15:43.778" v="159" actId="478"/>
          <ac:picMkLst>
            <pc:docMk/>
            <pc:sldMk cId="4229216439" sldId="258"/>
            <ac:picMk id="4" creationId="{3119BF5A-085B-403F-ABAC-1417855C1F87}"/>
          </ac:picMkLst>
        </pc:picChg>
        <pc:picChg chg="add mod">
          <ac:chgData name="김광우" userId="2a936863-4191-4eac-8abe-ae81b37592ba" providerId="ADAL" clId="{29787355-0710-4526-AF4E-80DD2252D673}" dt="2023-07-17T05:16:46.484" v="265" actId="1076"/>
          <ac:picMkLst>
            <pc:docMk/>
            <pc:sldMk cId="4229216439" sldId="258"/>
            <ac:picMk id="5" creationId="{45A8EC0D-6F38-45AD-821E-03355816E2FF}"/>
          </ac:picMkLst>
        </pc:picChg>
        <pc:picChg chg="add mod">
          <ac:chgData name="김광우" userId="2a936863-4191-4eac-8abe-ae81b37592ba" providerId="ADAL" clId="{29787355-0710-4526-AF4E-80DD2252D673}" dt="2023-07-17T05:18:46.034" v="336" actId="1076"/>
          <ac:picMkLst>
            <pc:docMk/>
            <pc:sldMk cId="4229216439" sldId="258"/>
            <ac:picMk id="6" creationId="{798E1729-B781-4021-8005-ACF5E79C2BF7}"/>
          </ac:picMkLst>
        </pc:picChg>
        <pc:picChg chg="add mod">
          <ac:chgData name="김광우" userId="2a936863-4191-4eac-8abe-ae81b37592ba" providerId="ADAL" clId="{29787355-0710-4526-AF4E-80DD2252D673}" dt="2023-07-17T05:26:01.433" v="367" actId="1076"/>
          <ac:picMkLst>
            <pc:docMk/>
            <pc:sldMk cId="4229216439" sldId="258"/>
            <ac:picMk id="7" creationId="{BF03730A-90AE-43A1-B92B-9882251D535C}"/>
          </ac:picMkLst>
        </pc:picChg>
        <pc:picChg chg="del">
          <ac:chgData name="김광우" userId="2a936863-4191-4eac-8abe-ae81b37592ba" providerId="ADAL" clId="{29787355-0710-4526-AF4E-80DD2252D673}" dt="2023-07-17T05:15:48.880" v="161" actId="478"/>
          <ac:picMkLst>
            <pc:docMk/>
            <pc:sldMk cId="4229216439" sldId="258"/>
            <ac:picMk id="1026" creationId="{29A44845-C3F6-46C3-AF28-DF57C50336A4}"/>
          </ac:picMkLst>
        </pc:picChg>
        <pc:picChg chg="del">
          <ac:chgData name="김광우" userId="2a936863-4191-4eac-8abe-ae81b37592ba" providerId="ADAL" clId="{29787355-0710-4526-AF4E-80DD2252D673}" dt="2023-07-17T05:15:49.695" v="162" actId="478"/>
          <ac:picMkLst>
            <pc:docMk/>
            <pc:sldMk cId="4229216439" sldId="258"/>
            <ac:picMk id="1028" creationId="{FB5DFAEA-92CD-4372-850E-165E6AC870CE}"/>
          </ac:picMkLst>
        </pc:picChg>
      </pc:sldChg>
      <pc:sldChg chg="addSp delSp modSp add">
        <pc:chgData name="김광우" userId="2a936863-4191-4eac-8abe-ae81b37592ba" providerId="ADAL" clId="{29787355-0710-4526-AF4E-80DD2252D673}" dt="2023-07-17T05:41:52.743" v="427" actId="1076"/>
        <pc:sldMkLst>
          <pc:docMk/>
          <pc:sldMk cId="746431687" sldId="259"/>
        </pc:sldMkLst>
        <pc:spChg chg="mod">
          <ac:chgData name="김광우" userId="2a936863-4191-4eac-8abe-ae81b37592ba" providerId="ADAL" clId="{29787355-0710-4526-AF4E-80DD2252D673}" dt="2023-07-17T05:41:37.390" v="423" actId="20577"/>
          <ac:spMkLst>
            <pc:docMk/>
            <pc:sldMk cId="746431687" sldId="259"/>
            <ac:spMk id="3" creationId="{6C6B6DB2-E921-4FF6-AC6D-4FAA9D506F80}"/>
          </ac:spMkLst>
        </pc:spChg>
        <pc:picChg chg="add mod">
          <ac:chgData name="김광우" userId="2a936863-4191-4eac-8abe-ae81b37592ba" providerId="ADAL" clId="{29787355-0710-4526-AF4E-80DD2252D673}" dt="2023-07-17T05:39:33.872" v="380" actId="1076"/>
          <ac:picMkLst>
            <pc:docMk/>
            <pc:sldMk cId="746431687" sldId="259"/>
            <ac:picMk id="4" creationId="{94856CB6-C8C6-409A-A389-5CCC102D6C46}"/>
          </ac:picMkLst>
        </pc:picChg>
        <pc:picChg chg="del">
          <ac:chgData name="김광우" userId="2a936863-4191-4eac-8abe-ae81b37592ba" providerId="ADAL" clId="{29787355-0710-4526-AF4E-80DD2252D673}" dt="2023-07-17T05:39:23.921" v="375" actId="478"/>
          <ac:picMkLst>
            <pc:docMk/>
            <pc:sldMk cId="746431687" sldId="259"/>
            <ac:picMk id="5" creationId="{45A8EC0D-6F38-45AD-821E-03355816E2FF}"/>
          </ac:picMkLst>
        </pc:picChg>
        <pc:picChg chg="del">
          <ac:chgData name="김광우" userId="2a936863-4191-4eac-8abe-ae81b37592ba" providerId="ADAL" clId="{29787355-0710-4526-AF4E-80DD2252D673}" dt="2023-07-17T05:39:23.921" v="375" actId="478"/>
          <ac:picMkLst>
            <pc:docMk/>
            <pc:sldMk cId="746431687" sldId="259"/>
            <ac:picMk id="6" creationId="{798E1729-B781-4021-8005-ACF5E79C2BF7}"/>
          </ac:picMkLst>
        </pc:picChg>
        <pc:picChg chg="del">
          <ac:chgData name="김광우" userId="2a936863-4191-4eac-8abe-ae81b37592ba" providerId="ADAL" clId="{29787355-0710-4526-AF4E-80DD2252D673}" dt="2023-07-17T05:39:23.921" v="375" actId="478"/>
          <ac:picMkLst>
            <pc:docMk/>
            <pc:sldMk cId="746431687" sldId="259"/>
            <ac:picMk id="7" creationId="{BF03730A-90AE-43A1-B92B-9882251D535C}"/>
          </ac:picMkLst>
        </pc:picChg>
        <pc:picChg chg="add mod">
          <ac:chgData name="김광우" userId="2a936863-4191-4eac-8abe-ae81b37592ba" providerId="ADAL" clId="{29787355-0710-4526-AF4E-80DD2252D673}" dt="2023-07-17T05:41:52.743" v="427" actId="1076"/>
          <ac:picMkLst>
            <pc:docMk/>
            <pc:sldMk cId="746431687" sldId="259"/>
            <ac:picMk id="8" creationId="{94572EC8-AFBA-4445-BE4F-AC7C5E622CA5}"/>
          </ac:picMkLst>
        </pc:picChg>
      </pc:sldChg>
      <pc:sldChg chg="add del">
        <pc:chgData name="김광우" userId="2a936863-4191-4eac-8abe-ae81b37592ba" providerId="ADAL" clId="{29787355-0710-4526-AF4E-80DD2252D673}" dt="2023-07-17T05:38:13.217" v="369" actId="2696"/>
        <pc:sldMkLst>
          <pc:docMk/>
          <pc:sldMk cId="1597025926" sldId="259"/>
        </pc:sldMkLst>
      </pc:sldChg>
      <pc:sldChg chg="addSp delSp modSp add">
        <pc:chgData name="김광우" userId="2a936863-4191-4eac-8abe-ae81b37592ba" providerId="ADAL" clId="{29787355-0710-4526-AF4E-80DD2252D673}" dt="2023-07-17T06:18:23.540" v="688" actId="1076"/>
        <pc:sldMkLst>
          <pc:docMk/>
          <pc:sldMk cId="893044213" sldId="260"/>
        </pc:sldMkLst>
        <pc:spChg chg="mod">
          <ac:chgData name="김광우" userId="2a936863-4191-4eac-8abe-ae81b37592ba" providerId="ADAL" clId="{29787355-0710-4526-AF4E-80DD2252D673}" dt="2023-07-17T05:54:33.880" v="455" actId="20577"/>
          <ac:spMkLst>
            <pc:docMk/>
            <pc:sldMk cId="893044213" sldId="260"/>
            <ac:spMk id="2" creationId="{F63322B5-61AA-4565-9AE7-AA7BBF8DC5DD}"/>
          </ac:spMkLst>
        </pc:spChg>
        <pc:spChg chg="mod">
          <ac:chgData name="김광우" userId="2a936863-4191-4eac-8abe-ae81b37592ba" providerId="ADAL" clId="{29787355-0710-4526-AF4E-80DD2252D673}" dt="2023-07-17T06:03:26.091" v="652" actId="20577"/>
          <ac:spMkLst>
            <pc:docMk/>
            <pc:sldMk cId="893044213" sldId="260"/>
            <ac:spMk id="3" creationId="{6C6B6DB2-E921-4FF6-AC6D-4FAA9D506F80}"/>
          </ac:spMkLst>
        </pc:spChg>
        <pc:spChg chg="add mod">
          <ac:chgData name="김광우" userId="2a936863-4191-4eac-8abe-ae81b37592ba" providerId="ADAL" clId="{29787355-0710-4526-AF4E-80DD2252D673}" dt="2023-07-17T06:07:54.492" v="654" actId="1076"/>
          <ac:spMkLst>
            <pc:docMk/>
            <pc:sldMk cId="893044213" sldId="260"/>
            <ac:spMk id="6" creationId="{8636AC42-747B-40BE-95C9-6D4DBFEAAAFB}"/>
          </ac:spMkLst>
        </pc:spChg>
        <pc:spChg chg="add mod">
          <ac:chgData name="김광우" userId="2a936863-4191-4eac-8abe-ae81b37592ba" providerId="ADAL" clId="{29787355-0710-4526-AF4E-80DD2252D673}" dt="2023-07-17T06:07:57.058" v="656" actId="1076"/>
          <ac:spMkLst>
            <pc:docMk/>
            <pc:sldMk cId="893044213" sldId="260"/>
            <ac:spMk id="10" creationId="{7F5484EF-798E-4121-9E2E-F543E36F0531}"/>
          </ac:spMkLst>
        </pc:spChg>
        <pc:spChg chg="add mod">
          <ac:chgData name="김광우" userId="2a936863-4191-4eac-8abe-ae81b37592ba" providerId="ADAL" clId="{29787355-0710-4526-AF4E-80DD2252D673}" dt="2023-07-17T06:07:59.160" v="658" actId="1076"/>
          <ac:spMkLst>
            <pc:docMk/>
            <pc:sldMk cId="893044213" sldId="260"/>
            <ac:spMk id="11" creationId="{96183B7D-8431-451E-A321-7557017C776B}"/>
          </ac:spMkLst>
        </pc:spChg>
        <pc:spChg chg="add mod">
          <ac:chgData name="김광우" userId="2a936863-4191-4eac-8abe-ae81b37592ba" providerId="ADAL" clId="{29787355-0710-4526-AF4E-80DD2252D673}" dt="2023-07-17T06:08:01.836" v="660" actId="1076"/>
          <ac:spMkLst>
            <pc:docMk/>
            <pc:sldMk cId="893044213" sldId="260"/>
            <ac:spMk id="12" creationId="{501DE4CF-6047-4CE4-9FDE-C8A15587076F}"/>
          </ac:spMkLst>
        </pc:spChg>
        <pc:spChg chg="add mod">
          <ac:chgData name="김광우" userId="2a936863-4191-4eac-8abe-ae81b37592ba" providerId="ADAL" clId="{29787355-0710-4526-AF4E-80DD2252D673}" dt="2023-07-17T06:08:03.922" v="662" actId="1076"/>
          <ac:spMkLst>
            <pc:docMk/>
            <pc:sldMk cId="893044213" sldId="260"/>
            <ac:spMk id="13" creationId="{ADD7F2EB-F455-467A-B073-A387189930B0}"/>
          </ac:spMkLst>
        </pc:spChg>
        <pc:spChg chg="add mod">
          <ac:chgData name="김광우" userId="2a936863-4191-4eac-8abe-ae81b37592ba" providerId="ADAL" clId="{29787355-0710-4526-AF4E-80DD2252D673}" dt="2023-07-17T06:08:06.327" v="664" actId="1076"/>
          <ac:spMkLst>
            <pc:docMk/>
            <pc:sldMk cId="893044213" sldId="260"/>
            <ac:spMk id="14" creationId="{94E30C41-2DCD-465B-BB72-8CF6D5F3A1B1}"/>
          </ac:spMkLst>
        </pc:spChg>
        <pc:picChg chg="del">
          <ac:chgData name="김광우" userId="2a936863-4191-4eac-8abe-ae81b37592ba" providerId="ADAL" clId="{29787355-0710-4526-AF4E-80DD2252D673}" dt="2023-07-17T05:55:09.146" v="463" actId="478"/>
          <ac:picMkLst>
            <pc:docMk/>
            <pc:sldMk cId="893044213" sldId="260"/>
            <ac:picMk id="4" creationId="{94856CB6-C8C6-409A-A389-5CCC102D6C46}"/>
          </ac:picMkLst>
        </pc:picChg>
        <pc:picChg chg="add mod">
          <ac:chgData name="김광우" userId="2a936863-4191-4eac-8abe-ae81b37592ba" providerId="ADAL" clId="{29787355-0710-4526-AF4E-80DD2252D673}" dt="2023-07-17T05:56:29.476" v="480" actId="1076"/>
          <ac:picMkLst>
            <pc:docMk/>
            <pc:sldMk cId="893044213" sldId="260"/>
            <ac:picMk id="5" creationId="{F16F3239-9D8D-4D3D-A778-58A1509A06AB}"/>
          </ac:picMkLst>
        </pc:picChg>
        <pc:picChg chg="del">
          <ac:chgData name="김광우" userId="2a936863-4191-4eac-8abe-ae81b37592ba" providerId="ADAL" clId="{29787355-0710-4526-AF4E-80DD2252D673}" dt="2023-07-17T05:55:09.546" v="464" actId="478"/>
          <ac:picMkLst>
            <pc:docMk/>
            <pc:sldMk cId="893044213" sldId="260"/>
            <ac:picMk id="8" creationId="{94572EC8-AFBA-4445-BE4F-AC7C5E622CA5}"/>
          </ac:picMkLst>
        </pc:picChg>
        <pc:picChg chg="add mod">
          <ac:chgData name="김광우" userId="2a936863-4191-4eac-8abe-ae81b37592ba" providerId="ADAL" clId="{29787355-0710-4526-AF4E-80DD2252D673}" dt="2023-07-17T05:56:37.089" v="483" actId="1076"/>
          <ac:picMkLst>
            <pc:docMk/>
            <pc:sldMk cId="893044213" sldId="260"/>
            <ac:picMk id="2050" creationId="{0A0BA359-42D7-45D9-BC10-F939331C797C}"/>
          </ac:picMkLst>
        </pc:picChg>
        <pc:picChg chg="add mod">
          <ac:chgData name="김광우" userId="2a936863-4191-4eac-8abe-ae81b37592ba" providerId="ADAL" clId="{29787355-0710-4526-AF4E-80DD2252D673}" dt="2023-07-17T05:57:34.165" v="492" actId="1035"/>
          <ac:picMkLst>
            <pc:docMk/>
            <pc:sldMk cId="893044213" sldId="260"/>
            <ac:picMk id="2052" creationId="{CE2E80E7-0380-4071-BE5F-ACBDFA6F0F9F}"/>
          </ac:picMkLst>
        </pc:picChg>
        <pc:picChg chg="add mod">
          <ac:chgData name="김광우" userId="2a936863-4191-4eac-8abe-ae81b37592ba" providerId="ADAL" clId="{29787355-0710-4526-AF4E-80DD2252D673}" dt="2023-07-17T06:18:23.540" v="688" actId="1076"/>
          <ac:picMkLst>
            <pc:docMk/>
            <pc:sldMk cId="893044213" sldId="260"/>
            <ac:picMk id="2054" creationId="{303DCDB5-6894-4D1B-BF0D-E270BB4783BE}"/>
          </ac:picMkLst>
        </pc:picChg>
        <pc:cxnChg chg="add mod">
          <ac:chgData name="김광우" userId="2a936863-4191-4eac-8abe-ae81b37592ba" providerId="ADAL" clId="{29787355-0710-4526-AF4E-80DD2252D673}" dt="2023-07-17T06:09:06.742" v="665" actId="11529"/>
          <ac:cxnSpMkLst>
            <pc:docMk/>
            <pc:sldMk cId="893044213" sldId="260"/>
            <ac:cxnSpMk id="9" creationId="{28A6EFF3-A7EC-4121-81D8-E11513113C4F}"/>
          </ac:cxnSpMkLst>
        </pc:cxnChg>
        <pc:cxnChg chg="add mod">
          <ac:chgData name="김광우" userId="2a936863-4191-4eac-8abe-ae81b37592ba" providerId="ADAL" clId="{29787355-0710-4526-AF4E-80DD2252D673}" dt="2023-07-17T06:09:14.037" v="669" actId="14100"/>
          <ac:cxnSpMkLst>
            <pc:docMk/>
            <pc:sldMk cId="893044213" sldId="260"/>
            <ac:cxnSpMk id="17" creationId="{15A14499-3CA4-4636-8E92-CC55AB2D577B}"/>
          </ac:cxnSpMkLst>
        </pc:cxnChg>
        <pc:cxnChg chg="add mod">
          <ac:chgData name="김광우" userId="2a936863-4191-4eac-8abe-ae81b37592ba" providerId="ADAL" clId="{29787355-0710-4526-AF4E-80DD2252D673}" dt="2023-07-17T06:09:35.602" v="677" actId="14100"/>
          <ac:cxnSpMkLst>
            <pc:docMk/>
            <pc:sldMk cId="893044213" sldId="260"/>
            <ac:cxnSpMk id="20" creationId="{275284B5-67EE-4388-877B-D68BCFA87EEA}"/>
          </ac:cxnSpMkLst>
        </pc:cxnChg>
        <pc:cxnChg chg="add mod">
          <ac:chgData name="김광우" userId="2a936863-4191-4eac-8abe-ae81b37592ba" providerId="ADAL" clId="{29787355-0710-4526-AF4E-80DD2252D673}" dt="2023-07-17T06:09:51.102" v="679" actId="14100"/>
          <ac:cxnSpMkLst>
            <pc:docMk/>
            <pc:sldMk cId="893044213" sldId="260"/>
            <ac:cxnSpMk id="23" creationId="{4B0B2714-696E-4FF6-B060-D1A4AD665284}"/>
          </ac:cxnSpMkLst>
        </pc:cxnChg>
        <pc:cxnChg chg="add mod">
          <ac:chgData name="김광우" userId="2a936863-4191-4eac-8abe-ae81b37592ba" providerId="ADAL" clId="{29787355-0710-4526-AF4E-80DD2252D673}" dt="2023-07-17T06:11:06.371" v="683" actId="14100"/>
          <ac:cxnSpMkLst>
            <pc:docMk/>
            <pc:sldMk cId="893044213" sldId="260"/>
            <ac:cxnSpMk id="27" creationId="{83431871-203B-430F-9EC4-34D6D6232C7C}"/>
          </ac:cxnSpMkLst>
        </pc:cxnChg>
        <pc:cxnChg chg="add mod">
          <ac:chgData name="김광우" userId="2a936863-4191-4eac-8abe-ae81b37592ba" providerId="ADAL" clId="{29787355-0710-4526-AF4E-80DD2252D673}" dt="2023-07-17T06:11:36.448" v="686" actId="14100"/>
          <ac:cxnSpMkLst>
            <pc:docMk/>
            <pc:sldMk cId="893044213" sldId="260"/>
            <ac:cxnSpMk id="30" creationId="{1A7EFF27-CC63-45D2-B7EC-BBE1720600E2}"/>
          </ac:cxnSpMkLst>
        </pc:cxnChg>
      </pc:sldChg>
      <pc:sldChg chg="addSp delSp modSp add ord">
        <pc:chgData name="김광우" userId="2a936863-4191-4eac-8abe-ae81b37592ba" providerId="ADAL" clId="{29787355-0710-4526-AF4E-80DD2252D673}" dt="2023-07-17T09:53:06.203" v="1420"/>
        <pc:sldMkLst>
          <pc:docMk/>
          <pc:sldMk cId="3305026140" sldId="261"/>
        </pc:sldMkLst>
        <pc:spChg chg="mod">
          <ac:chgData name="김광우" userId="2a936863-4191-4eac-8abe-ae81b37592ba" providerId="ADAL" clId="{29787355-0710-4526-AF4E-80DD2252D673}" dt="2023-07-17T06:43:33.846" v="768" actId="20577"/>
          <ac:spMkLst>
            <pc:docMk/>
            <pc:sldMk cId="3305026140" sldId="261"/>
            <ac:spMk id="2" creationId="{F63322B5-61AA-4565-9AE7-AA7BBF8DC5DD}"/>
          </ac:spMkLst>
        </pc:spChg>
        <pc:spChg chg="del mod">
          <ac:chgData name="김광우" userId="2a936863-4191-4eac-8abe-ae81b37592ba" providerId="ADAL" clId="{29787355-0710-4526-AF4E-80DD2252D673}" dt="2023-07-17T07:06:55.175" v="869" actId="478"/>
          <ac:spMkLst>
            <pc:docMk/>
            <pc:sldMk cId="3305026140" sldId="261"/>
            <ac:spMk id="3" creationId="{6C6B6DB2-E921-4FF6-AC6D-4FAA9D506F80}"/>
          </ac:spMkLst>
        </pc:spChg>
        <pc:spChg chg="del">
          <ac:chgData name="김광우" userId="2a936863-4191-4eac-8abe-ae81b37592ba" providerId="ADAL" clId="{29787355-0710-4526-AF4E-80DD2252D673}" dt="2023-07-17T06:38:15.332" v="702" actId="478"/>
          <ac:spMkLst>
            <pc:docMk/>
            <pc:sldMk cId="3305026140" sldId="261"/>
            <ac:spMk id="6" creationId="{8636AC42-747B-40BE-95C9-6D4DBFEAAAFB}"/>
          </ac:spMkLst>
        </pc:spChg>
        <pc:spChg chg="add mod">
          <ac:chgData name="김광우" userId="2a936863-4191-4eac-8abe-ae81b37592ba" providerId="ADAL" clId="{29787355-0710-4526-AF4E-80DD2252D673}" dt="2023-07-17T07:13:04.080" v="938" actId="20577"/>
          <ac:spMkLst>
            <pc:docMk/>
            <pc:sldMk cId="3305026140" sldId="261"/>
            <ac:spMk id="7" creationId="{44DE6A00-738A-4EFB-AB14-0EA9EE37EC06}"/>
          </ac:spMkLst>
        </pc:spChg>
        <pc:spChg chg="del">
          <ac:chgData name="김광우" userId="2a936863-4191-4eac-8abe-ae81b37592ba" providerId="ADAL" clId="{29787355-0710-4526-AF4E-80DD2252D673}" dt="2023-07-17T06:38:15.332" v="702" actId="478"/>
          <ac:spMkLst>
            <pc:docMk/>
            <pc:sldMk cId="3305026140" sldId="261"/>
            <ac:spMk id="10" creationId="{7F5484EF-798E-4121-9E2E-F543E36F0531}"/>
          </ac:spMkLst>
        </pc:spChg>
        <pc:spChg chg="del">
          <ac:chgData name="김광우" userId="2a936863-4191-4eac-8abe-ae81b37592ba" providerId="ADAL" clId="{29787355-0710-4526-AF4E-80DD2252D673}" dt="2023-07-17T06:38:15.332" v="702" actId="478"/>
          <ac:spMkLst>
            <pc:docMk/>
            <pc:sldMk cId="3305026140" sldId="261"/>
            <ac:spMk id="11" creationId="{96183B7D-8431-451E-A321-7557017C776B}"/>
          </ac:spMkLst>
        </pc:spChg>
        <pc:spChg chg="del">
          <ac:chgData name="김광우" userId="2a936863-4191-4eac-8abe-ae81b37592ba" providerId="ADAL" clId="{29787355-0710-4526-AF4E-80DD2252D673}" dt="2023-07-17T06:38:15.332" v="702" actId="478"/>
          <ac:spMkLst>
            <pc:docMk/>
            <pc:sldMk cId="3305026140" sldId="261"/>
            <ac:spMk id="12" creationId="{501DE4CF-6047-4CE4-9FDE-C8A15587076F}"/>
          </ac:spMkLst>
        </pc:spChg>
        <pc:spChg chg="del">
          <ac:chgData name="김광우" userId="2a936863-4191-4eac-8abe-ae81b37592ba" providerId="ADAL" clId="{29787355-0710-4526-AF4E-80DD2252D673}" dt="2023-07-17T06:38:15.332" v="702" actId="478"/>
          <ac:spMkLst>
            <pc:docMk/>
            <pc:sldMk cId="3305026140" sldId="261"/>
            <ac:spMk id="13" creationId="{ADD7F2EB-F455-467A-B073-A387189930B0}"/>
          </ac:spMkLst>
        </pc:spChg>
        <pc:spChg chg="del">
          <ac:chgData name="김광우" userId="2a936863-4191-4eac-8abe-ae81b37592ba" providerId="ADAL" clId="{29787355-0710-4526-AF4E-80DD2252D673}" dt="2023-07-17T06:38:15.332" v="702" actId="478"/>
          <ac:spMkLst>
            <pc:docMk/>
            <pc:sldMk cId="3305026140" sldId="261"/>
            <ac:spMk id="14" creationId="{94E30C41-2DCD-465B-BB72-8CF6D5F3A1B1}"/>
          </ac:spMkLst>
        </pc:spChg>
        <pc:picChg chg="del">
          <ac:chgData name="김광우" userId="2a936863-4191-4eac-8abe-ae81b37592ba" providerId="ADAL" clId="{29787355-0710-4526-AF4E-80DD2252D673}" dt="2023-07-17T06:38:15.332" v="702" actId="478"/>
          <ac:picMkLst>
            <pc:docMk/>
            <pc:sldMk cId="3305026140" sldId="261"/>
            <ac:picMk id="5" creationId="{F16F3239-9D8D-4D3D-A778-58A1509A06AB}"/>
          </ac:picMkLst>
        </pc:picChg>
        <pc:picChg chg="add mod">
          <ac:chgData name="김광우" userId="2a936863-4191-4eac-8abe-ae81b37592ba" providerId="ADAL" clId="{29787355-0710-4526-AF4E-80DD2252D673}" dt="2023-07-17T07:11:36.437" v="933" actId="1076"/>
          <ac:picMkLst>
            <pc:docMk/>
            <pc:sldMk cId="3305026140" sldId="261"/>
            <ac:picMk id="8" creationId="{A7BF937A-91C0-4F22-9F5D-FFFD7E0BA469}"/>
          </ac:picMkLst>
        </pc:picChg>
        <pc:picChg chg="add mod">
          <ac:chgData name="김광우" userId="2a936863-4191-4eac-8abe-ae81b37592ba" providerId="ADAL" clId="{29787355-0710-4526-AF4E-80DD2252D673}" dt="2023-07-17T07:13:44.851" v="943" actId="1076"/>
          <ac:picMkLst>
            <pc:docMk/>
            <pc:sldMk cId="3305026140" sldId="261"/>
            <ac:picMk id="15" creationId="{FF20E6BE-0709-4FAB-9128-0B24B776AF07}"/>
          </ac:picMkLst>
        </pc:picChg>
        <pc:picChg chg="del">
          <ac:chgData name="김광우" userId="2a936863-4191-4eac-8abe-ae81b37592ba" providerId="ADAL" clId="{29787355-0710-4526-AF4E-80DD2252D673}" dt="2023-07-17T06:38:15.332" v="702" actId="478"/>
          <ac:picMkLst>
            <pc:docMk/>
            <pc:sldMk cId="3305026140" sldId="261"/>
            <ac:picMk id="2050" creationId="{0A0BA359-42D7-45D9-BC10-F939331C797C}"/>
          </ac:picMkLst>
        </pc:picChg>
        <pc:picChg chg="del">
          <ac:chgData name="김광우" userId="2a936863-4191-4eac-8abe-ae81b37592ba" providerId="ADAL" clId="{29787355-0710-4526-AF4E-80DD2252D673}" dt="2023-07-17T06:38:15.332" v="702" actId="478"/>
          <ac:picMkLst>
            <pc:docMk/>
            <pc:sldMk cId="3305026140" sldId="261"/>
            <ac:picMk id="2052" creationId="{CE2E80E7-0380-4071-BE5F-ACBDFA6F0F9F}"/>
          </ac:picMkLst>
        </pc:picChg>
        <pc:picChg chg="del">
          <ac:chgData name="김광우" userId="2a936863-4191-4eac-8abe-ae81b37592ba" providerId="ADAL" clId="{29787355-0710-4526-AF4E-80DD2252D673}" dt="2023-07-17T06:38:15.332" v="702" actId="478"/>
          <ac:picMkLst>
            <pc:docMk/>
            <pc:sldMk cId="3305026140" sldId="261"/>
            <ac:picMk id="2054" creationId="{303DCDB5-6894-4D1B-BF0D-E270BB4783BE}"/>
          </ac:picMkLst>
        </pc:picChg>
        <pc:cxnChg chg="del">
          <ac:chgData name="김광우" userId="2a936863-4191-4eac-8abe-ae81b37592ba" providerId="ADAL" clId="{29787355-0710-4526-AF4E-80DD2252D673}" dt="2023-07-17T06:38:15.332" v="702" actId="478"/>
          <ac:cxnSpMkLst>
            <pc:docMk/>
            <pc:sldMk cId="3305026140" sldId="261"/>
            <ac:cxnSpMk id="9" creationId="{28A6EFF3-A7EC-4121-81D8-E11513113C4F}"/>
          </ac:cxnSpMkLst>
        </pc:cxnChg>
        <pc:cxnChg chg="del">
          <ac:chgData name="김광우" userId="2a936863-4191-4eac-8abe-ae81b37592ba" providerId="ADAL" clId="{29787355-0710-4526-AF4E-80DD2252D673}" dt="2023-07-17T06:38:15.332" v="702" actId="478"/>
          <ac:cxnSpMkLst>
            <pc:docMk/>
            <pc:sldMk cId="3305026140" sldId="261"/>
            <ac:cxnSpMk id="17" creationId="{15A14499-3CA4-4636-8E92-CC55AB2D577B}"/>
          </ac:cxnSpMkLst>
        </pc:cxnChg>
        <pc:cxnChg chg="del mod">
          <ac:chgData name="김광우" userId="2a936863-4191-4eac-8abe-ae81b37592ba" providerId="ADAL" clId="{29787355-0710-4526-AF4E-80DD2252D673}" dt="2023-07-17T06:38:15.332" v="702" actId="478"/>
          <ac:cxnSpMkLst>
            <pc:docMk/>
            <pc:sldMk cId="3305026140" sldId="261"/>
            <ac:cxnSpMk id="20" creationId="{275284B5-67EE-4388-877B-D68BCFA87EEA}"/>
          </ac:cxnSpMkLst>
        </pc:cxnChg>
        <pc:cxnChg chg="del">
          <ac:chgData name="김광우" userId="2a936863-4191-4eac-8abe-ae81b37592ba" providerId="ADAL" clId="{29787355-0710-4526-AF4E-80DD2252D673}" dt="2023-07-17T06:38:15.332" v="702" actId="478"/>
          <ac:cxnSpMkLst>
            <pc:docMk/>
            <pc:sldMk cId="3305026140" sldId="261"/>
            <ac:cxnSpMk id="23" creationId="{4B0B2714-696E-4FF6-B060-D1A4AD665284}"/>
          </ac:cxnSpMkLst>
        </pc:cxnChg>
        <pc:cxnChg chg="del mod">
          <ac:chgData name="김광우" userId="2a936863-4191-4eac-8abe-ae81b37592ba" providerId="ADAL" clId="{29787355-0710-4526-AF4E-80DD2252D673}" dt="2023-07-17T06:38:15.332" v="702" actId="478"/>
          <ac:cxnSpMkLst>
            <pc:docMk/>
            <pc:sldMk cId="3305026140" sldId="261"/>
            <ac:cxnSpMk id="27" creationId="{83431871-203B-430F-9EC4-34D6D6232C7C}"/>
          </ac:cxnSpMkLst>
        </pc:cxnChg>
        <pc:cxnChg chg="del mod">
          <ac:chgData name="김광우" userId="2a936863-4191-4eac-8abe-ae81b37592ba" providerId="ADAL" clId="{29787355-0710-4526-AF4E-80DD2252D673}" dt="2023-07-17T06:38:15.332" v="702" actId="478"/>
          <ac:cxnSpMkLst>
            <pc:docMk/>
            <pc:sldMk cId="3305026140" sldId="261"/>
            <ac:cxnSpMk id="30" creationId="{1A7EFF27-CC63-45D2-B7EC-BBE1720600E2}"/>
          </ac:cxnSpMkLst>
        </pc:cxnChg>
      </pc:sldChg>
      <pc:sldChg chg="addSp delSp modSp add ord">
        <pc:chgData name="김광우" userId="2a936863-4191-4eac-8abe-ae81b37592ba" providerId="ADAL" clId="{29787355-0710-4526-AF4E-80DD2252D673}" dt="2023-07-17T07:37:24.741" v="1196" actId="1076"/>
        <pc:sldMkLst>
          <pc:docMk/>
          <pc:sldMk cId="2693902417" sldId="262"/>
        </pc:sldMkLst>
        <pc:spChg chg="mod">
          <ac:chgData name="김광우" userId="2a936863-4191-4eac-8abe-ae81b37592ba" providerId="ADAL" clId="{29787355-0710-4526-AF4E-80DD2252D673}" dt="2023-07-17T07:37:12.044" v="1193" actId="27636"/>
          <ac:spMkLst>
            <pc:docMk/>
            <pc:sldMk cId="2693902417" sldId="262"/>
            <ac:spMk id="3" creationId="{6C6B6DB2-E921-4FF6-AC6D-4FAA9D506F80}"/>
          </ac:spMkLst>
        </pc:spChg>
        <pc:spChg chg="add del">
          <ac:chgData name="김광우" userId="2a936863-4191-4eac-8abe-ae81b37592ba" providerId="ADAL" clId="{29787355-0710-4526-AF4E-80DD2252D673}" dt="2023-07-17T07:37:03.158" v="1184"/>
          <ac:spMkLst>
            <pc:docMk/>
            <pc:sldMk cId="2693902417" sldId="262"/>
            <ac:spMk id="5" creationId="{B8C6AB87-450E-4EBE-A330-1DAEED4EF7E3}"/>
          </ac:spMkLst>
        </pc:spChg>
        <pc:picChg chg="add mod">
          <ac:chgData name="김광우" userId="2a936863-4191-4eac-8abe-ae81b37592ba" providerId="ADAL" clId="{29787355-0710-4526-AF4E-80DD2252D673}" dt="2023-07-17T07:18:59.619" v="1022" actId="1076"/>
          <ac:picMkLst>
            <pc:docMk/>
            <pc:sldMk cId="2693902417" sldId="262"/>
            <ac:picMk id="4" creationId="{F60CC067-A7CF-4AA1-945D-253ADFD35604}"/>
          </ac:picMkLst>
        </pc:picChg>
        <pc:picChg chg="add mod">
          <ac:chgData name="김광우" userId="2a936863-4191-4eac-8abe-ae81b37592ba" providerId="ADAL" clId="{29787355-0710-4526-AF4E-80DD2252D673}" dt="2023-07-17T07:37:22.340" v="1195" actId="1076"/>
          <ac:picMkLst>
            <pc:docMk/>
            <pc:sldMk cId="2693902417" sldId="262"/>
            <ac:picMk id="7" creationId="{924B89F0-C2A2-4E39-B500-DB1A8E30DBF9}"/>
          </ac:picMkLst>
        </pc:picChg>
        <pc:picChg chg="add mod">
          <ac:chgData name="김광우" userId="2a936863-4191-4eac-8abe-ae81b37592ba" providerId="ADAL" clId="{29787355-0710-4526-AF4E-80DD2252D673}" dt="2023-07-17T07:37:22.340" v="1195" actId="1076"/>
          <ac:picMkLst>
            <pc:docMk/>
            <pc:sldMk cId="2693902417" sldId="262"/>
            <ac:picMk id="8" creationId="{294E443D-A6B4-40E2-B41A-43CD38F00FD4}"/>
          </ac:picMkLst>
        </pc:picChg>
        <pc:picChg chg="add mod">
          <ac:chgData name="김광우" userId="2a936863-4191-4eac-8abe-ae81b37592ba" providerId="ADAL" clId="{29787355-0710-4526-AF4E-80DD2252D673}" dt="2023-07-17T07:37:22.340" v="1195" actId="1076"/>
          <ac:picMkLst>
            <pc:docMk/>
            <pc:sldMk cId="2693902417" sldId="262"/>
            <ac:picMk id="9" creationId="{21D78477-ADFB-4F68-96E0-89944E19C47A}"/>
          </ac:picMkLst>
        </pc:picChg>
        <pc:picChg chg="add mod">
          <ac:chgData name="김광우" userId="2a936863-4191-4eac-8abe-ae81b37592ba" providerId="ADAL" clId="{29787355-0710-4526-AF4E-80DD2252D673}" dt="2023-07-17T07:37:24.741" v="1196" actId="1076"/>
          <ac:picMkLst>
            <pc:docMk/>
            <pc:sldMk cId="2693902417" sldId="262"/>
            <ac:picMk id="10" creationId="{70F24969-B9E5-4C9A-B84E-FD85DBBF5BBA}"/>
          </ac:picMkLst>
        </pc:picChg>
        <pc:picChg chg="add mod">
          <ac:chgData name="김광우" userId="2a936863-4191-4eac-8abe-ae81b37592ba" providerId="ADAL" clId="{29787355-0710-4526-AF4E-80DD2252D673}" dt="2023-07-17T07:18:05.885" v="979" actId="1036"/>
          <ac:picMkLst>
            <pc:docMk/>
            <pc:sldMk cId="2693902417" sldId="262"/>
            <ac:picMk id="6146" creationId="{1AC92BC4-EEAF-45A0-9841-054D83EA315E}"/>
          </ac:picMkLst>
        </pc:picChg>
      </pc:sldChg>
      <pc:sldChg chg="addSp modSp add">
        <pc:chgData name="김광우" userId="2a936863-4191-4eac-8abe-ae81b37592ba" providerId="ADAL" clId="{29787355-0710-4526-AF4E-80DD2252D673}" dt="2023-07-17T07:30:29.474" v="1046" actId="113"/>
        <pc:sldMkLst>
          <pc:docMk/>
          <pc:sldMk cId="1855787724" sldId="263"/>
        </pc:sldMkLst>
        <pc:spChg chg="mod">
          <ac:chgData name="김광우" userId="2a936863-4191-4eac-8abe-ae81b37592ba" providerId="ADAL" clId="{29787355-0710-4526-AF4E-80DD2252D673}" dt="2023-07-17T06:54:28.727" v="817" actId="20577"/>
          <ac:spMkLst>
            <pc:docMk/>
            <pc:sldMk cId="1855787724" sldId="263"/>
            <ac:spMk id="2" creationId="{0F22182F-84EC-41D3-A8C9-6591DF70D91D}"/>
          </ac:spMkLst>
        </pc:spChg>
        <pc:spChg chg="mod">
          <ac:chgData name="김광우" userId="2a936863-4191-4eac-8abe-ae81b37592ba" providerId="ADAL" clId="{29787355-0710-4526-AF4E-80DD2252D673}" dt="2023-07-17T07:30:29.474" v="1046" actId="113"/>
          <ac:spMkLst>
            <pc:docMk/>
            <pc:sldMk cId="1855787724" sldId="263"/>
            <ac:spMk id="3" creationId="{7EEAF053-B988-4254-B53F-CC898002F6A2}"/>
          </ac:spMkLst>
        </pc:spChg>
        <pc:picChg chg="add mod">
          <ac:chgData name="김광우" userId="2a936863-4191-4eac-8abe-ae81b37592ba" providerId="ADAL" clId="{29787355-0710-4526-AF4E-80DD2252D673}" dt="2023-07-17T06:55:54.718" v="837" actId="1076"/>
          <ac:picMkLst>
            <pc:docMk/>
            <pc:sldMk cId="1855787724" sldId="263"/>
            <ac:picMk id="5122" creationId="{D0DDB01F-03FD-4E90-8708-046CECCC83DF}"/>
          </ac:picMkLst>
        </pc:picChg>
      </pc:sldChg>
      <pc:sldChg chg="delSp modSp add del">
        <pc:chgData name="김광우" userId="2a936863-4191-4eac-8abe-ae81b37592ba" providerId="ADAL" clId="{29787355-0710-4526-AF4E-80DD2252D673}" dt="2023-07-17T07:29:33.787" v="1034" actId="2696"/>
        <pc:sldMkLst>
          <pc:docMk/>
          <pc:sldMk cId="3746259338" sldId="264"/>
        </pc:sldMkLst>
        <pc:spChg chg="mod">
          <ac:chgData name="김광우" userId="2a936863-4191-4eac-8abe-ae81b37592ba" providerId="ADAL" clId="{29787355-0710-4526-AF4E-80DD2252D673}" dt="2023-07-17T07:20:11.741" v="1030" actId="20577"/>
          <ac:spMkLst>
            <pc:docMk/>
            <pc:sldMk cId="3746259338" sldId="264"/>
            <ac:spMk id="2" creationId="{F63322B5-61AA-4565-9AE7-AA7BBF8DC5DD}"/>
          </ac:spMkLst>
        </pc:spChg>
        <pc:spChg chg="mod">
          <ac:chgData name="김광우" userId="2a936863-4191-4eac-8abe-ae81b37592ba" providerId="ADAL" clId="{29787355-0710-4526-AF4E-80DD2252D673}" dt="2023-07-17T07:20:16.432" v="1032" actId="6549"/>
          <ac:spMkLst>
            <pc:docMk/>
            <pc:sldMk cId="3746259338" sldId="264"/>
            <ac:spMk id="3" creationId="{6C6B6DB2-E921-4FF6-AC6D-4FAA9D506F80}"/>
          </ac:spMkLst>
        </pc:spChg>
        <pc:picChg chg="del">
          <ac:chgData name="김광우" userId="2a936863-4191-4eac-8abe-ae81b37592ba" providerId="ADAL" clId="{29787355-0710-4526-AF4E-80DD2252D673}" dt="2023-07-17T07:20:14.575" v="1031" actId="478"/>
          <ac:picMkLst>
            <pc:docMk/>
            <pc:sldMk cId="3746259338" sldId="264"/>
            <ac:picMk id="4" creationId="{F60CC067-A7CF-4AA1-945D-253ADFD35604}"/>
          </ac:picMkLst>
        </pc:picChg>
        <pc:picChg chg="del">
          <ac:chgData name="김광우" userId="2a936863-4191-4eac-8abe-ae81b37592ba" providerId="ADAL" clId="{29787355-0710-4526-AF4E-80DD2252D673}" dt="2023-07-17T07:20:17.086" v="1033" actId="478"/>
          <ac:picMkLst>
            <pc:docMk/>
            <pc:sldMk cId="3746259338" sldId="264"/>
            <ac:picMk id="6146" creationId="{1AC92BC4-EEAF-45A0-9841-054D83EA315E}"/>
          </ac:picMkLst>
        </pc:picChg>
      </pc:sldChg>
      <pc:sldChg chg="addSp delSp modSp add">
        <pc:chgData name="김광우" userId="2a936863-4191-4eac-8abe-ae81b37592ba" providerId="ADAL" clId="{29787355-0710-4526-AF4E-80DD2252D673}" dt="2023-07-17T10:01:10.446" v="1435" actId="20577"/>
        <pc:sldMkLst>
          <pc:docMk/>
          <pc:sldMk cId="3904926522" sldId="264"/>
        </pc:sldMkLst>
        <pc:spChg chg="del mod">
          <ac:chgData name="김광우" userId="2a936863-4191-4eac-8abe-ae81b37592ba" providerId="ADAL" clId="{29787355-0710-4526-AF4E-80DD2252D673}" dt="2023-07-17T07:49:12.898" v="1243" actId="478"/>
          <ac:spMkLst>
            <pc:docMk/>
            <pc:sldMk cId="3904926522" sldId="264"/>
            <ac:spMk id="2" creationId="{F63322B5-61AA-4565-9AE7-AA7BBF8DC5DD}"/>
          </ac:spMkLst>
        </pc:spChg>
        <pc:spChg chg="mod">
          <ac:chgData name="김광우" userId="2a936863-4191-4eac-8abe-ae81b37592ba" providerId="ADAL" clId="{29787355-0710-4526-AF4E-80DD2252D673}" dt="2023-07-17T10:01:10.446" v="1435" actId="20577"/>
          <ac:spMkLst>
            <pc:docMk/>
            <pc:sldMk cId="3904926522" sldId="264"/>
            <ac:spMk id="3" creationId="{6C6B6DB2-E921-4FF6-AC6D-4FAA9D506F80}"/>
          </ac:spMkLst>
        </pc:spChg>
        <pc:spChg chg="add del mod">
          <ac:chgData name="김광우" userId="2a936863-4191-4eac-8abe-ae81b37592ba" providerId="ADAL" clId="{29787355-0710-4526-AF4E-80DD2252D673}" dt="2023-07-17T07:49:16.301" v="1244" actId="478"/>
          <ac:spMkLst>
            <pc:docMk/>
            <pc:sldMk cId="3904926522" sldId="264"/>
            <ac:spMk id="10" creationId="{194F2DB5-5188-43A6-8E34-A3B54250F732}"/>
          </ac:spMkLst>
        </pc:spChg>
        <pc:picChg chg="del">
          <ac:chgData name="김광우" userId="2a936863-4191-4eac-8abe-ae81b37592ba" providerId="ADAL" clId="{29787355-0710-4526-AF4E-80DD2252D673}" dt="2023-07-17T07:32:06.902" v="1070" actId="478"/>
          <ac:picMkLst>
            <pc:docMk/>
            <pc:sldMk cId="3904926522" sldId="264"/>
            <ac:picMk id="4" creationId="{F60CC067-A7CF-4AA1-945D-253ADFD35604}"/>
          </ac:picMkLst>
        </pc:picChg>
        <pc:picChg chg="add del">
          <ac:chgData name="김광우" userId="2a936863-4191-4eac-8abe-ae81b37592ba" providerId="ADAL" clId="{29787355-0710-4526-AF4E-80DD2252D673}" dt="2023-07-17T07:33:37.978" v="1078"/>
          <ac:picMkLst>
            <pc:docMk/>
            <pc:sldMk cId="3904926522" sldId="264"/>
            <ac:picMk id="5" creationId="{C7341F2E-23A2-47EC-9C3B-FAAC30AF5C75}"/>
          </ac:picMkLst>
        </pc:picChg>
        <pc:picChg chg="add mod">
          <ac:chgData name="김광우" userId="2a936863-4191-4eac-8abe-ae81b37592ba" providerId="ADAL" clId="{29787355-0710-4526-AF4E-80DD2252D673}" dt="2023-07-17T08:21:37.713" v="1331" actId="1076"/>
          <ac:picMkLst>
            <pc:docMk/>
            <pc:sldMk cId="3904926522" sldId="264"/>
            <ac:picMk id="6" creationId="{30B8CF45-E848-44F8-88F4-29A9C7E6A33E}"/>
          </ac:picMkLst>
        </pc:picChg>
        <pc:picChg chg="add mod">
          <ac:chgData name="김광우" userId="2a936863-4191-4eac-8abe-ae81b37592ba" providerId="ADAL" clId="{29787355-0710-4526-AF4E-80DD2252D673}" dt="2023-07-17T07:49:23.328" v="1246" actId="1076"/>
          <ac:picMkLst>
            <pc:docMk/>
            <pc:sldMk cId="3904926522" sldId="264"/>
            <ac:picMk id="7" creationId="{3679E177-9A08-4275-8EB1-EF91E32E6E77}"/>
          </ac:picMkLst>
        </pc:picChg>
        <pc:picChg chg="add del mod">
          <ac:chgData name="김광우" userId="2a936863-4191-4eac-8abe-ae81b37592ba" providerId="ADAL" clId="{29787355-0710-4526-AF4E-80DD2252D673}" dt="2023-07-17T07:49:26.461" v="1247" actId="478"/>
          <ac:picMkLst>
            <pc:docMk/>
            <pc:sldMk cId="3904926522" sldId="264"/>
            <ac:picMk id="8" creationId="{05851AA9-4F09-48EE-B904-391C07475C60}"/>
          </ac:picMkLst>
        </pc:picChg>
        <pc:picChg chg="add mod">
          <ac:chgData name="김광우" userId="2a936863-4191-4eac-8abe-ae81b37592ba" providerId="ADAL" clId="{29787355-0710-4526-AF4E-80DD2252D673}" dt="2023-07-17T07:49:32.898" v="1249" actId="1076"/>
          <ac:picMkLst>
            <pc:docMk/>
            <pc:sldMk cId="3904926522" sldId="264"/>
            <ac:picMk id="11" creationId="{CA27F03D-69F1-45A7-986A-665D4271BB66}"/>
          </ac:picMkLst>
        </pc:picChg>
        <pc:picChg chg="add mod">
          <ac:chgData name="김광우" userId="2a936863-4191-4eac-8abe-ae81b37592ba" providerId="ADAL" clId="{29787355-0710-4526-AF4E-80DD2252D673}" dt="2023-07-17T08:25:41.453" v="1417" actId="1076"/>
          <ac:picMkLst>
            <pc:docMk/>
            <pc:sldMk cId="3904926522" sldId="264"/>
            <ac:picMk id="17" creationId="{A43D8DA1-FD80-4AC0-B5B6-0C6C36ECADFA}"/>
          </ac:picMkLst>
        </pc:picChg>
        <pc:picChg chg="del">
          <ac:chgData name="김광우" userId="2a936863-4191-4eac-8abe-ae81b37592ba" providerId="ADAL" clId="{29787355-0710-4526-AF4E-80DD2252D673}" dt="2023-07-17T07:32:12.196" v="1075" actId="478"/>
          <ac:picMkLst>
            <pc:docMk/>
            <pc:sldMk cId="3904926522" sldId="264"/>
            <ac:picMk id="6146" creationId="{1AC92BC4-EEAF-45A0-9841-054D83EA315E}"/>
          </ac:picMkLst>
        </pc:picChg>
        <pc:picChg chg="add del mod">
          <ac:chgData name="김광우" userId="2a936863-4191-4eac-8abe-ae81b37592ba" providerId="ADAL" clId="{29787355-0710-4526-AF4E-80DD2252D673}" dt="2023-07-17T07:47:20.750" v="1203" actId="478"/>
          <ac:picMkLst>
            <pc:docMk/>
            <pc:sldMk cId="3904926522" sldId="264"/>
            <ac:picMk id="8194" creationId="{5B871DC5-018C-4E1B-A3DA-1DE30192BCD1}"/>
          </ac:picMkLst>
        </pc:picChg>
        <pc:picChg chg="add del mod">
          <ac:chgData name="김광우" userId="2a936863-4191-4eac-8abe-ae81b37592ba" providerId="ADAL" clId="{29787355-0710-4526-AF4E-80DD2252D673}" dt="2023-07-17T07:47:21.157" v="1204" actId="478"/>
          <ac:picMkLst>
            <pc:docMk/>
            <pc:sldMk cId="3904926522" sldId="264"/>
            <ac:picMk id="8196" creationId="{9ABA196E-CDDA-4682-B391-326F96C7D55A}"/>
          </ac:picMkLst>
        </pc:picChg>
        <pc:picChg chg="add del mod">
          <ac:chgData name="김광우" userId="2a936863-4191-4eac-8abe-ae81b37592ba" providerId="ADAL" clId="{29787355-0710-4526-AF4E-80DD2252D673}" dt="2023-07-17T07:47:21.495" v="1205" actId="478"/>
          <ac:picMkLst>
            <pc:docMk/>
            <pc:sldMk cId="3904926522" sldId="264"/>
            <ac:picMk id="8198" creationId="{17B5CF9A-6D7A-4D1D-B9A6-D5918BC1B037}"/>
          </ac:picMkLst>
        </pc:picChg>
        <pc:picChg chg="add del mod">
          <ac:chgData name="김광우" userId="2a936863-4191-4eac-8abe-ae81b37592ba" providerId="ADAL" clId="{29787355-0710-4526-AF4E-80DD2252D673}" dt="2023-07-17T07:47:17.059" v="1198" actId="478"/>
          <ac:picMkLst>
            <pc:docMk/>
            <pc:sldMk cId="3904926522" sldId="264"/>
            <ac:picMk id="8200" creationId="{197723D6-0A57-4A20-8FF1-F15727E04986}"/>
          </ac:picMkLst>
        </pc:picChg>
      </pc:sldChg>
      <pc:sldChg chg="delSp add del">
        <pc:chgData name="김광우" userId="2a936863-4191-4eac-8abe-ae81b37592ba" providerId="ADAL" clId="{29787355-0710-4526-AF4E-80DD2252D673}" dt="2023-07-17T08:19:15.689" v="1263" actId="2696"/>
        <pc:sldMkLst>
          <pc:docMk/>
          <pc:sldMk cId="1765692782" sldId="265"/>
        </pc:sldMkLst>
        <pc:picChg chg="del">
          <ac:chgData name="김광우" userId="2a936863-4191-4eac-8abe-ae81b37592ba" providerId="ADAL" clId="{29787355-0710-4526-AF4E-80DD2252D673}" dt="2023-07-17T08:01:22.544" v="1251" actId="478"/>
          <ac:picMkLst>
            <pc:docMk/>
            <pc:sldMk cId="1765692782" sldId="265"/>
            <ac:picMk id="6" creationId="{30B8CF45-E848-44F8-88F4-29A9C7E6A33E}"/>
          </ac:picMkLst>
        </pc:picChg>
        <pc:picChg chg="del">
          <ac:chgData name="김광우" userId="2a936863-4191-4eac-8abe-ae81b37592ba" providerId="ADAL" clId="{29787355-0710-4526-AF4E-80DD2252D673}" dt="2023-07-17T08:01:22.544" v="1251" actId="478"/>
          <ac:picMkLst>
            <pc:docMk/>
            <pc:sldMk cId="1765692782" sldId="265"/>
            <ac:picMk id="7" creationId="{3679E177-9A08-4275-8EB1-EF91E32E6E77}"/>
          </ac:picMkLst>
        </pc:picChg>
      </pc:sldChg>
      <pc:sldChg chg="addSp delSp modSp add">
        <pc:chgData name="김광우" userId="2a936863-4191-4eac-8abe-ae81b37592ba" providerId="ADAL" clId="{29787355-0710-4526-AF4E-80DD2252D673}" dt="2023-07-17T10:06:10.023" v="1647" actId="255"/>
        <pc:sldMkLst>
          <pc:docMk/>
          <pc:sldMk cId="1720590030" sldId="266"/>
        </pc:sldMkLst>
        <pc:spChg chg="mod">
          <ac:chgData name="김광우" userId="2a936863-4191-4eac-8abe-ae81b37592ba" providerId="ADAL" clId="{29787355-0710-4526-AF4E-80DD2252D673}" dt="2023-07-17T08:01:29.693" v="1253"/>
          <ac:spMkLst>
            <pc:docMk/>
            <pc:sldMk cId="1720590030" sldId="266"/>
            <ac:spMk id="2" creationId="{4356B314-16C2-484A-9853-2FCF94AC40EA}"/>
          </ac:spMkLst>
        </pc:spChg>
        <pc:spChg chg="del mod">
          <ac:chgData name="김광우" userId="2a936863-4191-4eac-8abe-ae81b37592ba" providerId="ADAL" clId="{29787355-0710-4526-AF4E-80DD2252D673}" dt="2023-07-17T09:59:13.421" v="1426" actId="478"/>
          <ac:spMkLst>
            <pc:docMk/>
            <pc:sldMk cId="1720590030" sldId="266"/>
            <ac:spMk id="3" creationId="{23992DDA-76FE-42F3-AFE5-A5DDAB91E69A}"/>
          </ac:spMkLst>
        </pc:spChg>
        <pc:spChg chg="add mod">
          <ac:chgData name="김광우" userId="2a936863-4191-4eac-8abe-ae81b37592ba" providerId="ADAL" clId="{29787355-0710-4526-AF4E-80DD2252D673}" dt="2023-07-17T08:24:28.462" v="1391" actId="12"/>
          <ac:spMkLst>
            <pc:docMk/>
            <pc:sldMk cId="1720590030" sldId="266"/>
            <ac:spMk id="5" creationId="{92DBF5C5-2930-4EFC-B9F1-8C11AAE4E245}"/>
          </ac:spMkLst>
        </pc:spChg>
        <pc:spChg chg="add del mod">
          <ac:chgData name="김광우" userId="2a936863-4191-4eac-8abe-ae81b37592ba" providerId="ADAL" clId="{29787355-0710-4526-AF4E-80DD2252D673}" dt="2023-07-17T09:59:17.808" v="1427" actId="478"/>
          <ac:spMkLst>
            <pc:docMk/>
            <pc:sldMk cId="1720590030" sldId="266"/>
            <ac:spMk id="10" creationId="{39AB088F-DB6E-4097-BA80-DC6D5CCB2EE3}"/>
          </ac:spMkLst>
        </pc:spChg>
        <pc:spChg chg="add mod">
          <ac:chgData name="김광우" userId="2a936863-4191-4eac-8abe-ae81b37592ba" providerId="ADAL" clId="{29787355-0710-4526-AF4E-80DD2252D673}" dt="2023-07-17T10:06:10.023" v="1647" actId="255"/>
          <ac:spMkLst>
            <pc:docMk/>
            <pc:sldMk cId="1720590030" sldId="266"/>
            <ac:spMk id="12" creationId="{D4C479CD-857B-4849-AD1A-C2374572F925}"/>
          </ac:spMkLst>
        </pc:spChg>
        <pc:spChg chg="add mod">
          <ac:chgData name="김광우" userId="2a936863-4191-4eac-8abe-ae81b37592ba" providerId="ADAL" clId="{29787355-0710-4526-AF4E-80DD2252D673}" dt="2023-07-17T10:02:21.676" v="1455" actId="571"/>
          <ac:spMkLst>
            <pc:docMk/>
            <pc:sldMk cId="1720590030" sldId="266"/>
            <ac:spMk id="14" creationId="{C2CA3CB5-04F2-40B6-A33C-6D8A97605B82}"/>
          </ac:spMkLst>
        </pc:spChg>
        <pc:picChg chg="add del mod modCrop">
          <ac:chgData name="김광우" userId="2a936863-4191-4eac-8abe-ae81b37592ba" providerId="ADAL" clId="{29787355-0710-4526-AF4E-80DD2252D673}" dt="2023-07-17T08:24:13.188" v="1368" actId="478"/>
          <ac:picMkLst>
            <pc:docMk/>
            <pc:sldMk cId="1720590030" sldId="266"/>
            <ac:picMk id="4" creationId="{3CAF9503-70B7-487D-A338-B3D232992DFB}"/>
          </ac:picMkLst>
        </pc:picChg>
        <pc:picChg chg="add del mod">
          <ac:chgData name="김광우" userId="2a936863-4191-4eac-8abe-ae81b37592ba" providerId="ADAL" clId="{29787355-0710-4526-AF4E-80DD2252D673}" dt="2023-07-17T09:45:07.736" v="1419" actId="478"/>
          <ac:picMkLst>
            <pc:docMk/>
            <pc:sldMk cId="1720590030" sldId="266"/>
            <ac:picMk id="6" creationId="{357667DA-00E1-4147-A1AB-729169773D91}"/>
          </ac:picMkLst>
        </pc:picChg>
        <pc:picChg chg="add mod">
          <ac:chgData name="김광우" userId="2a936863-4191-4eac-8abe-ae81b37592ba" providerId="ADAL" clId="{29787355-0710-4526-AF4E-80DD2252D673}" dt="2023-07-17T10:02:44.681" v="1471" actId="1076"/>
          <ac:picMkLst>
            <pc:docMk/>
            <pc:sldMk cId="1720590030" sldId="266"/>
            <ac:picMk id="7" creationId="{A6288411-C0DE-4FFF-81C6-D9C05B0FCCA3}"/>
          </ac:picMkLst>
        </pc:picChg>
        <pc:picChg chg="add mod">
          <ac:chgData name="김광우" userId="2a936863-4191-4eac-8abe-ae81b37592ba" providerId="ADAL" clId="{29787355-0710-4526-AF4E-80DD2252D673}" dt="2023-07-17T10:02:44.681" v="1471" actId="1076"/>
          <ac:picMkLst>
            <pc:docMk/>
            <pc:sldMk cId="1720590030" sldId="266"/>
            <ac:picMk id="8" creationId="{90C33633-2540-46D5-B4E5-B9D7DBE1528F}"/>
          </ac:picMkLst>
        </pc:picChg>
        <pc:picChg chg="add mod">
          <ac:chgData name="김광우" userId="2a936863-4191-4eac-8abe-ae81b37592ba" providerId="ADAL" clId="{29787355-0710-4526-AF4E-80DD2252D673}" dt="2023-07-17T10:02:21.676" v="1455" actId="571"/>
          <ac:picMkLst>
            <pc:docMk/>
            <pc:sldMk cId="1720590030" sldId="266"/>
            <ac:picMk id="13" creationId="{62148E2D-69AB-4A76-A740-106C2CC98D72}"/>
          </ac:picMkLst>
        </pc:picChg>
        <pc:picChg chg="add del mod">
          <ac:chgData name="김광우" userId="2a936863-4191-4eac-8abe-ae81b37592ba" providerId="ADAL" clId="{29787355-0710-4526-AF4E-80DD2252D673}" dt="2023-07-17T08:24:15.313" v="1369" actId="478"/>
          <ac:picMkLst>
            <pc:docMk/>
            <pc:sldMk cId="1720590030" sldId="266"/>
            <ac:picMk id="10242" creationId="{18B28988-2341-4122-9FF9-AF6A3CFCD789}"/>
          </ac:picMkLst>
        </pc:picChg>
      </pc:sldChg>
      <pc:sldChg chg="addSp delSp modSp add">
        <pc:chgData name="김광우" userId="2a936863-4191-4eac-8abe-ae81b37592ba" providerId="ADAL" clId="{29787355-0710-4526-AF4E-80DD2252D673}" dt="2023-07-17T10:50:15.302" v="1880" actId="1076"/>
        <pc:sldMkLst>
          <pc:docMk/>
          <pc:sldMk cId="1818406385" sldId="267"/>
        </pc:sldMkLst>
        <pc:spChg chg="add mod">
          <ac:chgData name="김광우" userId="2a936863-4191-4eac-8abe-ae81b37592ba" providerId="ADAL" clId="{29787355-0710-4526-AF4E-80DD2252D673}" dt="2023-07-17T10:48:53.336" v="1871" actId="20577"/>
          <ac:spMkLst>
            <pc:docMk/>
            <pc:sldMk cId="1818406385" sldId="267"/>
            <ac:spMk id="4" creationId="{483598E6-C406-4AD8-AB01-A05F28D274C7}"/>
          </ac:spMkLst>
        </pc:spChg>
        <pc:spChg chg="del">
          <ac:chgData name="김광우" userId="2a936863-4191-4eac-8abe-ae81b37592ba" providerId="ADAL" clId="{29787355-0710-4526-AF4E-80DD2252D673}" dt="2023-07-17T10:07:09.019" v="1649" actId="478"/>
          <ac:spMkLst>
            <pc:docMk/>
            <pc:sldMk cId="1818406385" sldId="267"/>
            <ac:spMk id="5" creationId="{92DBF5C5-2930-4EFC-B9F1-8C11AAE4E245}"/>
          </ac:spMkLst>
        </pc:spChg>
        <pc:spChg chg="add mod">
          <ac:chgData name="김광우" userId="2a936863-4191-4eac-8abe-ae81b37592ba" providerId="ADAL" clId="{29787355-0710-4526-AF4E-80DD2252D673}" dt="2023-07-17T10:50:13.226" v="1879" actId="14100"/>
          <ac:spMkLst>
            <pc:docMk/>
            <pc:sldMk cId="1818406385" sldId="267"/>
            <ac:spMk id="9" creationId="{40A40AA8-FC76-4E0A-A606-B1CEC39B325D}"/>
          </ac:spMkLst>
        </pc:spChg>
        <pc:spChg chg="del">
          <ac:chgData name="김광우" userId="2a936863-4191-4eac-8abe-ae81b37592ba" providerId="ADAL" clId="{29787355-0710-4526-AF4E-80DD2252D673}" dt="2023-07-17T10:07:09.019" v="1649" actId="478"/>
          <ac:spMkLst>
            <pc:docMk/>
            <pc:sldMk cId="1818406385" sldId="267"/>
            <ac:spMk id="12" creationId="{D4C479CD-857B-4849-AD1A-C2374572F925}"/>
          </ac:spMkLst>
        </pc:spChg>
        <pc:picChg chg="add mod">
          <ac:chgData name="김광우" userId="2a936863-4191-4eac-8abe-ae81b37592ba" providerId="ADAL" clId="{29787355-0710-4526-AF4E-80DD2252D673}" dt="2023-07-17T10:08:08.013" v="1690" actId="1076"/>
          <ac:picMkLst>
            <pc:docMk/>
            <pc:sldMk cId="1818406385" sldId="267"/>
            <ac:picMk id="6" creationId="{DFDA3BF1-B39A-4C17-B519-4279783A37D6}"/>
          </ac:picMkLst>
        </pc:picChg>
        <pc:picChg chg="del">
          <ac:chgData name="김광우" userId="2a936863-4191-4eac-8abe-ae81b37592ba" providerId="ADAL" clId="{29787355-0710-4526-AF4E-80DD2252D673}" dt="2023-07-17T10:07:09.019" v="1649" actId="478"/>
          <ac:picMkLst>
            <pc:docMk/>
            <pc:sldMk cId="1818406385" sldId="267"/>
            <ac:picMk id="7" creationId="{A6288411-C0DE-4FFF-81C6-D9C05B0FCCA3}"/>
          </ac:picMkLst>
        </pc:picChg>
        <pc:picChg chg="del">
          <ac:chgData name="김광우" userId="2a936863-4191-4eac-8abe-ae81b37592ba" providerId="ADAL" clId="{29787355-0710-4526-AF4E-80DD2252D673}" dt="2023-07-17T10:07:09.019" v="1649" actId="478"/>
          <ac:picMkLst>
            <pc:docMk/>
            <pc:sldMk cId="1818406385" sldId="267"/>
            <ac:picMk id="8" creationId="{90C33633-2540-46D5-B4E5-B9D7DBE1528F}"/>
          </ac:picMkLst>
        </pc:picChg>
        <pc:picChg chg="add mod">
          <ac:chgData name="김광우" userId="2a936863-4191-4eac-8abe-ae81b37592ba" providerId="ADAL" clId="{29787355-0710-4526-AF4E-80DD2252D673}" dt="2023-07-17T10:50:15.302" v="1880" actId="1076"/>
          <ac:picMkLst>
            <pc:docMk/>
            <pc:sldMk cId="1818406385" sldId="267"/>
            <ac:picMk id="10" creationId="{05E06670-F127-4954-B101-AF5AEAB12530}"/>
          </ac:picMkLst>
        </pc:picChg>
      </pc:sldChg>
      <pc:sldChg chg="addSp delSp modSp add">
        <pc:chgData name="김광우" userId="2a936863-4191-4eac-8abe-ae81b37592ba" providerId="ADAL" clId="{29787355-0710-4526-AF4E-80DD2252D673}" dt="2023-07-17T10:56:17.537" v="1974" actId="1076"/>
        <pc:sldMkLst>
          <pc:docMk/>
          <pc:sldMk cId="2084600295" sldId="268"/>
        </pc:sldMkLst>
        <pc:spChg chg="mod">
          <ac:chgData name="김광우" userId="2a936863-4191-4eac-8abe-ae81b37592ba" providerId="ADAL" clId="{29787355-0710-4526-AF4E-80DD2252D673}" dt="2023-07-17T10:50:53.101" v="1916" actId="20577"/>
          <ac:spMkLst>
            <pc:docMk/>
            <pc:sldMk cId="2084600295" sldId="268"/>
            <ac:spMk id="2" creationId="{4356B314-16C2-484A-9853-2FCF94AC40EA}"/>
          </ac:spMkLst>
        </pc:spChg>
        <pc:spChg chg="mod">
          <ac:chgData name="김광우" userId="2a936863-4191-4eac-8abe-ae81b37592ba" providerId="ADAL" clId="{29787355-0710-4526-AF4E-80DD2252D673}" dt="2023-07-17T10:52:41.966" v="1963" actId="20577"/>
          <ac:spMkLst>
            <pc:docMk/>
            <pc:sldMk cId="2084600295" sldId="268"/>
            <ac:spMk id="4" creationId="{483598E6-C406-4AD8-AB01-A05F28D274C7}"/>
          </ac:spMkLst>
        </pc:spChg>
        <pc:spChg chg="del">
          <ac:chgData name="김광우" userId="2a936863-4191-4eac-8abe-ae81b37592ba" providerId="ADAL" clId="{29787355-0710-4526-AF4E-80DD2252D673}" dt="2023-07-17T10:50:37.506" v="1887" actId="478"/>
          <ac:spMkLst>
            <pc:docMk/>
            <pc:sldMk cId="2084600295" sldId="268"/>
            <ac:spMk id="9" creationId="{40A40AA8-FC76-4E0A-A606-B1CEC39B325D}"/>
          </ac:spMkLst>
        </pc:spChg>
        <pc:picChg chg="add mod">
          <ac:chgData name="김광우" userId="2a936863-4191-4eac-8abe-ae81b37592ba" providerId="ADAL" clId="{29787355-0710-4526-AF4E-80DD2252D673}" dt="2023-07-17T10:53:28.816" v="1971" actId="1076"/>
          <ac:picMkLst>
            <pc:docMk/>
            <pc:sldMk cId="2084600295" sldId="268"/>
            <ac:picMk id="3" creationId="{E7098999-92AE-4CC3-B16C-EF7640EEBEA7}"/>
          </ac:picMkLst>
        </pc:picChg>
        <pc:picChg chg="add mod">
          <ac:chgData name="김광우" userId="2a936863-4191-4eac-8abe-ae81b37592ba" providerId="ADAL" clId="{29787355-0710-4526-AF4E-80DD2252D673}" dt="2023-07-17T10:53:31.105" v="1972" actId="1076"/>
          <ac:picMkLst>
            <pc:docMk/>
            <pc:sldMk cId="2084600295" sldId="268"/>
            <ac:picMk id="5" creationId="{386E2C9C-E844-455A-9FD3-FDC549F02A1F}"/>
          </ac:picMkLst>
        </pc:picChg>
        <pc:picChg chg="del">
          <ac:chgData name="김광우" userId="2a936863-4191-4eac-8abe-ae81b37592ba" providerId="ADAL" clId="{29787355-0710-4526-AF4E-80DD2252D673}" dt="2023-07-17T10:50:43.950" v="1896" actId="478"/>
          <ac:picMkLst>
            <pc:docMk/>
            <pc:sldMk cId="2084600295" sldId="268"/>
            <ac:picMk id="6" creationId="{DFDA3BF1-B39A-4C17-B519-4279783A37D6}"/>
          </ac:picMkLst>
        </pc:picChg>
        <pc:picChg chg="add mod">
          <ac:chgData name="김광우" userId="2a936863-4191-4eac-8abe-ae81b37592ba" providerId="ADAL" clId="{29787355-0710-4526-AF4E-80DD2252D673}" dt="2023-07-17T10:56:17.537" v="1974" actId="1076"/>
          <ac:picMkLst>
            <pc:docMk/>
            <pc:sldMk cId="2084600295" sldId="268"/>
            <ac:picMk id="7" creationId="{A482AF24-619E-4427-A30E-C7AFA1D7EAC3}"/>
          </ac:picMkLst>
        </pc:picChg>
        <pc:picChg chg="del">
          <ac:chgData name="김광우" userId="2a936863-4191-4eac-8abe-ae81b37592ba" providerId="ADAL" clId="{29787355-0710-4526-AF4E-80DD2252D673}" dt="2023-07-17T10:50:37.978" v="1888" actId="478"/>
          <ac:picMkLst>
            <pc:docMk/>
            <pc:sldMk cId="2084600295" sldId="268"/>
            <ac:picMk id="10" creationId="{05E06670-F127-4954-B101-AF5AEAB12530}"/>
          </ac:picMkLst>
        </pc:picChg>
        <pc:picChg chg="add mod">
          <ac:chgData name="김광우" userId="2a936863-4191-4eac-8abe-ae81b37592ba" providerId="ADAL" clId="{29787355-0710-4526-AF4E-80DD2252D673}" dt="2023-07-17T10:52:29.490" v="1918" actId="1076"/>
          <ac:picMkLst>
            <pc:docMk/>
            <pc:sldMk cId="2084600295" sldId="268"/>
            <ac:picMk id="12290" creationId="{191B4B60-1D6C-4F24-AD36-E92FE56DCD35}"/>
          </ac:picMkLst>
        </pc:picChg>
      </pc:sldChg>
      <pc:sldChg chg="addSp delSp modSp add">
        <pc:chgData name="김광우" userId="2a936863-4191-4eac-8abe-ae81b37592ba" providerId="ADAL" clId="{29787355-0710-4526-AF4E-80DD2252D673}" dt="2023-07-17T11:02:29.055" v="2087" actId="1076"/>
        <pc:sldMkLst>
          <pc:docMk/>
          <pc:sldMk cId="2478318213" sldId="269"/>
        </pc:sldMkLst>
        <pc:spChg chg="mod">
          <ac:chgData name="김광우" userId="2a936863-4191-4eac-8abe-ae81b37592ba" providerId="ADAL" clId="{29787355-0710-4526-AF4E-80DD2252D673}" dt="2023-07-17T11:01:57.628" v="2081" actId="20577"/>
          <ac:spMkLst>
            <pc:docMk/>
            <pc:sldMk cId="2478318213" sldId="269"/>
            <ac:spMk id="4" creationId="{483598E6-C406-4AD8-AB01-A05F28D274C7}"/>
          </ac:spMkLst>
        </pc:spChg>
        <pc:picChg chg="del">
          <ac:chgData name="김광우" userId="2a936863-4191-4eac-8abe-ae81b37592ba" providerId="ADAL" clId="{29787355-0710-4526-AF4E-80DD2252D673}" dt="2023-07-17T11:00:53.844" v="1978" actId="478"/>
          <ac:picMkLst>
            <pc:docMk/>
            <pc:sldMk cId="2478318213" sldId="269"/>
            <ac:picMk id="3" creationId="{E7098999-92AE-4CC3-B16C-EF7640EEBEA7}"/>
          </ac:picMkLst>
        </pc:picChg>
        <pc:picChg chg="del">
          <ac:chgData name="김광우" userId="2a936863-4191-4eac-8abe-ae81b37592ba" providerId="ADAL" clId="{29787355-0710-4526-AF4E-80DD2252D673}" dt="2023-07-17T11:00:53.480" v="1977" actId="478"/>
          <ac:picMkLst>
            <pc:docMk/>
            <pc:sldMk cId="2478318213" sldId="269"/>
            <ac:picMk id="5" creationId="{386E2C9C-E844-455A-9FD3-FDC549F02A1F}"/>
          </ac:picMkLst>
        </pc:picChg>
        <pc:picChg chg="add mod">
          <ac:chgData name="김광우" userId="2a936863-4191-4eac-8abe-ae81b37592ba" providerId="ADAL" clId="{29787355-0710-4526-AF4E-80DD2252D673}" dt="2023-07-17T11:02:04.769" v="2085" actId="1076"/>
          <ac:picMkLst>
            <pc:docMk/>
            <pc:sldMk cId="2478318213" sldId="269"/>
            <ac:picMk id="6" creationId="{F01F0980-8C4E-4588-9AEA-BFEE9AFEDDB3}"/>
          </ac:picMkLst>
        </pc:picChg>
        <pc:picChg chg="del">
          <ac:chgData name="김광우" userId="2a936863-4191-4eac-8abe-ae81b37592ba" providerId="ADAL" clId="{29787355-0710-4526-AF4E-80DD2252D673}" dt="2023-07-17T11:00:52.551" v="1976" actId="478"/>
          <ac:picMkLst>
            <pc:docMk/>
            <pc:sldMk cId="2478318213" sldId="269"/>
            <ac:picMk id="7" creationId="{A482AF24-619E-4427-A30E-C7AFA1D7EAC3}"/>
          </ac:picMkLst>
        </pc:picChg>
        <pc:picChg chg="add mod">
          <ac:chgData name="김광우" userId="2a936863-4191-4eac-8abe-ae81b37592ba" providerId="ADAL" clId="{29787355-0710-4526-AF4E-80DD2252D673}" dt="2023-07-17T11:02:29.055" v="2087" actId="1076"/>
          <ac:picMkLst>
            <pc:docMk/>
            <pc:sldMk cId="2478318213" sldId="269"/>
            <ac:picMk id="8" creationId="{29FA4E3B-A58A-45A3-88CD-A2115E68D19B}"/>
          </ac:picMkLst>
        </pc:picChg>
        <pc:picChg chg="del">
          <ac:chgData name="김광우" userId="2a936863-4191-4eac-8abe-ae81b37592ba" providerId="ADAL" clId="{29787355-0710-4526-AF4E-80DD2252D673}" dt="2023-07-17T11:01:18.689" v="1991" actId="478"/>
          <ac:picMkLst>
            <pc:docMk/>
            <pc:sldMk cId="2478318213" sldId="269"/>
            <ac:picMk id="12290" creationId="{191B4B60-1D6C-4F24-AD36-E92FE56DCD35}"/>
          </ac:picMkLst>
        </pc:picChg>
      </pc:sldChg>
      <pc:sldChg chg="addSp delSp modSp add">
        <pc:chgData name="김광우" userId="2a936863-4191-4eac-8abe-ae81b37592ba" providerId="ADAL" clId="{29787355-0710-4526-AF4E-80DD2252D673}" dt="2023-07-17T11:10:01.750" v="2171" actId="1036"/>
        <pc:sldMkLst>
          <pc:docMk/>
          <pc:sldMk cId="548173397" sldId="270"/>
        </pc:sldMkLst>
        <pc:spChg chg="mod">
          <ac:chgData name="김광우" userId="2a936863-4191-4eac-8abe-ae81b37592ba" providerId="ADAL" clId="{29787355-0710-4526-AF4E-80DD2252D673}" dt="2023-07-17T11:07:44.412" v="2153" actId="20577"/>
          <ac:spMkLst>
            <pc:docMk/>
            <pc:sldMk cId="548173397" sldId="270"/>
            <ac:spMk id="4" creationId="{483598E6-C406-4AD8-AB01-A05F28D274C7}"/>
          </ac:spMkLst>
        </pc:spChg>
        <pc:picChg chg="add mod">
          <ac:chgData name="김광우" userId="2a936863-4191-4eac-8abe-ae81b37592ba" providerId="ADAL" clId="{29787355-0710-4526-AF4E-80DD2252D673}" dt="2023-07-17T11:05:08.956" v="2100" actId="1076"/>
          <ac:picMkLst>
            <pc:docMk/>
            <pc:sldMk cId="548173397" sldId="270"/>
            <ac:picMk id="3" creationId="{8F807916-C071-41B1-92A3-5B24795DB50A}"/>
          </ac:picMkLst>
        </pc:picChg>
        <pc:picChg chg="add mod">
          <ac:chgData name="김광우" userId="2a936863-4191-4eac-8abe-ae81b37592ba" providerId="ADAL" clId="{29787355-0710-4526-AF4E-80DD2252D673}" dt="2023-07-17T11:07:03.533" v="2142" actId="1076"/>
          <ac:picMkLst>
            <pc:docMk/>
            <pc:sldMk cId="548173397" sldId="270"/>
            <ac:picMk id="5" creationId="{AD7127EE-DE79-4B7C-92C7-03EDFCA25779}"/>
          </ac:picMkLst>
        </pc:picChg>
        <pc:picChg chg="del">
          <ac:chgData name="김광우" userId="2a936863-4191-4eac-8abe-ae81b37592ba" providerId="ADAL" clId="{29787355-0710-4526-AF4E-80DD2252D673}" dt="2023-07-17T11:04:47.168" v="2090" actId="478"/>
          <ac:picMkLst>
            <pc:docMk/>
            <pc:sldMk cId="548173397" sldId="270"/>
            <ac:picMk id="6" creationId="{F01F0980-8C4E-4588-9AEA-BFEE9AFEDDB3}"/>
          </ac:picMkLst>
        </pc:picChg>
        <pc:picChg chg="del">
          <ac:chgData name="김광우" userId="2a936863-4191-4eac-8abe-ae81b37592ba" providerId="ADAL" clId="{29787355-0710-4526-AF4E-80DD2252D673}" dt="2023-07-17T11:04:46.538" v="2089" actId="478"/>
          <ac:picMkLst>
            <pc:docMk/>
            <pc:sldMk cId="548173397" sldId="270"/>
            <ac:picMk id="8" creationId="{29FA4E3B-A58A-45A3-88CD-A2115E68D19B}"/>
          </ac:picMkLst>
        </pc:picChg>
        <pc:picChg chg="add mod">
          <ac:chgData name="김광우" userId="2a936863-4191-4eac-8abe-ae81b37592ba" providerId="ADAL" clId="{29787355-0710-4526-AF4E-80DD2252D673}" dt="2023-07-17T11:10:01.750" v="2171" actId="1036"/>
          <ac:picMkLst>
            <pc:docMk/>
            <pc:sldMk cId="548173397" sldId="270"/>
            <ac:picMk id="14338" creationId="{9C3FC9CE-578D-4F28-AD22-3017B5E1867D}"/>
          </ac:picMkLst>
        </pc:picChg>
      </pc:sldChg>
      <pc:sldChg chg="addSp modSp add">
        <pc:chgData name="김광우" userId="2a936863-4191-4eac-8abe-ae81b37592ba" providerId="ADAL" clId="{29787355-0710-4526-AF4E-80DD2252D673}" dt="2023-07-17T11:47:57.297" v="2207" actId="14100"/>
        <pc:sldMkLst>
          <pc:docMk/>
          <pc:sldMk cId="1271472786" sldId="271"/>
        </pc:sldMkLst>
        <pc:spChg chg="mod">
          <ac:chgData name="김광우" userId="2a936863-4191-4eac-8abe-ae81b37592ba" providerId="ADAL" clId="{29787355-0710-4526-AF4E-80DD2252D673}" dt="2023-07-17T11:12:39.229" v="2187" actId="20577"/>
          <ac:spMkLst>
            <pc:docMk/>
            <pc:sldMk cId="1271472786" sldId="271"/>
            <ac:spMk id="2" creationId="{59A27BCA-957F-418E-992D-70945B61713C}"/>
          </ac:spMkLst>
        </pc:spChg>
        <pc:spChg chg="mod">
          <ac:chgData name="김광우" userId="2a936863-4191-4eac-8abe-ae81b37592ba" providerId="ADAL" clId="{29787355-0710-4526-AF4E-80DD2252D673}" dt="2023-07-17T11:47:57.297" v="2207" actId="14100"/>
          <ac:spMkLst>
            <pc:docMk/>
            <pc:sldMk cId="1271472786" sldId="271"/>
            <ac:spMk id="3" creationId="{C38A110F-08D6-4EBB-867D-462C8568ABD5}"/>
          </ac:spMkLst>
        </pc:spChg>
        <pc:picChg chg="add mod">
          <ac:chgData name="김광우" userId="2a936863-4191-4eac-8abe-ae81b37592ba" providerId="ADAL" clId="{29787355-0710-4526-AF4E-80DD2252D673}" dt="2023-07-17T11:46:08.302" v="2202" actId="1076"/>
          <ac:picMkLst>
            <pc:docMk/>
            <pc:sldMk cId="1271472786" sldId="271"/>
            <ac:picMk id="4" creationId="{5AAC0DF2-652A-408A-B730-527652C126CA}"/>
          </ac:picMkLst>
        </pc:picChg>
      </pc:sldChg>
      <pc:sldChg chg="addSp delSp modSp add del">
        <pc:chgData name="김광우" userId="2a936863-4191-4eac-8abe-ae81b37592ba" providerId="ADAL" clId="{29787355-0710-4526-AF4E-80DD2252D673}" dt="2023-07-17T12:12:07.897" v="2453" actId="2696"/>
        <pc:sldMkLst>
          <pc:docMk/>
          <pc:sldMk cId="1585099691" sldId="272"/>
        </pc:sldMkLst>
        <pc:spChg chg="mod">
          <ac:chgData name="김광우" userId="2a936863-4191-4eac-8abe-ae81b37592ba" providerId="ADAL" clId="{29787355-0710-4526-AF4E-80DD2252D673}" dt="2023-07-17T11:59:09.322" v="2249" actId="20577"/>
          <ac:spMkLst>
            <pc:docMk/>
            <pc:sldMk cId="1585099691" sldId="272"/>
            <ac:spMk id="2" creationId="{59A27BCA-957F-418E-992D-70945B61713C}"/>
          </ac:spMkLst>
        </pc:spChg>
        <pc:spChg chg="del">
          <ac:chgData name="김광우" userId="2a936863-4191-4eac-8abe-ae81b37592ba" providerId="ADAL" clId="{29787355-0710-4526-AF4E-80DD2252D673}" dt="2023-07-17T11:58:53.775" v="2209" actId="478"/>
          <ac:spMkLst>
            <pc:docMk/>
            <pc:sldMk cId="1585099691" sldId="272"/>
            <ac:spMk id="3" creationId="{C38A110F-08D6-4EBB-867D-462C8568ABD5}"/>
          </ac:spMkLst>
        </pc:spChg>
        <pc:spChg chg="add mod">
          <ac:chgData name="김광우" userId="2a936863-4191-4eac-8abe-ae81b37592ba" providerId="ADAL" clId="{29787355-0710-4526-AF4E-80DD2252D673}" dt="2023-07-17T12:05:51.061" v="2433" actId="20577"/>
          <ac:spMkLst>
            <pc:docMk/>
            <pc:sldMk cId="1585099691" sldId="272"/>
            <ac:spMk id="6" creationId="{39BC364A-51D6-4DF9-AA90-F97638AF00CB}"/>
          </ac:spMkLst>
        </pc:spChg>
        <pc:grpChg chg="add mod">
          <ac:chgData name="김광우" userId="2a936863-4191-4eac-8abe-ae81b37592ba" providerId="ADAL" clId="{29787355-0710-4526-AF4E-80DD2252D673}" dt="2023-07-17T12:06:33.537" v="2441" actId="1076"/>
          <ac:grpSpMkLst>
            <pc:docMk/>
            <pc:sldMk cId="1585099691" sldId="272"/>
            <ac:grpSpMk id="13" creationId="{4F394C81-896F-440D-A062-92BA44CC3274}"/>
          </ac:grpSpMkLst>
        </pc:grpChg>
        <pc:picChg chg="del">
          <ac:chgData name="김광우" userId="2a936863-4191-4eac-8abe-ae81b37592ba" providerId="ADAL" clId="{29787355-0710-4526-AF4E-80DD2252D673}" dt="2023-07-17T11:58:53.775" v="2209" actId="478"/>
          <ac:picMkLst>
            <pc:docMk/>
            <pc:sldMk cId="1585099691" sldId="272"/>
            <ac:picMk id="4" creationId="{5AAC0DF2-652A-408A-B730-527652C126CA}"/>
          </ac:picMkLst>
        </pc:picChg>
        <pc:picChg chg="add mod">
          <ac:chgData name="김광우" userId="2a936863-4191-4eac-8abe-ae81b37592ba" providerId="ADAL" clId="{29787355-0710-4526-AF4E-80DD2252D673}" dt="2023-07-17T11:59:45.375" v="2276" actId="1076"/>
          <ac:picMkLst>
            <pc:docMk/>
            <pc:sldMk cId="1585099691" sldId="272"/>
            <ac:picMk id="7" creationId="{6140C703-D291-42B1-A4E9-8F3261068D04}"/>
          </ac:picMkLst>
        </pc:picChg>
        <pc:picChg chg="add mod">
          <ac:chgData name="김광우" userId="2a936863-4191-4eac-8abe-ae81b37592ba" providerId="ADAL" clId="{29787355-0710-4526-AF4E-80DD2252D673}" dt="2023-07-17T12:00:10.905" v="2327" actId="1076"/>
          <ac:picMkLst>
            <pc:docMk/>
            <pc:sldMk cId="1585099691" sldId="272"/>
            <ac:picMk id="8" creationId="{C9E05939-4FD7-4831-8F8A-8A569D17F783}"/>
          </ac:picMkLst>
        </pc:picChg>
        <pc:picChg chg="add mod">
          <ac:chgData name="김광우" userId="2a936863-4191-4eac-8abe-ae81b37592ba" providerId="ADAL" clId="{29787355-0710-4526-AF4E-80DD2252D673}" dt="2023-07-17T12:00:54.348" v="2353" actId="1076"/>
          <ac:picMkLst>
            <pc:docMk/>
            <pc:sldMk cId="1585099691" sldId="272"/>
            <ac:picMk id="9" creationId="{721A8A56-3D49-44D2-A4D1-8E120BC7C736}"/>
          </ac:picMkLst>
        </pc:picChg>
        <pc:picChg chg="add mod">
          <ac:chgData name="김광우" userId="2a936863-4191-4eac-8abe-ae81b37592ba" providerId="ADAL" clId="{29787355-0710-4526-AF4E-80DD2252D673}" dt="2023-07-17T12:02:56.372" v="2424" actId="1076"/>
          <ac:picMkLst>
            <pc:docMk/>
            <pc:sldMk cId="1585099691" sldId="272"/>
            <ac:picMk id="10" creationId="{2D4F4E65-0958-430A-94C3-229E6DE47EF8}"/>
          </ac:picMkLst>
        </pc:picChg>
        <pc:picChg chg="add mod">
          <ac:chgData name="김광우" userId="2a936863-4191-4eac-8abe-ae81b37592ba" providerId="ADAL" clId="{29787355-0710-4526-AF4E-80DD2252D673}" dt="2023-07-17T12:06:26.368" v="2438" actId="164"/>
          <ac:picMkLst>
            <pc:docMk/>
            <pc:sldMk cId="1585099691" sldId="272"/>
            <ac:picMk id="11" creationId="{1B5BFBC8-D4C1-4EF7-95B5-BCE3A275BC94}"/>
          </ac:picMkLst>
        </pc:picChg>
        <pc:picChg chg="add mod">
          <ac:chgData name="김광우" userId="2a936863-4191-4eac-8abe-ae81b37592ba" providerId="ADAL" clId="{29787355-0710-4526-AF4E-80DD2252D673}" dt="2023-07-17T12:06:26.368" v="2438" actId="164"/>
          <ac:picMkLst>
            <pc:docMk/>
            <pc:sldMk cId="1585099691" sldId="272"/>
            <ac:picMk id="12" creationId="{E1A2ED28-E943-4090-AB45-E86B029CEEF9}"/>
          </ac:picMkLst>
        </pc:picChg>
        <pc:picChg chg="add mod">
          <ac:chgData name="김광우" userId="2a936863-4191-4eac-8abe-ae81b37592ba" providerId="ADAL" clId="{29787355-0710-4526-AF4E-80DD2252D673}" dt="2023-07-17T12:07:03.957" v="2445" actId="1076"/>
          <ac:picMkLst>
            <pc:docMk/>
            <pc:sldMk cId="1585099691" sldId="272"/>
            <ac:picMk id="14" creationId="{E61AE380-1F58-4C62-B0EA-01C15A88F966}"/>
          </ac:picMkLst>
        </pc:picChg>
      </pc:sldChg>
      <pc:sldChg chg="del">
        <pc:chgData name="김광우" userId="2a936863-4191-4eac-8abe-ae81b37592ba" providerId="ADAL" clId="{29787355-0710-4526-AF4E-80DD2252D673}" dt="2023-07-17T04:49:57.617" v="19" actId="2696"/>
        <pc:sldMkLst>
          <pc:docMk/>
          <pc:sldMk cId="596560731" sldId="273"/>
        </pc:sldMkLst>
      </pc:sldChg>
      <pc:sldChg chg="addSp modSp add ord">
        <pc:chgData name="김광우" userId="2a936863-4191-4eac-8abe-ae81b37592ba" providerId="ADAL" clId="{29787355-0710-4526-AF4E-80DD2252D673}" dt="2023-07-17T12:12:04.905" v="2452"/>
        <pc:sldMkLst>
          <pc:docMk/>
          <pc:sldMk cId="1850248877" sldId="273"/>
        </pc:sldMkLst>
        <pc:grpChg chg="mod">
          <ac:chgData name="김광우" userId="2a936863-4191-4eac-8abe-ae81b37592ba" providerId="ADAL" clId="{29787355-0710-4526-AF4E-80DD2252D673}" dt="2023-07-17T12:11:38.593" v="2447" actId="1076"/>
          <ac:grpSpMkLst>
            <pc:docMk/>
            <pc:sldMk cId="1850248877" sldId="273"/>
            <ac:grpSpMk id="13" creationId="{4F394C81-896F-440D-A062-92BA44CC3274}"/>
          </ac:grpSpMkLst>
        </pc:grpChg>
        <pc:picChg chg="add mod">
          <ac:chgData name="김광우" userId="2a936863-4191-4eac-8abe-ae81b37592ba" providerId="ADAL" clId="{29787355-0710-4526-AF4E-80DD2252D673}" dt="2023-07-17T12:11:45.179" v="2451" actId="1076"/>
          <ac:picMkLst>
            <pc:docMk/>
            <pc:sldMk cId="1850248877" sldId="273"/>
            <ac:picMk id="3" creationId="{6B85B1AB-EA4A-475A-B034-4CF5FA20C89F}"/>
          </ac:picMkLst>
        </pc:picChg>
        <pc:picChg chg="mod">
          <ac:chgData name="김광우" userId="2a936863-4191-4eac-8abe-ae81b37592ba" providerId="ADAL" clId="{29787355-0710-4526-AF4E-80DD2252D673}" dt="2023-07-17T12:11:38.593" v="2447" actId="1076"/>
          <ac:picMkLst>
            <pc:docMk/>
            <pc:sldMk cId="1850248877" sldId="273"/>
            <ac:picMk id="14" creationId="{E61AE380-1F58-4C62-B0EA-01C15A88F966}"/>
          </ac:picMkLst>
        </pc:picChg>
      </pc:sldChg>
      <pc:sldChg chg="addSp delSp modSp add">
        <pc:chgData name="김광우" userId="2a936863-4191-4eac-8abe-ae81b37592ba" providerId="ADAL" clId="{29787355-0710-4526-AF4E-80DD2252D673}" dt="2023-07-17T12:12:37.754" v="2498" actId="1076"/>
        <pc:sldMkLst>
          <pc:docMk/>
          <pc:sldMk cId="2929806522" sldId="274"/>
        </pc:sldMkLst>
        <pc:spChg chg="mod">
          <ac:chgData name="김광우" userId="2a936863-4191-4eac-8abe-ae81b37592ba" providerId="ADAL" clId="{29787355-0710-4526-AF4E-80DD2252D673}" dt="2023-07-17T12:12:22.765" v="2492" actId="20577"/>
          <ac:spMkLst>
            <pc:docMk/>
            <pc:sldMk cId="2929806522" sldId="274"/>
            <ac:spMk id="2" creationId="{BB0E3689-FE74-4C9B-8D7C-D4252F713D64}"/>
          </ac:spMkLst>
        </pc:spChg>
        <pc:spChg chg="del">
          <ac:chgData name="김광우" userId="2a936863-4191-4eac-8abe-ae81b37592ba" providerId="ADAL" clId="{29787355-0710-4526-AF4E-80DD2252D673}" dt="2023-07-17T12:12:30.309" v="2493" actId="478"/>
          <ac:spMkLst>
            <pc:docMk/>
            <pc:sldMk cId="2929806522" sldId="274"/>
            <ac:spMk id="3" creationId="{464AFFBB-8211-4862-A6CD-EACD1B6EF15B}"/>
          </ac:spMkLst>
        </pc:spChg>
        <pc:picChg chg="add mod">
          <ac:chgData name="김광우" userId="2a936863-4191-4eac-8abe-ae81b37592ba" providerId="ADAL" clId="{29787355-0710-4526-AF4E-80DD2252D673}" dt="2023-07-17T12:12:37.754" v="2498" actId="1076"/>
          <ac:picMkLst>
            <pc:docMk/>
            <pc:sldMk cId="2929806522" sldId="274"/>
            <ac:picMk id="4" creationId="{A0BB17AF-4C2C-4BD2-85D5-3D6F00EE9874}"/>
          </ac:picMkLst>
        </pc:picChg>
      </pc:sldChg>
      <pc:sldChg chg="del">
        <pc:chgData name="김광우" userId="2a936863-4191-4eac-8abe-ae81b37592ba" providerId="ADAL" clId="{29787355-0710-4526-AF4E-80DD2252D673}" dt="2023-07-17T04:49:53.499" v="5" actId="2696"/>
        <pc:sldMkLst>
          <pc:docMk/>
          <pc:sldMk cId="1778679554" sldId="275"/>
        </pc:sldMkLst>
      </pc:sldChg>
      <pc:sldChg chg="addSp delSp modSp add ord">
        <pc:chgData name="김광우" userId="2a936863-4191-4eac-8abe-ae81b37592ba" providerId="ADAL" clId="{29787355-0710-4526-AF4E-80DD2252D673}" dt="2023-07-17T13:02:35.846" v="2792"/>
        <pc:sldMkLst>
          <pc:docMk/>
          <pc:sldMk cId="4094136164" sldId="275"/>
        </pc:sldMkLst>
        <pc:spChg chg="mod">
          <ac:chgData name="김광우" userId="2a936863-4191-4eac-8abe-ae81b37592ba" providerId="ADAL" clId="{29787355-0710-4526-AF4E-80DD2252D673}" dt="2023-07-17T12:15:46.383" v="2512" actId="20577"/>
          <ac:spMkLst>
            <pc:docMk/>
            <pc:sldMk cId="4094136164" sldId="275"/>
            <ac:spMk id="2" creationId="{BB0E3689-FE74-4C9B-8D7C-D4252F713D64}"/>
          </ac:spMkLst>
        </pc:spChg>
        <pc:spChg chg="add mod">
          <ac:chgData name="김광우" userId="2a936863-4191-4eac-8abe-ae81b37592ba" providerId="ADAL" clId="{29787355-0710-4526-AF4E-80DD2252D673}" dt="2023-07-17T12:26:36.264" v="2701" actId="20577"/>
          <ac:spMkLst>
            <pc:docMk/>
            <pc:sldMk cId="4094136164" sldId="275"/>
            <ac:spMk id="6" creationId="{00FD61BF-BA6E-463D-B39D-AD3AC2F7C78C}"/>
          </ac:spMkLst>
        </pc:spChg>
        <pc:picChg chg="add mod">
          <ac:chgData name="김광우" userId="2a936863-4191-4eac-8abe-ae81b37592ba" providerId="ADAL" clId="{29787355-0710-4526-AF4E-80DD2252D673}" dt="2023-07-17T12:16:06.259" v="2516" actId="1076"/>
          <ac:picMkLst>
            <pc:docMk/>
            <pc:sldMk cId="4094136164" sldId="275"/>
            <ac:picMk id="3" creationId="{530EEA20-7C57-455F-AA51-DAA46B48873B}"/>
          </ac:picMkLst>
        </pc:picChg>
        <pc:picChg chg="del">
          <ac:chgData name="김광우" userId="2a936863-4191-4eac-8abe-ae81b37592ba" providerId="ADAL" clId="{29787355-0710-4526-AF4E-80DD2252D673}" dt="2023-07-17T12:15:41.919" v="2500" actId="478"/>
          <ac:picMkLst>
            <pc:docMk/>
            <pc:sldMk cId="4094136164" sldId="275"/>
            <ac:picMk id="4" creationId="{A0BB17AF-4C2C-4BD2-85D5-3D6F00EE9874}"/>
          </ac:picMkLst>
        </pc:picChg>
        <pc:picChg chg="add mod">
          <ac:chgData name="김광우" userId="2a936863-4191-4eac-8abe-ae81b37592ba" providerId="ADAL" clId="{29787355-0710-4526-AF4E-80DD2252D673}" dt="2023-07-17T12:16:35.893" v="2522" actId="1076"/>
          <ac:picMkLst>
            <pc:docMk/>
            <pc:sldMk cId="4094136164" sldId="275"/>
            <ac:picMk id="5" creationId="{9E950111-F785-4924-B078-0816C1E3C436}"/>
          </ac:picMkLst>
        </pc:picChg>
        <pc:picChg chg="add mod">
          <ac:chgData name="김광우" userId="2a936863-4191-4eac-8abe-ae81b37592ba" providerId="ADAL" clId="{29787355-0710-4526-AF4E-80DD2252D673}" dt="2023-07-17T12:17:38.205" v="2539" actId="1076"/>
          <ac:picMkLst>
            <pc:docMk/>
            <pc:sldMk cId="4094136164" sldId="275"/>
            <ac:picMk id="7" creationId="{F2BF02B1-F1BE-44E1-8F6E-B03CDAE4F98B}"/>
          </ac:picMkLst>
        </pc:picChg>
        <pc:picChg chg="add mod">
          <ac:chgData name="김광우" userId="2a936863-4191-4eac-8abe-ae81b37592ba" providerId="ADAL" clId="{29787355-0710-4526-AF4E-80DD2252D673}" dt="2023-07-17T12:24:32.757" v="2543" actId="1076"/>
          <ac:picMkLst>
            <pc:docMk/>
            <pc:sldMk cId="4094136164" sldId="275"/>
            <ac:picMk id="8" creationId="{CE50A721-7696-468F-8ECF-D06FEC5E5AD0}"/>
          </ac:picMkLst>
        </pc:picChg>
        <pc:picChg chg="add mod">
          <ac:chgData name="김광우" userId="2a936863-4191-4eac-8abe-ae81b37592ba" providerId="ADAL" clId="{29787355-0710-4526-AF4E-80DD2252D673}" dt="2023-07-17T12:26:04.678" v="2586" actId="1036"/>
          <ac:picMkLst>
            <pc:docMk/>
            <pc:sldMk cId="4094136164" sldId="275"/>
            <ac:picMk id="9" creationId="{CF535CDB-4B8D-47D6-AF6F-EC6C517AE4BB}"/>
          </ac:picMkLst>
        </pc:picChg>
      </pc:sldChg>
      <pc:sldChg chg="addSp delSp modSp add del">
        <pc:chgData name="김광우" userId="2a936863-4191-4eac-8abe-ae81b37592ba" providerId="ADAL" clId="{29787355-0710-4526-AF4E-80DD2252D673}" dt="2023-07-17T12:42:44.966" v="2733" actId="2696"/>
        <pc:sldMkLst>
          <pc:docMk/>
          <pc:sldMk cId="1091300790" sldId="276"/>
        </pc:sldMkLst>
        <pc:spChg chg="mod">
          <ac:chgData name="김광우" userId="2a936863-4191-4eac-8abe-ae81b37592ba" providerId="ADAL" clId="{29787355-0710-4526-AF4E-80DD2252D673}" dt="2023-07-17T12:35:42.878" v="2720" actId="20577"/>
          <ac:spMkLst>
            <pc:docMk/>
            <pc:sldMk cId="1091300790" sldId="276"/>
            <ac:spMk id="2" creationId="{BB0E3689-FE74-4C9B-8D7C-D4252F713D64}"/>
          </ac:spMkLst>
        </pc:spChg>
        <pc:spChg chg="del">
          <ac:chgData name="김광우" userId="2a936863-4191-4eac-8abe-ae81b37592ba" providerId="ADAL" clId="{29787355-0710-4526-AF4E-80DD2252D673}" dt="2023-07-17T12:36:47.703" v="2722" actId="478"/>
          <ac:spMkLst>
            <pc:docMk/>
            <pc:sldMk cId="1091300790" sldId="276"/>
            <ac:spMk id="6" creationId="{00FD61BF-BA6E-463D-B39D-AD3AC2F7C78C}"/>
          </ac:spMkLst>
        </pc:spChg>
        <pc:spChg chg="add del mod">
          <ac:chgData name="김광우" userId="2a936863-4191-4eac-8abe-ae81b37592ba" providerId="ADAL" clId="{29787355-0710-4526-AF4E-80DD2252D673}" dt="2023-07-17T12:36:49.194" v="2723" actId="478"/>
          <ac:spMkLst>
            <pc:docMk/>
            <pc:sldMk cId="1091300790" sldId="276"/>
            <ac:spMk id="10" creationId="{539380C2-1352-4B9F-80F9-54773ED71B8A}"/>
          </ac:spMkLst>
        </pc:spChg>
        <pc:picChg chg="del">
          <ac:chgData name="김광우" userId="2a936863-4191-4eac-8abe-ae81b37592ba" providerId="ADAL" clId="{29787355-0710-4526-AF4E-80DD2252D673}" dt="2023-07-17T12:36:51.569" v="2725" actId="478"/>
          <ac:picMkLst>
            <pc:docMk/>
            <pc:sldMk cId="1091300790" sldId="276"/>
            <ac:picMk id="3" creationId="{530EEA20-7C57-455F-AA51-DAA46B48873B}"/>
          </ac:picMkLst>
        </pc:picChg>
        <pc:picChg chg="del">
          <ac:chgData name="김광우" userId="2a936863-4191-4eac-8abe-ae81b37592ba" providerId="ADAL" clId="{29787355-0710-4526-AF4E-80DD2252D673}" dt="2023-07-17T12:36:50.324" v="2724" actId="478"/>
          <ac:picMkLst>
            <pc:docMk/>
            <pc:sldMk cId="1091300790" sldId="276"/>
            <ac:picMk id="5" creationId="{9E950111-F785-4924-B078-0816C1E3C436}"/>
          </ac:picMkLst>
        </pc:picChg>
        <pc:picChg chg="del">
          <ac:chgData name="김광우" userId="2a936863-4191-4eac-8abe-ae81b37592ba" providerId="ADAL" clId="{29787355-0710-4526-AF4E-80DD2252D673}" dt="2023-07-17T12:36:50.324" v="2724" actId="478"/>
          <ac:picMkLst>
            <pc:docMk/>
            <pc:sldMk cId="1091300790" sldId="276"/>
            <ac:picMk id="7" creationId="{F2BF02B1-F1BE-44E1-8F6E-B03CDAE4F98B}"/>
          </ac:picMkLst>
        </pc:picChg>
        <pc:picChg chg="del">
          <ac:chgData name="김광우" userId="2a936863-4191-4eac-8abe-ae81b37592ba" providerId="ADAL" clId="{29787355-0710-4526-AF4E-80DD2252D673}" dt="2023-07-17T12:36:50.324" v="2724" actId="478"/>
          <ac:picMkLst>
            <pc:docMk/>
            <pc:sldMk cId="1091300790" sldId="276"/>
            <ac:picMk id="8" creationId="{CE50A721-7696-468F-8ECF-D06FEC5E5AD0}"/>
          </ac:picMkLst>
        </pc:picChg>
        <pc:picChg chg="del">
          <ac:chgData name="김광우" userId="2a936863-4191-4eac-8abe-ae81b37592ba" providerId="ADAL" clId="{29787355-0710-4526-AF4E-80DD2252D673}" dt="2023-07-17T12:36:51.569" v="2725" actId="478"/>
          <ac:picMkLst>
            <pc:docMk/>
            <pc:sldMk cId="1091300790" sldId="276"/>
            <ac:picMk id="9" creationId="{CF535CDB-4B8D-47D6-AF6F-EC6C517AE4BB}"/>
          </ac:picMkLst>
        </pc:picChg>
      </pc:sldChg>
      <pc:sldChg chg="del">
        <pc:chgData name="김광우" userId="2a936863-4191-4eac-8abe-ae81b37592ba" providerId="ADAL" clId="{29787355-0710-4526-AF4E-80DD2252D673}" dt="2023-07-17T04:49:53.750" v="6" actId="2696"/>
        <pc:sldMkLst>
          <pc:docMk/>
          <pc:sldMk cId="3631140508" sldId="276"/>
        </pc:sldMkLst>
      </pc:sldChg>
      <pc:sldChg chg="delSp modSp add">
        <pc:chgData name="김광우" userId="2a936863-4191-4eac-8abe-ae81b37592ba" providerId="ADAL" clId="{29787355-0710-4526-AF4E-80DD2252D673}" dt="2023-07-17T13:18:22.231" v="2816" actId="5793"/>
        <pc:sldMkLst>
          <pc:docMk/>
          <pc:sldMk cId="3710798224" sldId="276"/>
        </pc:sldMkLst>
        <pc:spChg chg="mod">
          <ac:chgData name="김광우" userId="2a936863-4191-4eac-8abe-ae81b37592ba" providerId="ADAL" clId="{29787355-0710-4526-AF4E-80DD2252D673}" dt="2023-07-17T12:43:01.112" v="2750" actId="20577"/>
          <ac:spMkLst>
            <pc:docMk/>
            <pc:sldMk cId="3710798224" sldId="276"/>
            <ac:spMk id="2" creationId="{BB0E3689-FE74-4C9B-8D7C-D4252F713D64}"/>
          </ac:spMkLst>
        </pc:spChg>
        <pc:spChg chg="mod">
          <ac:chgData name="김광우" userId="2a936863-4191-4eac-8abe-ae81b37592ba" providerId="ADAL" clId="{29787355-0710-4526-AF4E-80DD2252D673}" dt="2023-07-17T13:18:22.231" v="2816" actId="5793"/>
          <ac:spMkLst>
            <pc:docMk/>
            <pc:sldMk cId="3710798224" sldId="276"/>
            <ac:spMk id="6" creationId="{00FD61BF-BA6E-463D-B39D-AD3AC2F7C78C}"/>
          </ac:spMkLst>
        </pc:spChg>
        <pc:picChg chg="del">
          <ac:chgData name="김광우" userId="2a936863-4191-4eac-8abe-ae81b37592ba" providerId="ADAL" clId="{29787355-0710-4526-AF4E-80DD2252D673}" dt="2023-07-17T12:43:12.651" v="2758" actId="478"/>
          <ac:picMkLst>
            <pc:docMk/>
            <pc:sldMk cId="3710798224" sldId="276"/>
            <ac:picMk id="3" creationId="{530EEA20-7C57-455F-AA51-DAA46B48873B}"/>
          </ac:picMkLst>
        </pc:picChg>
        <pc:picChg chg="del">
          <ac:chgData name="김광우" userId="2a936863-4191-4eac-8abe-ae81b37592ba" providerId="ADAL" clId="{29787355-0710-4526-AF4E-80DD2252D673}" dt="2023-07-17T12:43:12.995" v="2759" actId="478"/>
          <ac:picMkLst>
            <pc:docMk/>
            <pc:sldMk cId="3710798224" sldId="276"/>
            <ac:picMk id="5" creationId="{9E950111-F785-4924-B078-0816C1E3C436}"/>
          </ac:picMkLst>
        </pc:picChg>
        <pc:picChg chg="del">
          <ac:chgData name="김광우" userId="2a936863-4191-4eac-8abe-ae81b37592ba" providerId="ADAL" clId="{29787355-0710-4526-AF4E-80DD2252D673}" dt="2023-07-17T12:43:12.098" v="2757" actId="478"/>
          <ac:picMkLst>
            <pc:docMk/>
            <pc:sldMk cId="3710798224" sldId="276"/>
            <ac:picMk id="7" creationId="{F2BF02B1-F1BE-44E1-8F6E-B03CDAE4F98B}"/>
          </ac:picMkLst>
        </pc:picChg>
        <pc:picChg chg="del">
          <ac:chgData name="김광우" userId="2a936863-4191-4eac-8abe-ae81b37592ba" providerId="ADAL" clId="{29787355-0710-4526-AF4E-80DD2252D673}" dt="2023-07-17T12:43:11.285" v="2756" actId="478"/>
          <ac:picMkLst>
            <pc:docMk/>
            <pc:sldMk cId="3710798224" sldId="276"/>
            <ac:picMk id="8" creationId="{CE50A721-7696-468F-8ECF-D06FEC5E5AD0}"/>
          </ac:picMkLst>
        </pc:picChg>
        <pc:picChg chg="del">
          <ac:chgData name="김광우" userId="2a936863-4191-4eac-8abe-ae81b37592ba" providerId="ADAL" clId="{29787355-0710-4526-AF4E-80DD2252D673}" dt="2023-07-17T12:43:10.784" v="2755" actId="478"/>
          <ac:picMkLst>
            <pc:docMk/>
            <pc:sldMk cId="3710798224" sldId="276"/>
            <ac:picMk id="9" creationId="{CF535CDB-4B8D-47D6-AF6F-EC6C517AE4BB}"/>
          </ac:picMkLst>
        </pc:picChg>
      </pc:sldChg>
      <pc:sldChg chg="addSp delSp modSp add">
        <pc:chgData name="김광우" userId="2a936863-4191-4eac-8abe-ae81b37592ba" providerId="ADAL" clId="{29787355-0710-4526-AF4E-80DD2252D673}" dt="2023-07-17T13:31:03.314" v="2949" actId="1076"/>
        <pc:sldMkLst>
          <pc:docMk/>
          <pc:sldMk cId="119630124" sldId="277"/>
        </pc:sldMkLst>
        <pc:spChg chg="mod">
          <ac:chgData name="김광우" userId="2a936863-4191-4eac-8abe-ae81b37592ba" providerId="ADAL" clId="{29787355-0710-4526-AF4E-80DD2252D673}" dt="2023-07-17T13:18:57.320" v="2822" actId="20577"/>
          <ac:spMkLst>
            <pc:docMk/>
            <pc:sldMk cId="119630124" sldId="277"/>
            <ac:spMk id="2" creationId="{BB0E3689-FE74-4C9B-8D7C-D4252F713D64}"/>
          </ac:spMkLst>
        </pc:spChg>
        <pc:spChg chg="del">
          <ac:chgData name="김광우" userId="2a936863-4191-4eac-8abe-ae81b37592ba" providerId="ADAL" clId="{29787355-0710-4526-AF4E-80DD2252D673}" dt="2023-07-17T13:19:20.047" v="2823" actId="478"/>
          <ac:spMkLst>
            <pc:docMk/>
            <pc:sldMk cId="119630124" sldId="277"/>
            <ac:spMk id="6" creationId="{00FD61BF-BA6E-463D-B39D-AD3AC2F7C78C}"/>
          </ac:spMkLst>
        </pc:spChg>
        <pc:spChg chg="add del mod">
          <ac:chgData name="김광우" userId="2a936863-4191-4eac-8abe-ae81b37592ba" providerId="ADAL" clId="{29787355-0710-4526-AF4E-80DD2252D673}" dt="2023-07-17T13:19:25.889" v="2824" actId="478"/>
          <ac:spMkLst>
            <pc:docMk/>
            <pc:sldMk cId="119630124" sldId="277"/>
            <ac:spMk id="10" creationId="{AAE84EDB-4B54-4919-9372-F19687AEAFAB}"/>
          </ac:spMkLst>
        </pc:spChg>
        <pc:spChg chg="add mod">
          <ac:chgData name="김광우" userId="2a936863-4191-4eac-8abe-ae81b37592ba" providerId="ADAL" clId="{29787355-0710-4526-AF4E-80DD2252D673}" dt="2023-07-17T13:29:27.618" v="2939" actId="20577"/>
          <ac:spMkLst>
            <pc:docMk/>
            <pc:sldMk cId="119630124" sldId="277"/>
            <ac:spMk id="12" creationId="{53B0391A-C5FC-4C14-9B51-5DEA203A2E20}"/>
          </ac:spMkLst>
        </pc:spChg>
        <pc:grpChg chg="add mod">
          <ac:chgData name="김광우" userId="2a936863-4191-4eac-8abe-ae81b37592ba" providerId="ADAL" clId="{29787355-0710-4526-AF4E-80DD2252D673}" dt="2023-07-17T13:30:26.294" v="2945" actId="1076"/>
          <ac:grpSpMkLst>
            <pc:docMk/>
            <pc:sldMk cId="119630124" sldId="277"/>
            <ac:grpSpMk id="16" creationId="{07128A54-6670-4DEF-8F3A-A3FAF21716C8}"/>
          </ac:grpSpMkLst>
        </pc:grpChg>
        <pc:picChg chg="del">
          <ac:chgData name="김광우" userId="2a936863-4191-4eac-8abe-ae81b37592ba" providerId="ADAL" clId="{29787355-0710-4526-AF4E-80DD2252D673}" dt="2023-07-17T13:19:27.633" v="2825" actId="478"/>
          <ac:picMkLst>
            <pc:docMk/>
            <pc:sldMk cId="119630124" sldId="277"/>
            <ac:picMk id="3" creationId="{530EEA20-7C57-455F-AA51-DAA46B48873B}"/>
          </ac:picMkLst>
        </pc:picChg>
        <pc:picChg chg="del">
          <ac:chgData name="김광우" userId="2a936863-4191-4eac-8abe-ae81b37592ba" providerId="ADAL" clId="{29787355-0710-4526-AF4E-80DD2252D673}" dt="2023-07-17T13:19:27.633" v="2825" actId="478"/>
          <ac:picMkLst>
            <pc:docMk/>
            <pc:sldMk cId="119630124" sldId="277"/>
            <ac:picMk id="5" creationId="{9E950111-F785-4924-B078-0816C1E3C436}"/>
          </ac:picMkLst>
        </pc:picChg>
        <pc:picChg chg="del">
          <ac:chgData name="김광우" userId="2a936863-4191-4eac-8abe-ae81b37592ba" providerId="ADAL" clId="{29787355-0710-4526-AF4E-80DD2252D673}" dt="2023-07-17T13:19:27.633" v="2825" actId="478"/>
          <ac:picMkLst>
            <pc:docMk/>
            <pc:sldMk cId="119630124" sldId="277"/>
            <ac:picMk id="7" creationId="{F2BF02B1-F1BE-44E1-8F6E-B03CDAE4F98B}"/>
          </ac:picMkLst>
        </pc:picChg>
        <pc:picChg chg="del">
          <ac:chgData name="김광우" userId="2a936863-4191-4eac-8abe-ae81b37592ba" providerId="ADAL" clId="{29787355-0710-4526-AF4E-80DD2252D673}" dt="2023-07-17T13:19:27.633" v="2825" actId="478"/>
          <ac:picMkLst>
            <pc:docMk/>
            <pc:sldMk cId="119630124" sldId="277"/>
            <ac:picMk id="8" creationId="{CE50A721-7696-468F-8ECF-D06FEC5E5AD0}"/>
          </ac:picMkLst>
        </pc:picChg>
        <pc:picChg chg="del">
          <ac:chgData name="김광우" userId="2a936863-4191-4eac-8abe-ae81b37592ba" providerId="ADAL" clId="{29787355-0710-4526-AF4E-80DD2252D673}" dt="2023-07-17T13:19:27.633" v="2825" actId="478"/>
          <ac:picMkLst>
            <pc:docMk/>
            <pc:sldMk cId="119630124" sldId="277"/>
            <ac:picMk id="9" creationId="{CF535CDB-4B8D-47D6-AF6F-EC6C517AE4BB}"/>
          </ac:picMkLst>
        </pc:picChg>
        <pc:picChg chg="add mod">
          <ac:chgData name="김광우" userId="2a936863-4191-4eac-8abe-ae81b37592ba" providerId="ADAL" clId="{29787355-0710-4526-AF4E-80DD2252D673}" dt="2023-07-17T13:19:50.275" v="2838" actId="1076"/>
          <ac:picMkLst>
            <pc:docMk/>
            <pc:sldMk cId="119630124" sldId="277"/>
            <ac:picMk id="11" creationId="{5E6382A8-2768-4B05-BCC3-13A18E7AEFE5}"/>
          </ac:picMkLst>
        </pc:picChg>
        <pc:picChg chg="add mod">
          <ac:chgData name="김광우" userId="2a936863-4191-4eac-8abe-ae81b37592ba" providerId="ADAL" clId="{29787355-0710-4526-AF4E-80DD2252D673}" dt="2023-07-17T13:22:00.740" v="2845" actId="1076"/>
          <ac:picMkLst>
            <pc:docMk/>
            <pc:sldMk cId="119630124" sldId="277"/>
            <ac:picMk id="13" creationId="{1380524B-A3F6-4F7C-B034-B6C24D2A911C}"/>
          </ac:picMkLst>
        </pc:picChg>
        <pc:picChg chg="add mod">
          <ac:chgData name="김광우" userId="2a936863-4191-4eac-8abe-ae81b37592ba" providerId="ADAL" clId="{29787355-0710-4526-AF4E-80DD2252D673}" dt="2023-07-17T13:30:23.878" v="2944" actId="164"/>
          <ac:picMkLst>
            <pc:docMk/>
            <pc:sldMk cId="119630124" sldId="277"/>
            <ac:picMk id="14" creationId="{A1A5A75F-A86C-48C4-961A-1C5E91174C81}"/>
          </ac:picMkLst>
        </pc:picChg>
        <pc:picChg chg="add mod">
          <ac:chgData name="김광우" userId="2a936863-4191-4eac-8abe-ae81b37592ba" providerId="ADAL" clId="{29787355-0710-4526-AF4E-80DD2252D673}" dt="2023-07-17T13:30:23.878" v="2944" actId="164"/>
          <ac:picMkLst>
            <pc:docMk/>
            <pc:sldMk cId="119630124" sldId="277"/>
            <ac:picMk id="15" creationId="{0EB56961-24F7-4B8A-A836-EA12410E9078}"/>
          </ac:picMkLst>
        </pc:picChg>
        <pc:picChg chg="add mod">
          <ac:chgData name="김광우" userId="2a936863-4191-4eac-8abe-ae81b37592ba" providerId="ADAL" clId="{29787355-0710-4526-AF4E-80DD2252D673}" dt="2023-07-17T13:30:42.191" v="2947" actId="1076"/>
          <ac:picMkLst>
            <pc:docMk/>
            <pc:sldMk cId="119630124" sldId="277"/>
            <ac:picMk id="17" creationId="{517D8E7E-CA61-42F4-A658-5F250010A0DA}"/>
          </ac:picMkLst>
        </pc:picChg>
        <pc:picChg chg="add mod">
          <ac:chgData name="김광우" userId="2a936863-4191-4eac-8abe-ae81b37592ba" providerId="ADAL" clId="{29787355-0710-4526-AF4E-80DD2252D673}" dt="2023-07-17T13:31:03.314" v="2949" actId="1076"/>
          <ac:picMkLst>
            <pc:docMk/>
            <pc:sldMk cId="119630124" sldId="277"/>
            <ac:picMk id="18" creationId="{3303ACEB-C130-4F38-8F89-4C485420AB86}"/>
          </ac:picMkLst>
        </pc:picChg>
        <pc:picChg chg="add del mod">
          <ac:chgData name="김광우" userId="2a936863-4191-4eac-8abe-ae81b37592ba" providerId="ADAL" clId="{29787355-0710-4526-AF4E-80DD2252D673}" dt="2023-07-17T13:25:32.813" v="2860" actId="478"/>
          <ac:picMkLst>
            <pc:docMk/>
            <pc:sldMk cId="119630124" sldId="277"/>
            <ac:picMk id="16386" creationId="{8ED78185-487A-4F6D-915E-99AEFFA68345}"/>
          </ac:picMkLst>
        </pc:picChg>
        <pc:picChg chg="add mod">
          <ac:chgData name="김광우" userId="2a936863-4191-4eac-8abe-ae81b37592ba" providerId="ADAL" clId="{29787355-0710-4526-AF4E-80DD2252D673}" dt="2023-07-17T13:25:38.426" v="2863" actId="1076"/>
          <ac:picMkLst>
            <pc:docMk/>
            <pc:sldMk cId="119630124" sldId="277"/>
            <ac:picMk id="16388" creationId="{92ABDA4C-5482-47C1-B564-86A4C1DB6630}"/>
          </ac:picMkLst>
        </pc:picChg>
        <pc:picChg chg="add mod">
          <ac:chgData name="김광우" userId="2a936863-4191-4eac-8abe-ae81b37592ba" providerId="ADAL" clId="{29787355-0710-4526-AF4E-80DD2252D673}" dt="2023-07-17T13:25:41.537" v="2864" actId="1076"/>
          <ac:picMkLst>
            <pc:docMk/>
            <pc:sldMk cId="119630124" sldId="277"/>
            <ac:picMk id="16390" creationId="{7B15F05C-152E-4A52-90E5-527130F97C5F}"/>
          </ac:picMkLst>
        </pc:picChg>
        <pc:picChg chg="add mod">
          <ac:chgData name="김광우" userId="2a936863-4191-4eac-8abe-ae81b37592ba" providerId="ADAL" clId="{29787355-0710-4526-AF4E-80DD2252D673}" dt="2023-07-17T13:25:37.518" v="2862" actId="1076"/>
          <ac:picMkLst>
            <pc:docMk/>
            <pc:sldMk cId="119630124" sldId="277"/>
            <ac:picMk id="16392" creationId="{049F6C10-E374-41C6-9F9A-069E7314610D}"/>
          </ac:picMkLst>
        </pc:picChg>
        <pc:picChg chg="add mod">
          <ac:chgData name="김광우" userId="2a936863-4191-4eac-8abe-ae81b37592ba" providerId="ADAL" clId="{29787355-0710-4526-AF4E-80DD2252D673}" dt="2023-07-17T13:27:34.508" v="2873" actId="1076"/>
          <ac:picMkLst>
            <pc:docMk/>
            <pc:sldMk cId="119630124" sldId="277"/>
            <ac:picMk id="16394" creationId="{44EF16D4-076E-48EA-B9BE-944B7FBD40B5}"/>
          </ac:picMkLst>
        </pc:picChg>
        <pc:picChg chg="add mod">
          <ac:chgData name="김광우" userId="2a936863-4191-4eac-8abe-ae81b37592ba" providerId="ADAL" clId="{29787355-0710-4526-AF4E-80DD2252D673}" dt="2023-07-17T13:28:07.195" v="2911" actId="1076"/>
          <ac:picMkLst>
            <pc:docMk/>
            <pc:sldMk cId="119630124" sldId="277"/>
            <ac:picMk id="16396" creationId="{63F8E39B-BA6D-4B7B-8E7D-EB1CA5E76BEB}"/>
          </ac:picMkLst>
        </pc:picChg>
      </pc:sldChg>
      <pc:sldChg chg="modSp add del">
        <pc:chgData name="김광우" userId="2a936863-4191-4eac-8abe-ae81b37592ba" providerId="ADAL" clId="{29787355-0710-4526-AF4E-80DD2252D673}" dt="2023-07-17T13:18:15.569" v="2813" actId="2696"/>
        <pc:sldMkLst>
          <pc:docMk/>
          <pc:sldMk cId="779220007" sldId="277"/>
        </pc:sldMkLst>
        <pc:spChg chg="mod">
          <ac:chgData name="김광우" userId="2a936863-4191-4eac-8abe-ae81b37592ba" providerId="ADAL" clId="{29787355-0710-4526-AF4E-80DD2252D673}" dt="2023-07-17T13:03:20.167" v="2811" actId="255"/>
          <ac:spMkLst>
            <pc:docMk/>
            <pc:sldMk cId="779220007" sldId="277"/>
            <ac:spMk id="2" creationId="{BB0E3689-FE74-4C9B-8D7C-D4252F713D64}"/>
          </ac:spMkLst>
        </pc:spChg>
        <pc:spChg chg="mod">
          <ac:chgData name="김광우" userId="2a936863-4191-4eac-8abe-ae81b37592ba" providerId="ADAL" clId="{29787355-0710-4526-AF4E-80DD2252D673}" dt="2023-07-17T13:13:22.742" v="2812" actId="20577"/>
          <ac:spMkLst>
            <pc:docMk/>
            <pc:sldMk cId="779220007" sldId="277"/>
            <ac:spMk id="6" creationId="{00FD61BF-BA6E-463D-B39D-AD3AC2F7C78C}"/>
          </ac:spMkLst>
        </pc:spChg>
      </pc:sldChg>
      <pc:sldChg chg="del">
        <pc:chgData name="김광우" userId="2a936863-4191-4eac-8abe-ae81b37592ba" providerId="ADAL" clId="{29787355-0710-4526-AF4E-80DD2252D673}" dt="2023-07-17T04:49:54.017" v="7" actId="2696"/>
        <pc:sldMkLst>
          <pc:docMk/>
          <pc:sldMk cId="2231450418" sldId="277"/>
        </pc:sldMkLst>
      </pc:sldChg>
      <pc:sldChg chg="modSp add del ord">
        <pc:chgData name="김광우" userId="2a936863-4191-4eac-8abe-ae81b37592ba" providerId="ADAL" clId="{29787355-0710-4526-AF4E-80DD2252D673}" dt="2023-07-17T12:42:43.847" v="2732" actId="2696"/>
        <pc:sldMkLst>
          <pc:docMk/>
          <pc:sldMk cId="2644287238" sldId="277"/>
        </pc:sldMkLst>
        <pc:spChg chg="mod">
          <ac:chgData name="김광우" userId="2a936863-4191-4eac-8abe-ae81b37592ba" providerId="ADAL" clId="{29787355-0710-4526-AF4E-80DD2252D673}" dt="2023-07-17T12:37:08.116" v="2731" actId="20577"/>
          <ac:spMkLst>
            <pc:docMk/>
            <pc:sldMk cId="2644287238" sldId="277"/>
            <ac:spMk id="2" creationId="{BB0E3689-FE74-4C9B-8D7C-D4252F713D64}"/>
          </ac:spMkLst>
        </pc:spChg>
      </pc:sldChg>
      <pc:sldChg chg="del">
        <pc:chgData name="김광우" userId="2a936863-4191-4eac-8abe-ae81b37592ba" providerId="ADAL" clId="{29787355-0710-4526-AF4E-80DD2252D673}" dt="2023-07-17T04:49:54.260" v="8" actId="2696"/>
        <pc:sldMkLst>
          <pc:docMk/>
          <pc:sldMk cId="26552606" sldId="278"/>
        </pc:sldMkLst>
      </pc:sldChg>
      <pc:sldChg chg="addSp delSp modSp add">
        <pc:chgData name="김광우" userId="2a936863-4191-4eac-8abe-ae81b37592ba" providerId="ADAL" clId="{29787355-0710-4526-AF4E-80DD2252D673}" dt="2023-07-17T13:35:41.573" v="2994" actId="1076"/>
        <pc:sldMkLst>
          <pc:docMk/>
          <pc:sldMk cId="2539608913" sldId="278"/>
        </pc:sldMkLst>
        <pc:spChg chg="mod">
          <ac:chgData name="김광우" userId="2a936863-4191-4eac-8abe-ae81b37592ba" providerId="ADAL" clId="{29787355-0710-4526-AF4E-80DD2252D673}" dt="2023-07-17T13:35:29.650" v="2989" actId="1076"/>
          <ac:spMkLst>
            <pc:docMk/>
            <pc:sldMk cId="2539608913" sldId="278"/>
            <ac:spMk id="2" creationId="{BB0E3689-FE74-4C9B-8D7C-D4252F713D64}"/>
          </ac:spMkLst>
        </pc:spChg>
        <pc:spChg chg="add">
          <ac:chgData name="김광우" userId="2a936863-4191-4eac-8abe-ae81b37592ba" providerId="ADAL" clId="{29787355-0710-4526-AF4E-80DD2252D673}" dt="2023-07-17T13:34:45.455" v="2965"/>
          <ac:spMkLst>
            <pc:docMk/>
            <pc:sldMk cId="2539608913" sldId="278"/>
            <ac:spMk id="5" creationId="{6C67DA67-1497-414B-9321-69F12F5E7363}"/>
          </ac:spMkLst>
        </pc:spChg>
        <pc:spChg chg="del mod">
          <ac:chgData name="김광우" userId="2a936863-4191-4eac-8abe-ae81b37592ba" providerId="ADAL" clId="{29787355-0710-4526-AF4E-80DD2252D673}" dt="2023-07-17T13:34:36.439" v="2961"/>
          <ac:spMkLst>
            <pc:docMk/>
            <pc:sldMk cId="2539608913" sldId="278"/>
            <ac:spMk id="6" creationId="{00FD61BF-BA6E-463D-B39D-AD3AC2F7C78C}"/>
          </ac:spMkLst>
        </pc:spChg>
        <pc:picChg chg="add mod">
          <ac:chgData name="김광우" userId="2a936863-4191-4eac-8abe-ae81b37592ba" providerId="ADAL" clId="{29787355-0710-4526-AF4E-80DD2252D673}" dt="2023-07-17T13:35:41.573" v="2994" actId="1076"/>
          <ac:picMkLst>
            <pc:docMk/>
            <pc:sldMk cId="2539608913" sldId="278"/>
            <ac:picMk id="3" creationId="{1A68D171-CA2A-4B97-AEA3-F72490F2B7BC}"/>
          </ac:picMkLst>
        </pc:picChg>
      </pc:sldChg>
      <pc:sldChg chg="del">
        <pc:chgData name="김광우" userId="2a936863-4191-4eac-8abe-ae81b37592ba" providerId="ADAL" clId="{29787355-0710-4526-AF4E-80DD2252D673}" dt="2023-07-17T04:49:54.491" v="9" actId="2696"/>
        <pc:sldMkLst>
          <pc:docMk/>
          <pc:sldMk cId="1062028499" sldId="279"/>
        </pc:sldMkLst>
      </pc:sldChg>
      <pc:sldChg chg="addSp delSp modSp add">
        <pc:chgData name="김광우" userId="2a936863-4191-4eac-8abe-ae81b37592ba" providerId="ADAL" clId="{29787355-0710-4526-AF4E-80DD2252D673}" dt="2023-07-18T04:36:32.451" v="3154" actId="1076"/>
        <pc:sldMkLst>
          <pc:docMk/>
          <pc:sldMk cId="1383361691" sldId="279"/>
        </pc:sldMkLst>
        <pc:spChg chg="mod">
          <ac:chgData name="김광우" userId="2a936863-4191-4eac-8abe-ae81b37592ba" providerId="ADAL" clId="{29787355-0710-4526-AF4E-80DD2252D673}" dt="2023-07-18T04:30:18.967" v="3044" actId="20577"/>
          <ac:spMkLst>
            <pc:docMk/>
            <pc:sldMk cId="1383361691" sldId="279"/>
            <ac:spMk id="2" creationId="{BDCD8ADC-1A5C-4916-9FEC-75FCC92CBD60}"/>
          </ac:spMkLst>
        </pc:spChg>
        <pc:spChg chg="del">
          <ac:chgData name="김광우" userId="2a936863-4191-4eac-8abe-ae81b37592ba" providerId="ADAL" clId="{29787355-0710-4526-AF4E-80DD2252D673}" dt="2023-07-18T04:26:44.954" v="2996" actId="478"/>
          <ac:spMkLst>
            <pc:docMk/>
            <pc:sldMk cId="1383361691" sldId="279"/>
            <ac:spMk id="3" creationId="{3DB2E27D-77B9-404F-80BE-3C229EB187D4}"/>
          </ac:spMkLst>
        </pc:spChg>
        <pc:spChg chg="add del mod">
          <ac:chgData name="김광우" userId="2a936863-4191-4eac-8abe-ae81b37592ba" providerId="ADAL" clId="{29787355-0710-4526-AF4E-80DD2252D673}" dt="2023-07-18T04:36:30.186" v="3152" actId="1076"/>
          <ac:spMkLst>
            <pc:docMk/>
            <pc:sldMk cId="1383361691" sldId="279"/>
            <ac:spMk id="6" creationId="{73E9C8B1-2AD9-4D74-AF37-9CAECC84EAEE}"/>
          </ac:spMkLst>
        </pc:spChg>
        <pc:picChg chg="add del mod">
          <ac:chgData name="김광우" userId="2a936863-4191-4eac-8abe-ae81b37592ba" providerId="ADAL" clId="{29787355-0710-4526-AF4E-80DD2252D673}" dt="2023-07-18T04:36:32.451" v="3154" actId="1076"/>
          <ac:picMkLst>
            <pc:docMk/>
            <pc:sldMk cId="1383361691" sldId="279"/>
            <ac:picMk id="4" creationId="{F6172CE0-11FB-4352-B3D6-42F5F5AE1F47}"/>
          </ac:picMkLst>
        </pc:picChg>
        <pc:picChg chg="add mod">
          <ac:chgData name="김광우" userId="2a936863-4191-4eac-8abe-ae81b37592ba" providerId="ADAL" clId="{29787355-0710-4526-AF4E-80DD2252D673}" dt="2023-07-18T04:36:30.186" v="3152" actId="1076"/>
          <ac:picMkLst>
            <pc:docMk/>
            <pc:sldMk cId="1383361691" sldId="279"/>
            <ac:picMk id="5" creationId="{E45EA463-42E4-4708-B853-34E99EC52CF7}"/>
          </ac:picMkLst>
        </pc:picChg>
        <pc:picChg chg="add del mod">
          <ac:chgData name="김광우" userId="2a936863-4191-4eac-8abe-ae81b37592ba" providerId="ADAL" clId="{29787355-0710-4526-AF4E-80DD2252D673}" dt="2023-07-18T04:36:11.219" v="3109" actId="478"/>
          <ac:picMkLst>
            <pc:docMk/>
            <pc:sldMk cId="1383361691" sldId="279"/>
            <ac:picMk id="7" creationId="{A5A94E29-C02D-4653-B18F-2AA4F9B29DE3}"/>
          </ac:picMkLst>
        </pc:picChg>
      </pc:sldChg>
      <pc:sldChg chg="del">
        <pc:chgData name="김광우" userId="2a936863-4191-4eac-8abe-ae81b37592ba" providerId="ADAL" clId="{29787355-0710-4526-AF4E-80DD2252D673}" dt="2023-07-17T04:49:54.736" v="10" actId="2696"/>
        <pc:sldMkLst>
          <pc:docMk/>
          <pc:sldMk cId="2335643400" sldId="280"/>
        </pc:sldMkLst>
      </pc:sldChg>
      <pc:sldChg chg="del">
        <pc:chgData name="김광우" userId="2a936863-4191-4eac-8abe-ae81b37592ba" providerId="ADAL" clId="{29787355-0710-4526-AF4E-80DD2252D673}" dt="2023-07-17T04:49:54.992" v="11" actId="2696"/>
        <pc:sldMkLst>
          <pc:docMk/>
          <pc:sldMk cId="3221267403" sldId="281"/>
        </pc:sldMkLst>
      </pc:sldChg>
      <pc:sldChg chg="del">
        <pc:chgData name="김광우" userId="2a936863-4191-4eac-8abe-ae81b37592ba" providerId="ADAL" clId="{29787355-0710-4526-AF4E-80DD2252D673}" dt="2023-07-17T04:49:55.242" v="12" actId="2696"/>
        <pc:sldMkLst>
          <pc:docMk/>
          <pc:sldMk cId="401104653" sldId="282"/>
        </pc:sldMkLst>
      </pc:sldChg>
      <pc:sldChg chg="del">
        <pc:chgData name="김광우" userId="2a936863-4191-4eac-8abe-ae81b37592ba" providerId="ADAL" clId="{29787355-0710-4526-AF4E-80DD2252D673}" dt="2023-07-17T04:49:55.461" v="13" actId="2696"/>
        <pc:sldMkLst>
          <pc:docMk/>
          <pc:sldMk cId="4081896920" sldId="283"/>
        </pc:sldMkLst>
      </pc:sldChg>
      <pc:sldChg chg="del">
        <pc:chgData name="김광우" userId="2a936863-4191-4eac-8abe-ae81b37592ba" providerId="ADAL" clId="{29787355-0710-4526-AF4E-80DD2252D673}" dt="2023-07-17T04:49:55.707" v="14" actId="2696"/>
        <pc:sldMkLst>
          <pc:docMk/>
          <pc:sldMk cId="434317652" sldId="284"/>
        </pc:sldMkLst>
      </pc:sldChg>
      <pc:sldChg chg="del">
        <pc:chgData name="김광우" userId="2a936863-4191-4eac-8abe-ae81b37592ba" providerId="ADAL" clId="{29787355-0710-4526-AF4E-80DD2252D673}" dt="2023-07-17T04:49:55.941" v="15" actId="2696"/>
        <pc:sldMkLst>
          <pc:docMk/>
          <pc:sldMk cId="2102522744" sldId="285"/>
        </pc:sldMkLst>
      </pc:sldChg>
      <pc:sldChg chg="del">
        <pc:chgData name="김광우" userId="2a936863-4191-4eac-8abe-ae81b37592ba" providerId="ADAL" clId="{29787355-0710-4526-AF4E-80DD2252D673}" dt="2023-07-17T04:49:56.176" v="16" actId="2696"/>
        <pc:sldMkLst>
          <pc:docMk/>
          <pc:sldMk cId="3028707856" sldId="286"/>
        </pc:sldMkLst>
      </pc:sldChg>
      <pc:sldChg chg="del">
        <pc:chgData name="김광우" userId="2a936863-4191-4eac-8abe-ae81b37592ba" providerId="ADAL" clId="{29787355-0710-4526-AF4E-80DD2252D673}" dt="2023-07-17T04:49:56.838" v="18" actId="2696"/>
        <pc:sldMkLst>
          <pc:docMk/>
          <pc:sldMk cId="2527435971" sldId="287"/>
        </pc:sldMkLst>
      </pc:sldChg>
      <pc:sldChg chg="del">
        <pc:chgData name="김광우" userId="2a936863-4191-4eac-8abe-ae81b37592ba" providerId="ADAL" clId="{29787355-0710-4526-AF4E-80DD2252D673}" dt="2023-07-17T04:49:56.418" v="17" actId="2696"/>
        <pc:sldMkLst>
          <pc:docMk/>
          <pc:sldMk cId="2301480322" sldId="288"/>
        </pc:sldMkLst>
      </pc:sldChg>
    </pc:docChg>
  </pc:docChgLst>
  <pc:docChgLst>
    <pc:chgData name="김광우" userId="2a936863-4191-4eac-8abe-ae81b37592ba" providerId="ADAL" clId="{C3533E7E-64C3-476D-999C-14E47A971344}"/>
    <pc:docChg chg="undo custSel addSld delSld modSld sldOrd">
      <pc:chgData name="김광우" userId="2a936863-4191-4eac-8abe-ae81b37592ba" providerId="ADAL" clId="{C3533E7E-64C3-476D-999C-14E47A971344}" dt="2023-04-27T14:39:04.246" v="1369" actId="1076"/>
      <pc:docMkLst>
        <pc:docMk/>
      </pc:docMkLst>
      <pc:sldChg chg="modSp">
        <pc:chgData name="김광우" userId="2a936863-4191-4eac-8abe-ae81b37592ba" providerId="ADAL" clId="{C3533E7E-64C3-476D-999C-14E47A971344}" dt="2023-04-27T10:22:25.281" v="2" actId="20577"/>
        <pc:sldMkLst>
          <pc:docMk/>
          <pc:sldMk cId="1618576829" sldId="256"/>
        </pc:sldMkLst>
        <pc:spChg chg="mod">
          <ac:chgData name="김광우" userId="2a936863-4191-4eac-8abe-ae81b37592ba" providerId="ADAL" clId="{C3533E7E-64C3-476D-999C-14E47A971344}" dt="2023-04-27T10:22:17.90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C3533E7E-64C3-476D-999C-14E47A971344}" dt="2023-04-27T10:22:25.281" v="2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ACB31E07-B23F-4870-9CBD-64AD9E4D60CF}"/>
    <pc:docChg chg="undo custSel addSld delSld modSld sldOrd">
      <pc:chgData name="김광우" userId="2a936863-4191-4eac-8abe-ae81b37592ba" providerId="ADAL" clId="{ACB31E07-B23F-4870-9CBD-64AD9E4D60CF}" dt="2023-04-20T19:05:30.720" v="919" actId="1076"/>
      <pc:docMkLst>
        <pc:docMk/>
      </pc:docMkLst>
      <pc:sldChg chg="modSp">
        <pc:chgData name="김광우" userId="2a936863-4191-4eac-8abe-ae81b37592ba" providerId="ADAL" clId="{ACB31E07-B23F-4870-9CBD-64AD9E4D60CF}" dt="2023-04-19T05:57:38.805" v="68" actId="20577"/>
        <pc:sldMkLst>
          <pc:docMk/>
          <pc:sldMk cId="1618576829" sldId="256"/>
        </pc:sldMkLst>
        <pc:spChg chg="mod">
          <ac:chgData name="김광우" userId="2a936863-4191-4eac-8abe-ae81b37592ba" providerId="ADAL" clId="{ACB31E07-B23F-4870-9CBD-64AD9E4D60CF}" dt="2023-04-19T05:57:30.032" v="56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ACB31E07-B23F-4870-9CBD-64AD9E4D60CF}" dt="2023-04-19T05:57:38.805" v="68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DCD68F33-6DAA-4D5D-BD6F-0F494ED638E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NONPARAMETRIC REGRESSION USING DEEP NEURAL NETWORKS WITH RELU ACTIVATION FUNCTION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Jun. 21,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B6DB2-E921-4FF6-AC6D-4FAA9D50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7746"/>
            <a:ext cx="11226209" cy="6650254"/>
          </a:xfrm>
        </p:spPr>
        <p:txBody>
          <a:bodyPr>
            <a:normAutofit/>
          </a:bodyPr>
          <a:lstStyle/>
          <a:p>
            <a:r>
              <a:rPr lang="en-US" altLang="ko-KR" dirty="0"/>
              <a:t>Let                    and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best choice is to choose L of the order of       ?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B8CF45-E848-44F8-88F4-29A9C7E6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15" y="133806"/>
            <a:ext cx="2446232" cy="815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79E177-9A08-4275-8EB1-EF91E32E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585" y="133806"/>
            <a:ext cx="2362405" cy="7239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27F03D-69F1-45A7-986A-665D4271B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84" y="1236508"/>
            <a:ext cx="8199831" cy="5014395"/>
          </a:xfrm>
          <a:prstGeom prst="rect">
            <a:avLst/>
          </a:prstGeom>
        </p:spPr>
      </p:pic>
      <p:pic>
        <p:nvPicPr>
          <p:cNvPr id="17" name="Picture 2" descr="https://latex2image-output.s3.amazonaws.com/img-DvZy1GUhxCb6.png">
            <a:extLst>
              <a:ext uri="{FF2B5EF4-FFF2-40B4-BE49-F238E27FC236}">
                <a16:creationId xmlns:a16="http://schemas.microsoft.com/office/drawing/2014/main" id="{A43D8DA1-FD80-4AC0-B5B6-0C6C36EC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29" y="6411576"/>
            <a:ext cx="7239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6B314-16C2-484A-9853-2FCF94AC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Result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2DBF5C5-2930-4EFC-B9F1-8C11AAE4E24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226209" cy="481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288411-C0DE-4FFF-81C6-D9C05B0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77" y="1470949"/>
            <a:ext cx="8131245" cy="1028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C33633-2540-46D5-B4E5-B9D7DBE1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76" y="2499738"/>
            <a:ext cx="8176969" cy="290347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4C479CD-857B-4849-AD1A-C2374572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70" y="5486399"/>
            <a:ext cx="11802137" cy="12192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sz="3600" dirty="0"/>
              <a:t>The upper bounds on the risk become worse if the number of layers increases</a:t>
            </a:r>
          </a:p>
          <a:p>
            <a:r>
              <a:rPr lang="en-US" altLang="ko-KR" sz="3600" dirty="0"/>
              <a:t>The Residual networks can overcome this problem. But they does not satisfy our assumptions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59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6B314-16C2-484A-9853-2FCF94AC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Result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598E6-C406-4AD8-AB01-A05F28D2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Important properties of </a:t>
            </a:r>
            <a:r>
              <a:rPr lang="en-US" altLang="ko-KR" dirty="0" err="1"/>
              <a:t>ReLU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 the other hand, if all parameters are in a bounded interval, then </a:t>
            </a:r>
            <a:r>
              <a:rPr lang="en-US" altLang="ko-KR" dirty="0" err="1"/>
              <a:t>ReLU</a:t>
            </a:r>
            <a:r>
              <a:rPr lang="en-US" altLang="ko-KR" dirty="0"/>
              <a:t> function can approximate the square function.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DA3BF1-B39A-4C17-B519-4279783A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86" y="2320273"/>
            <a:ext cx="2205828" cy="6355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A40AA8-FC76-4E0A-A606-B1CEC39B325D}"/>
              </a:ext>
            </a:extLst>
          </p:cNvPr>
          <p:cNvSpPr/>
          <p:nvPr/>
        </p:nvSpPr>
        <p:spPr>
          <a:xfrm>
            <a:off x="948335" y="5853798"/>
            <a:ext cx="1065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Yarotsky</a:t>
            </a:r>
            <a:r>
              <a:rPr lang="en-US" altLang="ko-KR" dirty="0"/>
              <a:t>, D. Error bounds for approximations with deep </a:t>
            </a:r>
            <a:r>
              <a:rPr lang="en-US" altLang="ko-KR" dirty="0" err="1"/>
              <a:t>ReLU</a:t>
            </a:r>
            <a:r>
              <a:rPr lang="en-US" altLang="ko-KR" dirty="0"/>
              <a:t> networks. Neural Networks 94 (2017), 103 – 114.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E06670-F127-4954-B101-AF5AEAB12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35" y="4527165"/>
            <a:ext cx="10295327" cy="11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0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6B314-16C2-484A-9853-2FCF94AC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Sketch of proof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598E6-C406-4AD8-AB01-A05F28D2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Define                   by </a:t>
            </a:r>
          </a:p>
          <a:p>
            <a:endParaRPr lang="en-US" altLang="ko-KR" dirty="0"/>
          </a:p>
        </p:txBody>
      </p:sp>
      <p:pic>
        <p:nvPicPr>
          <p:cNvPr id="12290" name="Picture 2" descr="https://latex2image-output.s3.amazonaws.com/img-z7mMCA9UHYFN.png">
            <a:extLst>
              <a:ext uri="{FF2B5EF4-FFF2-40B4-BE49-F238E27FC236}">
                <a16:creationId xmlns:a16="http://schemas.microsoft.com/office/drawing/2014/main" id="{191B4B60-1D6C-4F24-AD36-E92FE56D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95" y="1929809"/>
            <a:ext cx="2028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098999-92AE-4CC3-B16C-EF7640EEB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47" y="2369546"/>
            <a:ext cx="3860832" cy="11981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6E2C9C-E844-455A-9FD3-FDC549F0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692" y="2656193"/>
            <a:ext cx="3579471" cy="9115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82AF24-619E-4427-A30E-C7AFA1D7E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815" y="3775861"/>
            <a:ext cx="2644369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6B314-16C2-484A-9853-2FCF94AC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Sketch of proof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598E6-C406-4AD8-AB01-A05F28D2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</a:t>
            </a:r>
            <a:r>
              <a:rPr lang="en-US" altLang="ko-KR" dirty="0" err="1"/>
              <a:t>f_m</a:t>
            </a:r>
            <a:r>
              <a:rPr lang="en-US" altLang="ko-KR" dirty="0"/>
              <a:t> be the piece-wise linear interpolation of the square function 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1F0980-8C4E-4588-9AEA-BFEE9AFE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296" y="2767068"/>
            <a:ext cx="4755408" cy="869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FA4E3B-A58A-45A3-88CD-A2115E68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84" y="3856127"/>
            <a:ext cx="2667231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1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6B314-16C2-484A-9853-2FCF94AC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Sketch of proof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598E6-C406-4AD8-AB01-A05F28D2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Since                            , we have</a:t>
            </a:r>
          </a:p>
          <a:p>
            <a:endParaRPr lang="en-US" altLang="ko-KR" dirty="0"/>
          </a:p>
          <a:p>
            <a:r>
              <a:rPr lang="en-US" altLang="ko-KR" dirty="0"/>
              <a:t>In fact,   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07916-C071-41B1-92A3-5B24795DB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20" y="1690688"/>
            <a:ext cx="3448738" cy="6976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7127EE-DE79-4B7C-92C7-03EDFCA2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633" y="1582807"/>
            <a:ext cx="2863794" cy="913369"/>
          </a:xfrm>
          <a:prstGeom prst="rect">
            <a:avLst/>
          </a:prstGeom>
        </p:spPr>
      </p:pic>
      <p:pic>
        <p:nvPicPr>
          <p:cNvPr id="14338" name="Picture 2" descr="https://latex2image-output.s3.amazonaws.com/img-jhJhzwVUY8GU.png">
            <a:extLst>
              <a:ext uri="{FF2B5EF4-FFF2-40B4-BE49-F238E27FC236}">
                <a16:creationId xmlns:a16="http://schemas.microsoft.com/office/drawing/2014/main" id="{9C3FC9CE-578D-4F28-AD22-3017B5E1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61" y="2738995"/>
            <a:ext cx="49339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7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27BCA-957F-418E-992D-70945B6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A110F-08D6-4EBB-867D-462C8568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4060" cy="4787826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means that no dimensions are added on deeper abstraction levels in the composition of functions.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AC0DF2-652A-408A-B730-527652C1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77" y="1825625"/>
            <a:ext cx="8131245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2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27BCA-957F-418E-992D-70945B6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Additive models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BC364A-51D6-4DF9-AA90-F97638AF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Additive Models:                             and              </a:t>
            </a:r>
          </a:p>
          <a:p>
            <a:r>
              <a:rPr lang="en-US" altLang="ko-KR" dirty="0"/>
              <a:t>Where</a:t>
            </a:r>
          </a:p>
          <a:p>
            <a:endParaRPr lang="en-US" altLang="ko-KR" dirty="0"/>
          </a:p>
          <a:p>
            <a:r>
              <a:rPr lang="en-US" altLang="ko-KR" dirty="0"/>
              <a:t>Suppose further that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Then,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40C703-D291-42B1-A4E9-8F326106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72" y="1560219"/>
            <a:ext cx="3400777" cy="9703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E05939-4FD7-4831-8F8A-8A569D17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36" y="1777853"/>
            <a:ext cx="1721925" cy="5350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1A8A56-3D49-44D2-A4D1-8E120BC7C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665" y="2871863"/>
            <a:ext cx="7370670" cy="4865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4F4E65-0958-430A-94C3-229E6DE47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849" y="3862283"/>
            <a:ext cx="2850301" cy="54236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394C81-896F-440D-A062-92BA44CC3274}"/>
              </a:ext>
            </a:extLst>
          </p:cNvPr>
          <p:cNvGrpSpPr/>
          <p:nvPr/>
        </p:nvGrpSpPr>
        <p:grpSpPr>
          <a:xfrm>
            <a:off x="2923412" y="4885016"/>
            <a:ext cx="6345175" cy="542365"/>
            <a:chOff x="2093568" y="4922770"/>
            <a:chExt cx="4305673" cy="36803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B5BFBC8-D4C1-4EF7-95B5-BCE3A275B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3568" y="4922770"/>
              <a:ext cx="1653683" cy="35817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1A2ED28-E943-4090-AB45-E86B029C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7251" y="4970737"/>
              <a:ext cx="2651990" cy="320068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61AE380-1F58-4C62-B0EA-01C15A88F9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9537" y="5579976"/>
            <a:ext cx="4392924" cy="5969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85B1AB-EA4A-475A-B034-4CF5FA20C8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3412" y="6194382"/>
            <a:ext cx="6282562" cy="5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3689-FE74-4C9B-8D7C-D4252F7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Additive Models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B17AF-4C2C-4BD2-85D5-3D6F00EE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53" y="2953214"/>
            <a:ext cx="9282293" cy="176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0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3689-FE74-4C9B-8D7C-D4252F7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Generalized Additive Models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0EEA20-7C57-455F-AA51-DAA46B48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351" y="1690688"/>
            <a:ext cx="4151298" cy="10737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950111-F785-4924-B078-0816C1E3C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81" y="2764465"/>
            <a:ext cx="2401837" cy="451722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FD61BF-BA6E-463D-B39D-AD3AC2F7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93819" cy="491541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Remark: Theorem 3 shows that                                       is also a lower bound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BF02B1-F1BE-44E1-8F6E-B03CDAE4F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611" y="3379381"/>
            <a:ext cx="1918387" cy="4696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50A721-7696-468F-8ECF-D06FEC5E5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579" y="4155027"/>
            <a:ext cx="7188842" cy="742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535CDB-4B8D-47D6-AF6F-EC6C517AE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842" y="5388838"/>
            <a:ext cx="4621360" cy="3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3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D8ADC-1A5C-4916-9FEC-75FCC92C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Nonparametric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172CE0-11FB-4352-B3D6-42F5F5AE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56" y="1913860"/>
            <a:ext cx="2956341" cy="4482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5EA463-42E4-4708-B853-34E99EC5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03" y="3164373"/>
            <a:ext cx="3901940" cy="5292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E9C8B1-2AD9-4D74-AF37-9CAECC84EAEE}"/>
              </a:ext>
            </a:extLst>
          </p:cNvPr>
          <p:cNvSpPr/>
          <p:nvPr/>
        </p:nvSpPr>
        <p:spPr>
          <a:xfrm>
            <a:off x="2336422" y="3911227"/>
            <a:ext cx="297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Nonparametric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36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3689-FE74-4C9B-8D7C-D4252F7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Sparse Tensor Decomposition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6382A8-2768-4B05-BCC3-13A18E7A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730" y="1690688"/>
            <a:ext cx="3106539" cy="1002687"/>
          </a:xfrm>
          <a:prstGeom prst="rect">
            <a:avLst/>
          </a:prstGeom>
        </p:spPr>
      </p:pic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53B0391A-C5FC-4C14-9B51-5DEA203A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518468"/>
          </a:xfrm>
        </p:spPr>
        <p:txBody>
          <a:bodyPr/>
          <a:lstStyle/>
          <a:p>
            <a:r>
              <a:rPr lang="en-US" altLang="ko-KR" dirty="0"/>
              <a:t>Assume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Where</a:t>
            </a:r>
          </a:p>
          <a:p>
            <a:endParaRPr lang="en-US" altLang="ko-KR" dirty="0"/>
          </a:p>
          <a:p>
            <a:r>
              <a:rPr lang="en-US" altLang="ko-KR" dirty="0"/>
              <a:t>If                        and              , then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80524B-A3F6-4F7C-B034-B6C24D2A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39" y="2810969"/>
            <a:ext cx="2248322" cy="410564"/>
          </a:xfrm>
          <a:prstGeom prst="rect">
            <a:avLst/>
          </a:prstGeom>
        </p:spPr>
      </p:pic>
      <p:pic>
        <p:nvPicPr>
          <p:cNvPr id="16388" name="Picture 4" descr="https://latex2image-output.s3.amazonaws.com/img-4QSMVqpVDMYV.png">
            <a:extLst>
              <a:ext uri="{FF2B5EF4-FFF2-40B4-BE49-F238E27FC236}">
                <a16:creationId xmlns:a16="http://schemas.microsoft.com/office/drawing/2014/main" id="{92ABDA4C-5482-47C1-B564-86A4C1DB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71" y="3479305"/>
            <a:ext cx="21050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latex2image-output.s3.amazonaws.com/img-XjjMvR9zBCA8.png">
            <a:extLst>
              <a:ext uri="{FF2B5EF4-FFF2-40B4-BE49-F238E27FC236}">
                <a16:creationId xmlns:a16="http://schemas.microsoft.com/office/drawing/2014/main" id="{7B15F05C-152E-4A52-90E5-527130F97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180" y="3198317"/>
            <a:ext cx="2019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s://latex2image-output.s3.amazonaws.com/img-zv8rr8bxPheR.png">
            <a:extLst>
              <a:ext uri="{FF2B5EF4-FFF2-40B4-BE49-F238E27FC236}">
                <a16:creationId xmlns:a16="http://schemas.microsoft.com/office/drawing/2014/main" id="{049F6C10-E374-41C6-9F9A-069E7314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87" y="3489251"/>
            <a:ext cx="2247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https://latex2image-output.s3.amazonaws.com/img-NHbPMEHuA1Jr.png">
            <a:extLst>
              <a:ext uri="{FF2B5EF4-FFF2-40B4-BE49-F238E27FC236}">
                <a16:creationId xmlns:a16="http://schemas.microsoft.com/office/drawing/2014/main" id="{44EF16D4-076E-48EA-B9BE-944B7FBD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9" y="4323898"/>
            <a:ext cx="2683233" cy="4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https://latex2image-output.s3.amazonaws.com/img-v46CaSXRHPxj.png">
            <a:extLst>
              <a:ext uri="{FF2B5EF4-FFF2-40B4-BE49-F238E27FC236}">
                <a16:creationId xmlns:a16="http://schemas.microsoft.com/office/drawing/2014/main" id="{63F8E39B-BA6D-4B7B-8E7D-EB1CA5E7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71" y="4440211"/>
            <a:ext cx="1552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7128A54-6670-4DEF-8F3A-A3FAF21716C8}"/>
              </a:ext>
            </a:extLst>
          </p:cNvPr>
          <p:cNvGrpSpPr/>
          <p:nvPr/>
        </p:nvGrpSpPr>
        <p:grpSpPr>
          <a:xfrm>
            <a:off x="1816998" y="5167312"/>
            <a:ext cx="8558001" cy="361050"/>
            <a:chOff x="1235716" y="5240651"/>
            <a:chExt cx="8558001" cy="3610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1A5A75F-A86C-48C4-961A-1C5E91174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5716" y="5243530"/>
              <a:ext cx="5311600" cy="35817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EB56961-24F7-4B8A-A836-EA12410E9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47316" y="5240651"/>
              <a:ext cx="3246401" cy="358171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17D8E7E-CA61-42F4-A658-5F250010A0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928" y="5603933"/>
            <a:ext cx="7872142" cy="4648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03ACEB-C130-4F38-8F89-4C485420AB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7006" y="6094321"/>
            <a:ext cx="3977985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3689-FE74-4C9B-8D7C-D4252F7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Skipped Examples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FD61BF-BA6E-463D-B39D-AD3AC2F7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93819" cy="4915417"/>
          </a:xfrm>
        </p:spPr>
        <p:txBody>
          <a:bodyPr/>
          <a:lstStyle/>
          <a:p>
            <a:r>
              <a:rPr lang="en-US" altLang="ko-KR" dirty="0"/>
              <a:t>Wavelet Series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79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3689-FE74-4C9B-8D7C-D4252F71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419" y="6214231"/>
            <a:ext cx="7405261" cy="662782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Source: https://en.wikipedia.org/wiki/Besov_space</a:t>
            </a:r>
            <a:endParaRPr lang="ko-KR" altLang="en-US" sz="2500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A68D171-CA2A-4B97-AEA3-F72490F2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572" y="1504082"/>
            <a:ext cx="9282856" cy="471014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C67DA67-1497-414B-9321-69F12F5E73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60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22B5-61AA-4565-9AE7-AA7BBF8D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B6DB2-E921-4FF6-AC6D-4FAA9D50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ReLU</a:t>
            </a:r>
            <a:r>
              <a:rPr lang="en-US" altLang="ko-KR" dirty="0"/>
              <a:t> function and its shift:</a:t>
            </a:r>
          </a:p>
          <a:p>
            <a:r>
              <a:rPr lang="en-US" altLang="ko-KR" dirty="0"/>
              <a:t>The network is characterized by (</a:t>
            </a:r>
            <a:r>
              <a:rPr lang="en-US" altLang="ko-KR" dirty="0" err="1"/>
              <a:t>L,p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https://latex2image-output.s3.amazonaws.com/img-EpmQPnVVn3JQ.png">
            <a:extLst>
              <a:ext uri="{FF2B5EF4-FFF2-40B4-BE49-F238E27FC236}">
                <a16:creationId xmlns:a16="http://schemas.microsoft.com/office/drawing/2014/main" id="{29A44845-C3F6-46C3-AF28-DF57C503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891191"/>
            <a:ext cx="21812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2image-output.s3.amazonaws.com/img-UbMY7cmEC1Y4.png">
            <a:extLst>
              <a:ext uri="{FF2B5EF4-FFF2-40B4-BE49-F238E27FC236}">
                <a16:creationId xmlns:a16="http://schemas.microsoft.com/office/drawing/2014/main" id="{FB5DFAEA-92CD-4372-850E-165E6AC8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853" y="1891191"/>
            <a:ext cx="2819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19BF5A-085B-403F-ABAC-1417855C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139" y="3454152"/>
            <a:ext cx="8436071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4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22B5-61AA-4565-9AE7-AA7BBF8D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B6DB2-E921-4FF6-AC6D-4FAA9D50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A neural network with (</a:t>
            </a:r>
            <a:r>
              <a:rPr lang="en-US" altLang="ko-KR" dirty="0" err="1"/>
              <a:t>L,p</a:t>
            </a:r>
            <a:r>
              <a:rPr lang="en-US" altLang="ko-KR" dirty="0"/>
              <a:t>) is of the form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space of network functions: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sparsity s,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A8EC0D-6F38-45AD-821E-03355816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63" y="2570047"/>
            <a:ext cx="9200273" cy="5701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8E1729-B781-4021-8005-ACF5E79C2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05" y="3806599"/>
            <a:ext cx="8279790" cy="850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03730A-90AE-43A1-B92B-9882251D5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426" y="5369586"/>
            <a:ext cx="7209145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1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22B5-61AA-4565-9AE7-AA7BBF8D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B6DB2-E921-4FF6-AC6D-4FAA9D50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Let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prediction error: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56CB6-C8C6-409A-A389-5CCC102D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29" y="1825625"/>
            <a:ext cx="7436341" cy="1399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572EC8-AFBA-4445-BE4F-AC7C5E62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08" y="3854491"/>
            <a:ext cx="5435784" cy="7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3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22B5-61AA-4565-9AE7-AA7BBF8D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B6DB2-E921-4FF6-AC6D-4FAA9D50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Assume</a:t>
            </a:r>
          </a:p>
          <a:p>
            <a:endParaRPr lang="en-US" altLang="ko-KR" dirty="0"/>
          </a:p>
          <a:p>
            <a:r>
              <a:rPr lang="en-US" altLang="ko-KR" dirty="0"/>
              <a:t>Where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t_i</a:t>
            </a:r>
            <a:r>
              <a:rPr lang="en-US" altLang="ko-KR" dirty="0"/>
              <a:t> be the maximal number of variables on which each of the g depends on</a:t>
            </a:r>
          </a:p>
          <a:p>
            <a:r>
              <a:rPr lang="en-US" altLang="ko-KR" dirty="0"/>
              <a:t>For example,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6F3239-9D8D-4D3D-A778-58A1509A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33" y="2265104"/>
            <a:ext cx="4072733" cy="547240"/>
          </a:xfrm>
          <a:prstGeom prst="rect">
            <a:avLst/>
          </a:prstGeom>
        </p:spPr>
      </p:pic>
      <p:pic>
        <p:nvPicPr>
          <p:cNvPr id="2050" name="Picture 2" descr="https://latex2image-output.s3.amazonaws.com/img-eqTdCNTBc5HD.png">
            <a:extLst>
              <a:ext uri="{FF2B5EF4-FFF2-40B4-BE49-F238E27FC236}">
                <a16:creationId xmlns:a16="http://schemas.microsoft.com/office/drawing/2014/main" id="{0A0BA359-42D7-45D9-BC10-F939331C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44" y="3429000"/>
            <a:ext cx="36004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2image-output.s3.amazonaws.com/img-b6R3EhSwVcSB.png">
            <a:extLst>
              <a:ext uri="{FF2B5EF4-FFF2-40B4-BE49-F238E27FC236}">
                <a16:creationId xmlns:a16="http://schemas.microsoft.com/office/drawing/2014/main" id="{CE2E80E7-0380-4071-BE5F-ACBDFA6F0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74" y="3467545"/>
            <a:ext cx="23336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636AC42-747B-40BE-95C9-6D4DBFEAAAFB}"/>
              </a:ext>
            </a:extLst>
          </p:cNvPr>
          <p:cNvSpPr/>
          <p:nvPr/>
        </p:nvSpPr>
        <p:spPr>
          <a:xfrm>
            <a:off x="4274288" y="5084651"/>
            <a:ext cx="290624" cy="290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F5484EF-798E-4121-9E2E-F543E36F0531}"/>
              </a:ext>
            </a:extLst>
          </p:cNvPr>
          <p:cNvSpPr/>
          <p:nvPr/>
        </p:nvSpPr>
        <p:spPr>
          <a:xfrm>
            <a:off x="4274288" y="5510212"/>
            <a:ext cx="290624" cy="290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6183B7D-8431-451E-A321-7557017C776B}"/>
              </a:ext>
            </a:extLst>
          </p:cNvPr>
          <p:cNvSpPr/>
          <p:nvPr/>
        </p:nvSpPr>
        <p:spPr>
          <a:xfrm>
            <a:off x="4274288" y="5929090"/>
            <a:ext cx="290624" cy="290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1DE4CF-6047-4CE4-9FDE-C8A15587076F}"/>
              </a:ext>
            </a:extLst>
          </p:cNvPr>
          <p:cNvSpPr/>
          <p:nvPr/>
        </p:nvSpPr>
        <p:spPr>
          <a:xfrm>
            <a:off x="5170967" y="5301769"/>
            <a:ext cx="290624" cy="290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D7F2EB-F455-467A-B073-A387189930B0}"/>
              </a:ext>
            </a:extLst>
          </p:cNvPr>
          <p:cNvSpPr/>
          <p:nvPr/>
        </p:nvSpPr>
        <p:spPr>
          <a:xfrm>
            <a:off x="5170967" y="5745457"/>
            <a:ext cx="290624" cy="290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E30C41-2DCD-465B-BB72-8CF6D5F3A1B1}"/>
              </a:ext>
            </a:extLst>
          </p:cNvPr>
          <p:cNvSpPr/>
          <p:nvPr/>
        </p:nvSpPr>
        <p:spPr>
          <a:xfrm>
            <a:off x="5922334" y="5510212"/>
            <a:ext cx="290624" cy="290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8A6EFF3-A7EC-4121-81D8-E11513113C4F}"/>
              </a:ext>
            </a:extLst>
          </p:cNvPr>
          <p:cNvCxnSpPr/>
          <p:nvPr/>
        </p:nvCxnSpPr>
        <p:spPr>
          <a:xfrm>
            <a:off x="4419600" y="5229963"/>
            <a:ext cx="896679" cy="21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A14499-3CA4-4636-8E92-CC55AB2D577B}"/>
              </a:ext>
            </a:extLst>
          </p:cNvPr>
          <p:cNvCxnSpPr>
            <a:cxnSpLocks/>
          </p:cNvCxnSpPr>
          <p:nvPr/>
        </p:nvCxnSpPr>
        <p:spPr>
          <a:xfrm>
            <a:off x="4419600" y="5259018"/>
            <a:ext cx="896679" cy="6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5284B5-67EE-4388-877B-D68BCFA87EEA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564912" y="5655524"/>
            <a:ext cx="742553" cy="23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B0B2714-696E-4FF6-B060-D1A4AD665284}"/>
              </a:ext>
            </a:extLst>
          </p:cNvPr>
          <p:cNvCxnSpPr>
            <a:cxnSpLocks/>
          </p:cNvCxnSpPr>
          <p:nvPr/>
        </p:nvCxnSpPr>
        <p:spPr>
          <a:xfrm flipV="1">
            <a:off x="4424008" y="5447081"/>
            <a:ext cx="883457" cy="66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3431871-203B-430F-9EC4-34D6D6232C7C}"/>
              </a:ext>
            </a:extLst>
          </p:cNvPr>
          <p:cNvCxnSpPr>
            <a:cxnSpLocks/>
            <a:stCxn id="12" idx="6"/>
            <a:endCxn id="14" idx="5"/>
          </p:cNvCxnSpPr>
          <p:nvPr/>
        </p:nvCxnSpPr>
        <p:spPr>
          <a:xfrm>
            <a:off x="5461591" y="5447081"/>
            <a:ext cx="708806" cy="31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A7EFF27-CC63-45D2-B7EC-BBE1720600E2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337560" y="5655524"/>
            <a:ext cx="584774" cy="20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s://latex2image-output.s3.amazonaws.com/img-4bRy7WUgX86w.png">
            <a:extLst>
              <a:ext uri="{FF2B5EF4-FFF2-40B4-BE49-F238E27FC236}">
                <a16:creationId xmlns:a16="http://schemas.microsoft.com/office/drawing/2014/main" id="{303DCDB5-6894-4D1B-BF0D-E270BB47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493" y="5510212"/>
            <a:ext cx="53530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4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2182F-84EC-41D3-A8C9-6591DF70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Holder continuity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AF053-B988-4254-B53F-CC898002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Holer</a:t>
            </a:r>
            <a:r>
              <a:rPr lang="en-US" altLang="ko-KR" dirty="0"/>
              <a:t> continuity:</a:t>
            </a:r>
          </a:p>
          <a:p>
            <a:r>
              <a:rPr lang="en-US" altLang="ko-KR" dirty="0"/>
              <a:t>Holder continuity is used for </a:t>
            </a:r>
          </a:p>
          <a:p>
            <a:pPr lvl="1"/>
            <a:r>
              <a:rPr lang="en-US" altLang="ko-KR" b="1" dirty="0"/>
              <a:t>Quantifying smoothness</a:t>
            </a:r>
          </a:p>
          <a:p>
            <a:pPr lvl="1"/>
            <a:r>
              <a:rPr lang="en-US" altLang="ko-KR" dirty="0"/>
              <a:t>Generalization of continuity </a:t>
            </a:r>
          </a:p>
          <a:p>
            <a:pPr lvl="1"/>
            <a:r>
              <a:rPr lang="en-US" altLang="ko-KR" b="1" dirty="0"/>
              <a:t>Stability under composition</a:t>
            </a:r>
          </a:p>
          <a:p>
            <a:pPr lvl="1"/>
            <a:r>
              <a:rPr lang="en-US" altLang="ko-KR" dirty="0"/>
              <a:t>Connection to other mathematical concepts</a:t>
            </a:r>
          </a:p>
          <a:p>
            <a:pPr lvl="1"/>
            <a:r>
              <a:rPr lang="en-US" altLang="ko-KR" dirty="0"/>
              <a:t>Existence and uniqueness of solutions</a:t>
            </a:r>
          </a:p>
          <a:p>
            <a:pPr lvl="1"/>
            <a:r>
              <a:rPr lang="en-US" altLang="ko-KR" dirty="0"/>
              <a:t>Approximation and approximation rates</a:t>
            </a:r>
            <a:endParaRPr lang="ko-KR" altLang="en-US" dirty="0"/>
          </a:p>
        </p:txBody>
      </p:sp>
      <p:pic>
        <p:nvPicPr>
          <p:cNvPr id="5122" name="Picture 2" descr="https://latex2image-output.s3.amazonaws.com/img-NpEXwrvA6MeS.png">
            <a:extLst>
              <a:ext uri="{FF2B5EF4-FFF2-40B4-BE49-F238E27FC236}">
                <a16:creationId xmlns:a16="http://schemas.microsoft.com/office/drawing/2014/main" id="{D0DDB01F-03FD-4E90-8708-046CECCC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54" y="1929809"/>
            <a:ext cx="34385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8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22B5-61AA-4565-9AE7-AA7BBF8D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Result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DE6A00-738A-4EFB-AB14-0EA9EE37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ball of beta-Holder functions with radius K is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BF937A-91C0-4F22-9F5D-FFFD7E0B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78" y="2525082"/>
            <a:ext cx="8785044" cy="16074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20E6BE-0709-4FAB-9128-0B24B776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66" y="4132521"/>
            <a:ext cx="9696067" cy="7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22B5-61AA-4565-9AE7-AA7BBF8D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B6DB2-E921-4FF6-AC6D-4FAA9D50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209" cy="4816180"/>
          </a:xfrm>
        </p:spPr>
        <p:txBody>
          <a:bodyPr>
            <a:normAutofit/>
          </a:bodyPr>
          <a:lstStyle/>
          <a:p>
            <a:r>
              <a:rPr lang="en-US" altLang="ko-KR" dirty="0"/>
              <a:t>Assume</a:t>
            </a:r>
          </a:p>
          <a:p>
            <a:r>
              <a:rPr lang="en-US" altLang="ko-KR" dirty="0"/>
              <a:t>Then the underlying function space 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            and           , then f is      Holder and has convergence rate  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 descr="https://latex2image-output.s3.amazonaws.com/img-zpJVzf16qQaK.png">
            <a:extLst>
              <a:ext uri="{FF2B5EF4-FFF2-40B4-BE49-F238E27FC236}">
                <a16:creationId xmlns:a16="http://schemas.microsoft.com/office/drawing/2014/main" id="{1AC92BC4-EEAF-45A0-9841-054D83EA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17" y="1861065"/>
            <a:ext cx="24669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0CC067-A7CF-4AA1-945D-253ADFD35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63" y="3058643"/>
            <a:ext cx="9745274" cy="1885301"/>
          </a:xfrm>
          <a:prstGeom prst="rect">
            <a:avLst/>
          </a:prstGeom>
        </p:spPr>
      </p:pic>
      <p:pic>
        <p:nvPicPr>
          <p:cNvPr id="7" name="Picture 2" descr="https://latex2image-output.s3.amazonaws.com/img-xV7S1kZPs5fm.png">
            <a:extLst>
              <a:ext uri="{FF2B5EF4-FFF2-40B4-BE49-F238E27FC236}">
                <a16:creationId xmlns:a16="http://schemas.microsoft.com/office/drawing/2014/main" id="{924B89F0-C2A2-4E39-B500-DB1A8E30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41" y="5522397"/>
            <a:ext cx="13430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latex2image-output.s3.amazonaws.com/img-kWSUwkh7a2hZ.png">
            <a:extLst>
              <a:ext uri="{FF2B5EF4-FFF2-40B4-BE49-F238E27FC236}">
                <a16:creationId xmlns:a16="http://schemas.microsoft.com/office/drawing/2014/main" id="{294E443D-A6B4-40E2-B41A-43CD38F00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782" y="5522397"/>
            <a:ext cx="12382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2image-output.s3.amazonaws.com/img-MRk1ngS1EzU6.png">
            <a:extLst>
              <a:ext uri="{FF2B5EF4-FFF2-40B4-BE49-F238E27FC236}">
                <a16:creationId xmlns:a16="http://schemas.microsoft.com/office/drawing/2014/main" id="{21D78477-ADFB-4F68-96E0-89944E19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524" y="5522396"/>
            <a:ext cx="5429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latex2image-output.s3.amazonaws.com/img-dpEMr82b3bWm.png">
            <a:extLst>
              <a:ext uri="{FF2B5EF4-FFF2-40B4-BE49-F238E27FC236}">
                <a16:creationId xmlns:a16="http://schemas.microsoft.com/office/drawing/2014/main" id="{70F24969-B9E5-4C9A-B84E-FD85DBBF5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82" y="5979079"/>
            <a:ext cx="18288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90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372</Words>
  <Application>Microsoft Office PowerPoint</Application>
  <PresentationFormat>와이드스크린</PresentationFormat>
  <Paragraphs>129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NONPARAMETRIC REGRESSION USING DEEP NEURAL NETWORKS WITH RELU ACTIVATION FUNCTION</vt:lpstr>
      <vt:lpstr>Nonparametric Regression</vt:lpstr>
      <vt:lpstr>Notation</vt:lpstr>
      <vt:lpstr>Introduction</vt:lpstr>
      <vt:lpstr>Introduction</vt:lpstr>
      <vt:lpstr>Main Result</vt:lpstr>
      <vt:lpstr>Holder continuity</vt:lpstr>
      <vt:lpstr>Main Result</vt:lpstr>
      <vt:lpstr>Main Result</vt:lpstr>
      <vt:lpstr>PowerPoint 프레젠테이션</vt:lpstr>
      <vt:lpstr>Main Result</vt:lpstr>
      <vt:lpstr>Main Result</vt:lpstr>
      <vt:lpstr>Sketch of proof</vt:lpstr>
      <vt:lpstr>Sketch of proof</vt:lpstr>
      <vt:lpstr>Sketch of proof</vt:lpstr>
      <vt:lpstr>Main Result</vt:lpstr>
      <vt:lpstr>Example: Additive models</vt:lpstr>
      <vt:lpstr>Example: Additive Models</vt:lpstr>
      <vt:lpstr>Example: Generalized Additive Models</vt:lpstr>
      <vt:lpstr>Example: Sparse Tensor Decomposition</vt:lpstr>
      <vt:lpstr>Skipped Examples</vt:lpstr>
      <vt:lpstr>Source: https://en.wikipedia.org/wiki/Besov_space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189</cp:revision>
  <dcterms:created xsi:type="dcterms:W3CDTF">2022-11-30T19:00:27Z</dcterms:created>
  <dcterms:modified xsi:type="dcterms:W3CDTF">2023-07-18T04:42:29Z</dcterms:modified>
</cp:coreProperties>
</file>