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6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34F633FE-EB0F-453F-8527-1A914BA325DA}"/>
    <pc:docChg chg="undo custSel addSld delSld modSld">
      <pc:chgData name="김광우" userId="2a936863-4191-4eac-8abe-ae81b37592ba" providerId="ADAL" clId="{34F633FE-EB0F-453F-8527-1A914BA325DA}" dt="2024-01-01T07:22:10.402" v="1821" actId="20577"/>
      <pc:docMkLst>
        <pc:docMk/>
      </pc:docMkLst>
      <pc:sldChg chg="modSp">
        <pc:chgData name="김광우" userId="2a936863-4191-4eac-8abe-ae81b37592ba" providerId="ADAL" clId="{34F633FE-EB0F-453F-8527-1A914BA325DA}" dt="2024-01-01T04:45:49.563" v="41" actId="20577"/>
        <pc:sldMkLst>
          <pc:docMk/>
          <pc:sldMk cId="1618576829" sldId="256"/>
        </pc:sldMkLst>
        <pc:spChg chg="mod">
          <ac:chgData name="김광우" userId="2a936863-4191-4eac-8abe-ae81b37592ba" providerId="ADAL" clId="{34F633FE-EB0F-453F-8527-1A914BA325DA}" dt="2024-01-01T04:45:49.563" v="41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34F633FE-EB0F-453F-8527-1A914BA325DA}" dt="2024-01-01T04:45:40.270" v="16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del">
        <pc:chgData name="김광우" userId="2a936863-4191-4eac-8abe-ae81b37592ba" providerId="ADAL" clId="{34F633FE-EB0F-453F-8527-1A914BA325DA}" dt="2024-01-01T04:45:51.880" v="42" actId="2696"/>
        <pc:sldMkLst>
          <pc:docMk/>
          <pc:sldMk cId="57526099" sldId="257"/>
        </pc:sldMkLst>
      </pc:sldChg>
      <pc:sldChg chg="addSp modSp add">
        <pc:chgData name="김광우" userId="2a936863-4191-4eac-8abe-ae81b37592ba" providerId="ADAL" clId="{34F633FE-EB0F-453F-8527-1A914BA325DA}" dt="2024-01-01T05:30:33.830" v="572" actId="20577"/>
        <pc:sldMkLst>
          <pc:docMk/>
          <pc:sldMk cId="1290042815" sldId="257"/>
        </pc:sldMkLst>
        <pc:spChg chg="mod">
          <ac:chgData name="김광우" userId="2a936863-4191-4eac-8abe-ae81b37592ba" providerId="ADAL" clId="{34F633FE-EB0F-453F-8527-1A914BA325DA}" dt="2024-01-01T05:30:33.830" v="572" actId="20577"/>
          <ac:spMkLst>
            <pc:docMk/>
            <pc:sldMk cId="1290042815" sldId="257"/>
            <ac:spMk id="2" creationId="{4FDF0F3C-D11B-440B-A3F7-8B959E0065FB}"/>
          </ac:spMkLst>
        </pc:spChg>
        <pc:spChg chg="mod">
          <ac:chgData name="김광우" userId="2a936863-4191-4eac-8abe-ae81b37592ba" providerId="ADAL" clId="{34F633FE-EB0F-453F-8527-1A914BA325DA}" dt="2024-01-01T05:24:57.252" v="469" actId="20577"/>
          <ac:spMkLst>
            <pc:docMk/>
            <pc:sldMk cId="1290042815" sldId="257"/>
            <ac:spMk id="3" creationId="{7928D7F4-BF81-4A01-84E9-CA059DD6DD0C}"/>
          </ac:spMkLst>
        </pc:spChg>
        <pc:picChg chg="add mod">
          <ac:chgData name="김광우" userId="2a936863-4191-4eac-8abe-ae81b37592ba" providerId="ADAL" clId="{34F633FE-EB0F-453F-8527-1A914BA325DA}" dt="2024-01-01T05:11:41.106" v="293" actId="1076"/>
          <ac:picMkLst>
            <pc:docMk/>
            <pc:sldMk cId="1290042815" sldId="257"/>
            <ac:picMk id="2050" creationId="{7FA3C779-C98D-4B66-8A36-13836F55118E}"/>
          </ac:picMkLst>
        </pc:picChg>
      </pc:sldChg>
      <pc:sldChg chg="del">
        <pc:chgData name="김광우" userId="2a936863-4191-4eac-8abe-ae81b37592ba" providerId="ADAL" clId="{34F633FE-EB0F-453F-8527-1A914BA325DA}" dt="2024-01-01T04:45:53.489" v="43" actId="2696"/>
        <pc:sldMkLst>
          <pc:docMk/>
          <pc:sldMk cId="1642229439" sldId="258"/>
        </pc:sldMkLst>
      </pc:sldChg>
      <pc:sldChg chg="addSp delSp modSp add">
        <pc:chgData name="김광우" userId="2a936863-4191-4eac-8abe-ae81b37592ba" providerId="ADAL" clId="{34F633FE-EB0F-453F-8527-1A914BA325DA}" dt="2024-01-01T05:22:24.083" v="460" actId="1076"/>
        <pc:sldMkLst>
          <pc:docMk/>
          <pc:sldMk cId="2013015444" sldId="258"/>
        </pc:sldMkLst>
        <pc:spChg chg="mod">
          <ac:chgData name="김광우" userId="2a936863-4191-4eac-8abe-ae81b37592ba" providerId="ADAL" clId="{34F633FE-EB0F-453F-8527-1A914BA325DA}" dt="2024-01-01T04:58:35.442" v="77" actId="20577"/>
          <ac:spMkLst>
            <pc:docMk/>
            <pc:sldMk cId="2013015444" sldId="258"/>
            <ac:spMk id="2" creationId="{3F3985D9-A67F-4CF2-A2F4-92301DBC25C6}"/>
          </ac:spMkLst>
        </pc:spChg>
        <pc:spChg chg="del">
          <ac:chgData name="김광우" userId="2a936863-4191-4eac-8abe-ae81b37592ba" providerId="ADAL" clId="{34F633FE-EB0F-453F-8527-1A914BA325DA}" dt="2024-01-01T05:00:07.409" v="78" actId="478"/>
          <ac:spMkLst>
            <pc:docMk/>
            <pc:sldMk cId="2013015444" sldId="258"/>
            <ac:spMk id="3" creationId="{465446E5-2553-4F1F-8F32-9F8410B2B5C6}"/>
          </ac:spMkLst>
        </pc:spChg>
        <pc:spChg chg="add mod">
          <ac:chgData name="김광우" userId="2a936863-4191-4eac-8abe-ae81b37592ba" providerId="ADAL" clId="{34F633FE-EB0F-453F-8527-1A914BA325DA}" dt="2024-01-01T05:21:56.897" v="447" actId="1076"/>
          <ac:spMkLst>
            <pc:docMk/>
            <pc:sldMk cId="2013015444" sldId="258"/>
            <ac:spMk id="4" creationId="{AEB9627A-DB70-49CC-B06B-922504BC78D4}"/>
          </ac:spMkLst>
        </pc:spChg>
        <pc:spChg chg="add mod ord">
          <ac:chgData name="김광우" userId="2a936863-4191-4eac-8abe-ae81b37592ba" providerId="ADAL" clId="{34F633FE-EB0F-453F-8527-1A914BA325DA}" dt="2024-01-01T05:03:04.862" v="192" actId="113"/>
          <ac:spMkLst>
            <pc:docMk/>
            <pc:sldMk cId="2013015444" sldId="258"/>
            <ac:spMk id="5" creationId="{54170841-6B83-4CBA-8175-A8159CA1AE26}"/>
          </ac:spMkLst>
        </pc:spChg>
        <pc:picChg chg="add del mod">
          <ac:chgData name="김광우" userId="2a936863-4191-4eac-8abe-ae81b37592ba" providerId="ADAL" clId="{34F633FE-EB0F-453F-8527-1A914BA325DA}" dt="2024-01-01T05:20:46.810" v="424" actId="478"/>
          <ac:picMkLst>
            <pc:docMk/>
            <pc:sldMk cId="2013015444" sldId="258"/>
            <ac:picMk id="1026" creationId="{A12E87A3-197F-4612-8D4D-86EFF5E3A02F}"/>
          </ac:picMkLst>
        </pc:picChg>
        <pc:picChg chg="add mod">
          <ac:chgData name="김광우" userId="2a936863-4191-4eac-8abe-ae81b37592ba" providerId="ADAL" clId="{34F633FE-EB0F-453F-8527-1A914BA325DA}" dt="2024-01-01T05:22:24.083" v="460" actId="1076"/>
          <ac:picMkLst>
            <pc:docMk/>
            <pc:sldMk cId="2013015444" sldId="258"/>
            <ac:picMk id="1028" creationId="{EC5F7F33-5BED-460D-9EB1-4C2E51049BC8}"/>
          </ac:picMkLst>
        </pc:picChg>
        <pc:picChg chg="add mod">
          <ac:chgData name="김광우" userId="2a936863-4191-4eac-8abe-ae81b37592ba" providerId="ADAL" clId="{34F633FE-EB0F-453F-8527-1A914BA325DA}" dt="2024-01-01T05:22:23.407" v="459" actId="1076"/>
          <ac:picMkLst>
            <pc:docMk/>
            <pc:sldMk cId="2013015444" sldId="258"/>
            <ac:picMk id="1030" creationId="{A2DCF89A-7E35-42F1-A6EC-029F54AB54EC}"/>
          </ac:picMkLst>
        </pc:picChg>
      </pc:sldChg>
      <pc:sldChg chg="del">
        <pc:chgData name="김광우" userId="2a936863-4191-4eac-8abe-ae81b37592ba" providerId="ADAL" clId="{34F633FE-EB0F-453F-8527-1A914BA325DA}" dt="2024-01-01T04:45:54.022" v="44" actId="2696"/>
        <pc:sldMkLst>
          <pc:docMk/>
          <pc:sldMk cId="1013618895" sldId="259"/>
        </pc:sldMkLst>
      </pc:sldChg>
      <pc:sldChg chg="addSp delSp modSp add">
        <pc:chgData name="김광우" userId="2a936863-4191-4eac-8abe-ae81b37592ba" providerId="ADAL" clId="{34F633FE-EB0F-453F-8527-1A914BA325DA}" dt="2024-01-01T05:30:38.630" v="579" actId="20577"/>
        <pc:sldMkLst>
          <pc:docMk/>
          <pc:sldMk cId="2452849882" sldId="259"/>
        </pc:sldMkLst>
        <pc:spChg chg="mod">
          <ac:chgData name="김광우" userId="2a936863-4191-4eac-8abe-ae81b37592ba" providerId="ADAL" clId="{34F633FE-EB0F-453F-8527-1A914BA325DA}" dt="2024-01-01T05:30:38.630" v="579" actId="20577"/>
          <ac:spMkLst>
            <pc:docMk/>
            <pc:sldMk cId="2452849882" sldId="259"/>
            <ac:spMk id="2" creationId="{4FDF0F3C-D11B-440B-A3F7-8B959E0065FB}"/>
          </ac:spMkLst>
        </pc:spChg>
        <pc:spChg chg="mod">
          <ac:chgData name="김광우" userId="2a936863-4191-4eac-8abe-ae81b37592ba" providerId="ADAL" clId="{34F633FE-EB0F-453F-8527-1A914BA325DA}" dt="2024-01-01T05:28:12.918" v="560" actId="20577"/>
          <ac:spMkLst>
            <pc:docMk/>
            <pc:sldMk cId="2452849882" sldId="259"/>
            <ac:spMk id="3" creationId="{7928D7F4-BF81-4A01-84E9-CA059DD6DD0C}"/>
          </ac:spMkLst>
        </pc:spChg>
        <pc:spChg chg="del">
          <ac:chgData name="김광우" userId="2a936863-4191-4eac-8abe-ae81b37592ba" providerId="ADAL" clId="{34F633FE-EB0F-453F-8527-1A914BA325DA}" dt="2024-01-01T05:20:37.063" v="411"/>
          <ac:spMkLst>
            <pc:docMk/>
            <pc:sldMk cId="2452849882" sldId="259"/>
            <ac:spMk id="4" creationId="{4A614997-B4B0-4346-9B8D-2683D3359B9B}"/>
          </ac:spMkLst>
        </pc:spChg>
        <pc:picChg chg="add del">
          <ac:chgData name="김광우" userId="2a936863-4191-4eac-8abe-ae81b37592ba" providerId="ADAL" clId="{34F633FE-EB0F-453F-8527-1A914BA325DA}" dt="2024-01-01T05:13:47.920" v="405" actId="478"/>
          <ac:picMkLst>
            <pc:docMk/>
            <pc:sldMk cId="2452849882" sldId="259"/>
            <ac:picMk id="2050" creationId="{7FA3C779-C98D-4B66-8A36-13836F55118E}"/>
          </ac:picMkLst>
        </pc:picChg>
        <pc:picChg chg="add mod">
          <ac:chgData name="김광우" userId="2a936863-4191-4eac-8abe-ae81b37592ba" providerId="ADAL" clId="{34F633FE-EB0F-453F-8527-1A914BA325DA}" dt="2024-01-01T05:27:29.283" v="545" actId="1076"/>
          <ac:picMkLst>
            <pc:docMk/>
            <pc:sldMk cId="2452849882" sldId="259"/>
            <ac:picMk id="3074" creationId="{901C948B-40EA-48A1-934C-911978387297}"/>
          </ac:picMkLst>
        </pc:picChg>
      </pc:sldChg>
      <pc:sldChg chg="modSp add">
        <pc:chgData name="김광우" userId="2a936863-4191-4eac-8abe-ae81b37592ba" providerId="ADAL" clId="{34F633FE-EB0F-453F-8527-1A914BA325DA}" dt="2024-01-01T05:20:42.596" v="423"/>
        <pc:sldMkLst>
          <pc:docMk/>
          <pc:sldMk cId="3766144184" sldId="260"/>
        </pc:sldMkLst>
        <pc:spChg chg="mod">
          <ac:chgData name="김광우" userId="2a936863-4191-4eac-8abe-ae81b37592ba" providerId="ADAL" clId="{34F633FE-EB0F-453F-8527-1A914BA325DA}" dt="2024-01-01T05:20:41.177" v="422" actId="20577"/>
          <ac:spMkLst>
            <pc:docMk/>
            <pc:sldMk cId="3766144184" sldId="260"/>
            <ac:spMk id="2" creationId="{BF4AB247-5225-4489-A85F-9DCCBC12ED08}"/>
          </ac:spMkLst>
        </pc:spChg>
        <pc:spChg chg="mod">
          <ac:chgData name="김광우" userId="2a936863-4191-4eac-8abe-ae81b37592ba" providerId="ADAL" clId="{34F633FE-EB0F-453F-8527-1A914BA325DA}" dt="2024-01-01T05:20:42.596" v="423"/>
          <ac:spMkLst>
            <pc:docMk/>
            <pc:sldMk cId="3766144184" sldId="260"/>
            <ac:spMk id="3" creationId="{C84E0203-1138-4FA3-A176-86EA67F14161}"/>
          </ac:spMkLst>
        </pc:spChg>
      </pc:sldChg>
      <pc:sldChg chg="del">
        <pc:chgData name="김광우" userId="2a936863-4191-4eac-8abe-ae81b37592ba" providerId="ADAL" clId="{34F633FE-EB0F-453F-8527-1A914BA325DA}" dt="2024-01-01T04:45:54.368" v="45" actId="2696"/>
        <pc:sldMkLst>
          <pc:docMk/>
          <pc:sldMk cId="3799533797" sldId="260"/>
        </pc:sldMkLst>
      </pc:sldChg>
      <pc:sldChg chg="del">
        <pc:chgData name="김광우" userId="2a936863-4191-4eac-8abe-ae81b37592ba" providerId="ADAL" clId="{34F633FE-EB0F-453F-8527-1A914BA325DA}" dt="2024-01-01T04:45:54.691" v="46" actId="2696"/>
        <pc:sldMkLst>
          <pc:docMk/>
          <pc:sldMk cId="2426648786" sldId="261"/>
        </pc:sldMkLst>
      </pc:sldChg>
      <pc:sldChg chg="addSp modSp add">
        <pc:chgData name="김광우" userId="2a936863-4191-4eac-8abe-ae81b37592ba" providerId="ADAL" clId="{34F633FE-EB0F-453F-8527-1A914BA325DA}" dt="2024-01-01T05:35:21.450" v="757" actId="1076"/>
        <pc:sldMkLst>
          <pc:docMk/>
          <pc:sldMk cId="2934783565" sldId="261"/>
        </pc:sldMkLst>
        <pc:spChg chg="mod">
          <ac:chgData name="김광우" userId="2a936863-4191-4eac-8abe-ae81b37592ba" providerId="ADAL" clId="{34F633FE-EB0F-453F-8527-1A914BA325DA}" dt="2024-01-01T05:30:46.893" v="586" actId="14100"/>
          <ac:spMkLst>
            <pc:docMk/>
            <pc:sldMk cId="2934783565" sldId="261"/>
            <ac:spMk id="2" creationId="{680B159C-9ABF-46B5-908C-36F1B74B58A8}"/>
          </ac:spMkLst>
        </pc:spChg>
        <pc:spChg chg="mod">
          <ac:chgData name="김광우" userId="2a936863-4191-4eac-8abe-ae81b37592ba" providerId="ADAL" clId="{34F633FE-EB0F-453F-8527-1A914BA325DA}" dt="2024-01-01T05:34:32.495" v="755" actId="113"/>
          <ac:spMkLst>
            <pc:docMk/>
            <pc:sldMk cId="2934783565" sldId="261"/>
            <ac:spMk id="3" creationId="{9818D640-7FEE-456B-BA84-2B246B8003B1}"/>
          </ac:spMkLst>
        </pc:spChg>
        <pc:picChg chg="add mod">
          <ac:chgData name="김광우" userId="2a936863-4191-4eac-8abe-ae81b37592ba" providerId="ADAL" clId="{34F633FE-EB0F-453F-8527-1A914BA325DA}" dt="2024-01-01T05:35:21.450" v="757" actId="1076"/>
          <ac:picMkLst>
            <pc:docMk/>
            <pc:sldMk cId="2934783565" sldId="261"/>
            <ac:picMk id="4" creationId="{FBDB5EE8-1862-4DB2-9D47-D19C391FB254}"/>
          </ac:picMkLst>
        </pc:picChg>
      </pc:sldChg>
      <pc:sldChg chg="addSp modSp add">
        <pc:chgData name="김광우" userId="2a936863-4191-4eac-8abe-ae81b37592ba" providerId="ADAL" clId="{34F633FE-EB0F-453F-8527-1A914BA325DA}" dt="2024-01-01T05:52:02.151" v="910" actId="1076"/>
        <pc:sldMkLst>
          <pc:docMk/>
          <pc:sldMk cId="3014849458" sldId="262"/>
        </pc:sldMkLst>
        <pc:spChg chg="mod">
          <ac:chgData name="김광우" userId="2a936863-4191-4eac-8abe-ae81b37592ba" providerId="ADAL" clId="{34F633FE-EB0F-453F-8527-1A914BA325DA}" dt="2024-01-01T05:49:18.008" v="904" actId="20577"/>
          <ac:spMkLst>
            <pc:docMk/>
            <pc:sldMk cId="3014849458" sldId="262"/>
            <ac:spMk id="3" creationId="{9818D640-7FEE-456B-BA84-2B246B8003B1}"/>
          </ac:spMkLst>
        </pc:spChg>
        <pc:picChg chg="mod">
          <ac:chgData name="김광우" userId="2a936863-4191-4eac-8abe-ae81b37592ba" providerId="ADAL" clId="{34F633FE-EB0F-453F-8527-1A914BA325DA}" dt="2024-01-01T05:52:02.151" v="910" actId="1076"/>
          <ac:picMkLst>
            <pc:docMk/>
            <pc:sldMk cId="3014849458" sldId="262"/>
            <ac:picMk id="4" creationId="{FBDB5EE8-1862-4DB2-9D47-D19C391FB254}"/>
          </ac:picMkLst>
        </pc:picChg>
        <pc:picChg chg="add mod">
          <ac:chgData name="김광우" userId="2a936863-4191-4eac-8abe-ae81b37592ba" providerId="ADAL" clId="{34F633FE-EB0F-453F-8527-1A914BA325DA}" dt="2024-01-01T05:46:10.807" v="877" actId="1076"/>
          <ac:picMkLst>
            <pc:docMk/>
            <pc:sldMk cId="3014849458" sldId="262"/>
            <ac:picMk id="4098" creationId="{409A266B-40F8-42E1-8669-0202C191F09F}"/>
          </ac:picMkLst>
        </pc:picChg>
        <pc:picChg chg="add mod">
          <ac:chgData name="김광우" userId="2a936863-4191-4eac-8abe-ae81b37592ba" providerId="ADAL" clId="{34F633FE-EB0F-453F-8527-1A914BA325DA}" dt="2024-01-01T05:46:32.484" v="882" actId="1076"/>
          <ac:picMkLst>
            <pc:docMk/>
            <pc:sldMk cId="3014849458" sldId="262"/>
            <ac:picMk id="4100" creationId="{DCB1E2B9-F8F5-448A-93CA-155ECCEE30E9}"/>
          </ac:picMkLst>
        </pc:picChg>
        <pc:picChg chg="add mod">
          <ac:chgData name="김광우" userId="2a936863-4191-4eac-8abe-ae81b37592ba" providerId="ADAL" clId="{34F633FE-EB0F-453F-8527-1A914BA325DA}" dt="2024-01-01T05:48:36.729" v="896" actId="1076"/>
          <ac:picMkLst>
            <pc:docMk/>
            <pc:sldMk cId="3014849458" sldId="262"/>
            <ac:picMk id="4102" creationId="{47717020-75A2-48D4-A61B-AC1D7553BE61}"/>
          </ac:picMkLst>
        </pc:picChg>
        <pc:picChg chg="add mod">
          <ac:chgData name="김광우" userId="2a936863-4191-4eac-8abe-ae81b37592ba" providerId="ADAL" clId="{34F633FE-EB0F-453F-8527-1A914BA325DA}" dt="2024-01-01T05:51:59.751" v="908" actId="1076"/>
          <ac:picMkLst>
            <pc:docMk/>
            <pc:sldMk cId="3014849458" sldId="262"/>
            <ac:picMk id="4104" creationId="{225C1D83-E106-476C-9D0B-DBEBB87CCFCE}"/>
          </ac:picMkLst>
        </pc:picChg>
      </pc:sldChg>
      <pc:sldChg chg="del">
        <pc:chgData name="김광우" userId="2a936863-4191-4eac-8abe-ae81b37592ba" providerId="ADAL" clId="{34F633FE-EB0F-453F-8527-1A914BA325DA}" dt="2024-01-01T04:45:54.980" v="47" actId="2696"/>
        <pc:sldMkLst>
          <pc:docMk/>
          <pc:sldMk cId="3632242446" sldId="262"/>
        </pc:sldMkLst>
      </pc:sldChg>
      <pc:sldChg chg="del">
        <pc:chgData name="김광우" userId="2a936863-4191-4eac-8abe-ae81b37592ba" providerId="ADAL" clId="{34F633FE-EB0F-453F-8527-1A914BA325DA}" dt="2024-01-01T04:45:55.206" v="48" actId="2696"/>
        <pc:sldMkLst>
          <pc:docMk/>
          <pc:sldMk cId="1488873924" sldId="263"/>
        </pc:sldMkLst>
      </pc:sldChg>
      <pc:sldChg chg="addSp delSp modSp add">
        <pc:chgData name="김광우" userId="2a936863-4191-4eac-8abe-ae81b37592ba" providerId="ADAL" clId="{34F633FE-EB0F-453F-8527-1A914BA325DA}" dt="2024-01-01T05:57:12.242" v="974" actId="1076"/>
        <pc:sldMkLst>
          <pc:docMk/>
          <pc:sldMk cId="1887647104" sldId="263"/>
        </pc:sldMkLst>
        <pc:spChg chg="mod">
          <ac:chgData name="김광우" userId="2a936863-4191-4eac-8abe-ae81b37592ba" providerId="ADAL" clId="{34F633FE-EB0F-453F-8527-1A914BA325DA}" dt="2024-01-01T05:55:38.274" v="972" actId="20577"/>
          <ac:spMkLst>
            <pc:docMk/>
            <pc:sldMk cId="1887647104" sldId="263"/>
            <ac:spMk id="3" creationId="{9818D640-7FEE-456B-BA84-2B246B8003B1}"/>
          </ac:spMkLst>
        </pc:spChg>
        <pc:picChg chg="del">
          <ac:chgData name="김광우" userId="2a936863-4191-4eac-8abe-ae81b37592ba" providerId="ADAL" clId="{34F633FE-EB0F-453F-8527-1A914BA325DA}" dt="2024-01-01T05:53:41.510" v="912" actId="478"/>
          <ac:picMkLst>
            <pc:docMk/>
            <pc:sldMk cId="1887647104" sldId="263"/>
            <ac:picMk id="4" creationId="{FBDB5EE8-1862-4DB2-9D47-D19C391FB254}"/>
          </ac:picMkLst>
        </pc:picChg>
        <pc:picChg chg="add mod">
          <ac:chgData name="김광우" userId="2a936863-4191-4eac-8abe-ae81b37592ba" providerId="ADAL" clId="{34F633FE-EB0F-453F-8527-1A914BA325DA}" dt="2024-01-01T05:57:12.242" v="974" actId="1076"/>
          <ac:picMkLst>
            <pc:docMk/>
            <pc:sldMk cId="1887647104" sldId="263"/>
            <ac:picMk id="5122" creationId="{B085CBB1-9580-45A6-9D0D-80BF970EC742}"/>
          </ac:picMkLst>
        </pc:picChg>
      </pc:sldChg>
      <pc:sldChg chg="del">
        <pc:chgData name="김광우" userId="2a936863-4191-4eac-8abe-ae81b37592ba" providerId="ADAL" clId="{34F633FE-EB0F-453F-8527-1A914BA325DA}" dt="2024-01-01T04:45:55.451" v="49" actId="2696"/>
        <pc:sldMkLst>
          <pc:docMk/>
          <pc:sldMk cId="693953812" sldId="264"/>
        </pc:sldMkLst>
      </pc:sldChg>
      <pc:sldChg chg="addSp delSp modSp add">
        <pc:chgData name="김광우" userId="2a936863-4191-4eac-8abe-ae81b37592ba" providerId="ADAL" clId="{34F633FE-EB0F-453F-8527-1A914BA325DA}" dt="2024-01-01T06:09:14.811" v="1116" actId="1076"/>
        <pc:sldMkLst>
          <pc:docMk/>
          <pc:sldMk cId="1403977559" sldId="264"/>
        </pc:sldMkLst>
        <pc:spChg chg="mod">
          <ac:chgData name="김광우" userId="2a936863-4191-4eac-8abe-ae81b37592ba" providerId="ADAL" clId="{34F633FE-EB0F-453F-8527-1A914BA325DA}" dt="2024-01-01T05:57:35.376" v="988" actId="20577"/>
          <ac:spMkLst>
            <pc:docMk/>
            <pc:sldMk cId="1403977559" sldId="264"/>
            <ac:spMk id="2" creationId="{680B159C-9ABF-46B5-908C-36F1B74B58A8}"/>
          </ac:spMkLst>
        </pc:spChg>
        <pc:spChg chg="mod">
          <ac:chgData name="김광우" userId="2a936863-4191-4eac-8abe-ae81b37592ba" providerId="ADAL" clId="{34F633FE-EB0F-453F-8527-1A914BA325DA}" dt="2024-01-01T06:04:28.091" v="1105" actId="20577"/>
          <ac:spMkLst>
            <pc:docMk/>
            <pc:sldMk cId="1403977559" sldId="264"/>
            <ac:spMk id="3" creationId="{9818D640-7FEE-456B-BA84-2B246B8003B1}"/>
          </ac:spMkLst>
        </pc:spChg>
        <pc:picChg chg="del">
          <ac:chgData name="김광우" userId="2a936863-4191-4eac-8abe-ae81b37592ba" providerId="ADAL" clId="{34F633FE-EB0F-453F-8527-1A914BA325DA}" dt="2024-01-01T05:57:46.220" v="996" actId="478"/>
          <ac:picMkLst>
            <pc:docMk/>
            <pc:sldMk cId="1403977559" sldId="264"/>
            <ac:picMk id="4098" creationId="{409A266B-40F8-42E1-8669-0202C191F09F}"/>
          </ac:picMkLst>
        </pc:picChg>
        <pc:picChg chg="del">
          <ac:chgData name="김광우" userId="2a936863-4191-4eac-8abe-ae81b37592ba" providerId="ADAL" clId="{34F633FE-EB0F-453F-8527-1A914BA325DA}" dt="2024-01-01T05:57:47.111" v="997" actId="478"/>
          <ac:picMkLst>
            <pc:docMk/>
            <pc:sldMk cId="1403977559" sldId="264"/>
            <ac:picMk id="4100" creationId="{DCB1E2B9-F8F5-448A-93CA-155ECCEE30E9}"/>
          </ac:picMkLst>
        </pc:picChg>
        <pc:picChg chg="del">
          <ac:chgData name="김광우" userId="2a936863-4191-4eac-8abe-ae81b37592ba" providerId="ADAL" clId="{34F633FE-EB0F-453F-8527-1A914BA325DA}" dt="2024-01-01T05:57:40.667" v="991" actId="478"/>
          <ac:picMkLst>
            <pc:docMk/>
            <pc:sldMk cId="1403977559" sldId="264"/>
            <ac:picMk id="4102" creationId="{47717020-75A2-48D4-A61B-AC1D7553BE61}"/>
          </ac:picMkLst>
        </pc:picChg>
        <pc:picChg chg="del">
          <ac:chgData name="김광우" userId="2a936863-4191-4eac-8abe-ae81b37592ba" providerId="ADAL" clId="{34F633FE-EB0F-453F-8527-1A914BA325DA}" dt="2024-01-01T05:57:38.612" v="990" actId="478"/>
          <ac:picMkLst>
            <pc:docMk/>
            <pc:sldMk cId="1403977559" sldId="264"/>
            <ac:picMk id="4104" creationId="{225C1D83-E106-476C-9D0B-DBEBB87CCFCE}"/>
          </ac:picMkLst>
        </pc:picChg>
        <pc:picChg chg="del">
          <ac:chgData name="김광우" userId="2a936863-4191-4eac-8abe-ae81b37592ba" providerId="ADAL" clId="{34F633FE-EB0F-453F-8527-1A914BA325DA}" dt="2024-01-01T05:57:38.258" v="989" actId="478"/>
          <ac:picMkLst>
            <pc:docMk/>
            <pc:sldMk cId="1403977559" sldId="264"/>
            <ac:picMk id="5122" creationId="{B085CBB1-9580-45A6-9D0D-80BF970EC742}"/>
          </ac:picMkLst>
        </pc:picChg>
        <pc:picChg chg="add mod">
          <ac:chgData name="김광우" userId="2a936863-4191-4eac-8abe-ae81b37592ba" providerId="ADAL" clId="{34F633FE-EB0F-453F-8527-1A914BA325DA}" dt="2024-01-01T06:04:07.369" v="1092" actId="1076"/>
          <ac:picMkLst>
            <pc:docMk/>
            <pc:sldMk cId="1403977559" sldId="264"/>
            <ac:picMk id="6146" creationId="{E36A8F82-BF12-4C34-BE64-9BFC1D67C3A3}"/>
          </ac:picMkLst>
        </pc:picChg>
        <pc:picChg chg="add mod">
          <ac:chgData name="김광우" userId="2a936863-4191-4eac-8abe-ae81b37592ba" providerId="ADAL" clId="{34F633FE-EB0F-453F-8527-1A914BA325DA}" dt="2024-01-01T06:09:08.997" v="1113" actId="1076"/>
          <ac:picMkLst>
            <pc:docMk/>
            <pc:sldMk cId="1403977559" sldId="264"/>
            <ac:picMk id="6148" creationId="{B8FEF1C5-4C48-4C61-9B2C-F017A16B2A4A}"/>
          </ac:picMkLst>
        </pc:picChg>
        <pc:picChg chg="add mod">
          <ac:chgData name="김광우" userId="2a936863-4191-4eac-8abe-ae81b37592ba" providerId="ADAL" clId="{34F633FE-EB0F-453F-8527-1A914BA325DA}" dt="2024-01-01T06:09:10.977" v="1114" actId="1076"/>
          <ac:picMkLst>
            <pc:docMk/>
            <pc:sldMk cId="1403977559" sldId="264"/>
            <ac:picMk id="6150" creationId="{BC84ABCA-614D-4071-844B-460D189428FB}"/>
          </ac:picMkLst>
        </pc:picChg>
        <pc:picChg chg="add mod">
          <ac:chgData name="김광우" userId="2a936863-4191-4eac-8abe-ae81b37592ba" providerId="ADAL" clId="{34F633FE-EB0F-453F-8527-1A914BA325DA}" dt="2024-01-01T06:09:14.811" v="1116" actId="1076"/>
          <ac:picMkLst>
            <pc:docMk/>
            <pc:sldMk cId="1403977559" sldId="264"/>
            <ac:picMk id="6152" creationId="{57D6C418-33D8-4B3D-A626-94ACBC4D267C}"/>
          </ac:picMkLst>
        </pc:picChg>
      </pc:sldChg>
      <pc:sldChg chg="addSp delSp modSp add">
        <pc:chgData name="김광우" userId="2a936863-4191-4eac-8abe-ae81b37592ba" providerId="ADAL" clId="{34F633FE-EB0F-453F-8527-1A914BA325DA}" dt="2024-01-01T06:20:09.578" v="1211" actId="1076"/>
        <pc:sldMkLst>
          <pc:docMk/>
          <pc:sldMk cId="1307080471" sldId="265"/>
        </pc:sldMkLst>
        <pc:spChg chg="mod">
          <ac:chgData name="김광우" userId="2a936863-4191-4eac-8abe-ae81b37592ba" providerId="ADAL" clId="{34F633FE-EB0F-453F-8527-1A914BA325DA}" dt="2024-01-01T06:11:09.666" v="1118"/>
          <ac:spMkLst>
            <pc:docMk/>
            <pc:sldMk cId="1307080471" sldId="265"/>
            <ac:spMk id="2" creationId="{A0EBBE40-A403-4F35-9803-668DF9F31DEC}"/>
          </ac:spMkLst>
        </pc:spChg>
        <pc:spChg chg="del">
          <ac:chgData name="김광우" userId="2a936863-4191-4eac-8abe-ae81b37592ba" providerId="ADAL" clId="{34F633FE-EB0F-453F-8527-1A914BA325DA}" dt="2024-01-01T06:11:43.120" v="1119" actId="478"/>
          <ac:spMkLst>
            <pc:docMk/>
            <pc:sldMk cId="1307080471" sldId="265"/>
            <ac:spMk id="3" creationId="{0DB9ED03-D597-43DA-93EA-B95203AA5F9B}"/>
          </ac:spMkLst>
        </pc:spChg>
        <pc:spChg chg="add mod">
          <ac:chgData name="김광우" userId="2a936863-4191-4eac-8abe-ae81b37592ba" providerId="ADAL" clId="{34F633FE-EB0F-453F-8527-1A914BA325DA}" dt="2024-01-01T06:20:05.569" v="1209" actId="20577"/>
          <ac:spMkLst>
            <pc:docMk/>
            <pc:sldMk cId="1307080471" sldId="265"/>
            <ac:spMk id="6" creationId="{4484380C-E7D9-435E-865B-DE4D3A87B60D}"/>
          </ac:spMkLst>
        </pc:spChg>
        <pc:picChg chg="add del mod">
          <ac:chgData name="김광우" userId="2a936863-4191-4eac-8abe-ae81b37592ba" providerId="ADAL" clId="{34F633FE-EB0F-453F-8527-1A914BA325DA}" dt="2024-01-01T06:12:55.586" v="1122" actId="478"/>
          <ac:picMkLst>
            <pc:docMk/>
            <pc:sldMk cId="1307080471" sldId="265"/>
            <ac:picMk id="4" creationId="{023843F6-6BCC-4324-A7C1-EDE064C5AFB1}"/>
          </ac:picMkLst>
        </pc:picChg>
        <pc:picChg chg="add del">
          <ac:chgData name="김광우" userId="2a936863-4191-4eac-8abe-ae81b37592ba" providerId="ADAL" clId="{34F633FE-EB0F-453F-8527-1A914BA325DA}" dt="2024-01-01T06:13:03.246" v="1125"/>
          <ac:picMkLst>
            <pc:docMk/>
            <pc:sldMk cId="1307080471" sldId="265"/>
            <ac:picMk id="5" creationId="{C08A5C08-D625-4092-A7E7-60ACD47468C0}"/>
          </ac:picMkLst>
        </pc:picChg>
        <pc:picChg chg="add mod">
          <ac:chgData name="김광우" userId="2a936863-4191-4eac-8abe-ae81b37592ba" providerId="ADAL" clId="{34F633FE-EB0F-453F-8527-1A914BA325DA}" dt="2024-01-01T06:13:47.790" v="1152" actId="1076"/>
          <ac:picMkLst>
            <pc:docMk/>
            <pc:sldMk cId="1307080471" sldId="265"/>
            <ac:picMk id="7" creationId="{05DA061A-DC6E-4CB2-8598-25FE950750A0}"/>
          </ac:picMkLst>
        </pc:picChg>
        <pc:picChg chg="add mod">
          <ac:chgData name="김광우" userId="2a936863-4191-4eac-8abe-ae81b37592ba" providerId="ADAL" clId="{34F633FE-EB0F-453F-8527-1A914BA325DA}" dt="2024-01-01T06:19:01.029" v="1173" actId="1076"/>
          <ac:picMkLst>
            <pc:docMk/>
            <pc:sldMk cId="1307080471" sldId="265"/>
            <ac:picMk id="7170" creationId="{E9104C11-C1DE-43F7-8366-791377A3F7BC}"/>
          </ac:picMkLst>
        </pc:picChg>
        <pc:picChg chg="add mod">
          <ac:chgData name="김광우" userId="2a936863-4191-4eac-8abe-ae81b37592ba" providerId="ADAL" clId="{34F633FE-EB0F-453F-8527-1A914BA325DA}" dt="2024-01-01T06:19:33.896" v="1207" actId="1076"/>
          <ac:picMkLst>
            <pc:docMk/>
            <pc:sldMk cId="1307080471" sldId="265"/>
            <ac:picMk id="7172" creationId="{9F9C4C91-2D95-4157-B56C-8EBF5DC95AB5}"/>
          </ac:picMkLst>
        </pc:picChg>
        <pc:picChg chg="add mod">
          <ac:chgData name="김광우" userId="2a936863-4191-4eac-8abe-ae81b37592ba" providerId="ADAL" clId="{34F633FE-EB0F-453F-8527-1A914BA325DA}" dt="2024-01-01T06:20:09.578" v="1211" actId="1076"/>
          <ac:picMkLst>
            <pc:docMk/>
            <pc:sldMk cId="1307080471" sldId="265"/>
            <ac:picMk id="7174" creationId="{2183D19A-0ED5-4F4D-86DF-F7077B054207}"/>
          </ac:picMkLst>
        </pc:picChg>
      </pc:sldChg>
      <pc:sldChg chg="del">
        <pc:chgData name="김광우" userId="2a936863-4191-4eac-8abe-ae81b37592ba" providerId="ADAL" clId="{34F633FE-EB0F-453F-8527-1A914BA325DA}" dt="2024-01-01T04:45:55.676" v="50" actId="2696"/>
        <pc:sldMkLst>
          <pc:docMk/>
          <pc:sldMk cId="2358848892" sldId="265"/>
        </pc:sldMkLst>
      </pc:sldChg>
      <pc:sldChg chg="addSp delSp modSp add">
        <pc:chgData name="김광우" userId="2a936863-4191-4eac-8abe-ae81b37592ba" providerId="ADAL" clId="{34F633FE-EB0F-453F-8527-1A914BA325DA}" dt="2024-01-01T06:24:18.966" v="1337" actId="1076"/>
        <pc:sldMkLst>
          <pc:docMk/>
          <pc:sldMk cId="212671704" sldId="266"/>
        </pc:sldMkLst>
        <pc:spChg chg="mod">
          <ac:chgData name="김광우" userId="2a936863-4191-4eac-8abe-ae81b37592ba" providerId="ADAL" clId="{34F633FE-EB0F-453F-8527-1A914BA325DA}" dt="2024-01-01T06:20:44.047" v="1212"/>
          <ac:spMkLst>
            <pc:docMk/>
            <pc:sldMk cId="212671704" sldId="266"/>
            <ac:spMk id="2" creationId="{16E834BA-3E33-4706-8D8C-A3E9B301EC10}"/>
          </ac:spMkLst>
        </pc:spChg>
        <pc:spChg chg="del">
          <ac:chgData name="김광우" userId="2a936863-4191-4eac-8abe-ae81b37592ba" providerId="ADAL" clId="{34F633FE-EB0F-453F-8527-1A914BA325DA}" dt="2024-01-01T06:20:45.948" v="1213" actId="478"/>
          <ac:spMkLst>
            <pc:docMk/>
            <pc:sldMk cId="212671704" sldId="266"/>
            <ac:spMk id="3" creationId="{80399CA0-4ECC-4E97-A062-DA6DE043FBAF}"/>
          </ac:spMkLst>
        </pc:spChg>
        <pc:graphicFrameChg chg="add mod modGraphic">
          <ac:chgData name="김광우" userId="2a936863-4191-4eac-8abe-ae81b37592ba" providerId="ADAL" clId="{34F633FE-EB0F-453F-8527-1A914BA325DA}" dt="2024-01-01T06:24:18.966" v="1337" actId="1076"/>
          <ac:graphicFrameMkLst>
            <pc:docMk/>
            <pc:sldMk cId="212671704" sldId="266"/>
            <ac:graphicFrameMk id="5" creationId="{41F0171C-1AA2-4315-8936-1D8693EE7215}"/>
          </ac:graphicFrameMkLst>
        </pc:graphicFrameChg>
        <pc:picChg chg="add mod">
          <ac:chgData name="김광우" userId="2a936863-4191-4eac-8abe-ae81b37592ba" providerId="ADAL" clId="{34F633FE-EB0F-453F-8527-1A914BA325DA}" dt="2024-01-01T06:24:09.846" v="1334" actId="1076"/>
          <ac:picMkLst>
            <pc:docMk/>
            <pc:sldMk cId="212671704" sldId="266"/>
            <ac:picMk id="4" creationId="{5756B0C0-CB26-4F90-B21B-92A53D0C7DF8}"/>
          </ac:picMkLst>
        </pc:picChg>
      </pc:sldChg>
      <pc:sldChg chg="del">
        <pc:chgData name="김광우" userId="2a936863-4191-4eac-8abe-ae81b37592ba" providerId="ADAL" clId="{34F633FE-EB0F-453F-8527-1A914BA325DA}" dt="2024-01-01T04:45:55.903" v="51" actId="2696"/>
        <pc:sldMkLst>
          <pc:docMk/>
          <pc:sldMk cId="2589827304" sldId="266"/>
        </pc:sldMkLst>
      </pc:sldChg>
      <pc:sldChg chg="del">
        <pc:chgData name="김광우" userId="2a936863-4191-4eac-8abe-ae81b37592ba" providerId="ADAL" clId="{34F633FE-EB0F-453F-8527-1A914BA325DA}" dt="2024-01-01T04:45:56.168" v="52" actId="2696"/>
        <pc:sldMkLst>
          <pc:docMk/>
          <pc:sldMk cId="569407281" sldId="267"/>
        </pc:sldMkLst>
      </pc:sldChg>
      <pc:sldChg chg="addSp delSp modSp add">
        <pc:chgData name="김광우" userId="2a936863-4191-4eac-8abe-ae81b37592ba" providerId="ADAL" clId="{34F633FE-EB0F-453F-8527-1A914BA325DA}" dt="2024-01-01T06:28:37.447" v="1344" actId="1076"/>
        <pc:sldMkLst>
          <pc:docMk/>
          <pc:sldMk cId="2064832936" sldId="267"/>
        </pc:sldMkLst>
        <pc:graphicFrameChg chg="del">
          <ac:chgData name="김광우" userId="2a936863-4191-4eac-8abe-ae81b37592ba" providerId="ADAL" clId="{34F633FE-EB0F-453F-8527-1A914BA325DA}" dt="2024-01-01T06:28:24.175" v="1339" actId="478"/>
          <ac:graphicFrameMkLst>
            <pc:docMk/>
            <pc:sldMk cId="2064832936" sldId="267"/>
            <ac:graphicFrameMk id="5" creationId="{41F0171C-1AA2-4315-8936-1D8693EE7215}"/>
          </ac:graphicFrameMkLst>
        </pc:graphicFrameChg>
        <pc:picChg chg="add mod">
          <ac:chgData name="김광우" userId="2a936863-4191-4eac-8abe-ae81b37592ba" providerId="ADAL" clId="{34F633FE-EB0F-453F-8527-1A914BA325DA}" dt="2024-01-01T06:28:34.342" v="1342" actId="1076"/>
          <ac:picMkLst>
            <pc:docMk/>
            <pc:sldMk cId="2064832936" sldId="267"/>
            <ac:picMk id="3" creationId="{996AF788-76B0-4C49-A759-88D9AF069862}"/>
          </ac:picMkLst>
        </pc:picChg>
        <pc:picChg chg="del">
          <ac:chgData name="김광우" userId="2a936863-4191-4eac-8abe-ae81b37592ba" providerId="ADAL" clId="{34F633FE-EB0F-453F-8527-1A914BA325DA}" dt="2024-01-01T06:28:24.175" v="1339" actId="478"/>
          <ac:picMkLst>
            <pc:docMk/>
            <pc:sldMk cId="2064832936" sldId="267"/>
            <ac:picMk id="4" creationId="{5756B0C0-CB26-4F90-B21B-92A53D0C7DF8}"/>
          </ac:picMkLst>
        </pc:picChg>
        <pc:picChg chg="add mod">
          <ac:chgData name="김광우" userId="2a936863-4191-4eac-8abe-ae81b37592ba" providerId="ADAL" clId="{34F633FE-EB0F-453F-8527-1A914BA325DA}" dt="2024-01-01T06:28:37.447" v="1344" actId="1076"/>
          <ac:picMkLst>
            <pc:docMk/>
            <pc:sldMk cId="2064832936" sldId="267"/>
            <ac:picMk id="6" creationId="{EEBF7B4D-F70E-4E12-ADCD-4EC842A2B7CF}"/>
          </ac:picMkLst>
        </pc:picChg>
      </pc:sldChg>
      <pc:sldChg chg="del">
        <pc:chgData name="김광우" userId="2a936863-4191-4eac-8abe-ae81b37592ba" providerId="ADAL" clId="{34F633FE-EB0F-453F-8527-1A914BA325DA}" dt="2024-01-01T04:45:56.672" v="54" actId="2696"/>
        <pc:sldMkLst>
          <pc:docMk/>
          <pc:sldMk cId="1560691469" sldId="268"/>
        </pc:sldMkLst>
      </pc:sldChg>
      <pc:sldChg chg="modSp add del">
        <pc:chgData name="김광우" userId="2a936863-4191-4eac-8abe-ae81b37592ba" providerId="ADAL" clId="{34F633FE-EB0F-453F-8527-1A914BA325DA}" dt="2024-01-01T06:45:36.496" v="1484" actId="2696"/>
        <pc:sldMkLst>
          <pc:docMk/>
          <pc:sldMk cId="3345204241" sldId="268"/>
        </pc:sldMkLst>
        <pc:spChg chg="mod">
          <ac:chgData name="김광우" userId="2a936863-4191-4eac-8abe-ae81b37592ba" providerId="ADAL" clId="{34F633FE-EB0F-453F-8527-1A914BA325DA}" dt="2024-01-01T06:35:36.521" v="1346"/>
          <ac:spMkLst>
            <pc:docMk/>
            <pc:sldMk cId="3345204241" sldId="268"/>
            <ac:spMk id="2" creationId="{73439C15-194C-454E-8DA2-54B99FDA13CF}"/>
          </ac:spMkLst>
        </pc:spChg>
      </pc:sldChg>
      <pc:sldChg chg="modSp add">
        <pc:chgData name="김광우" userId="2a936863-4191-4eac-8abe-ae81b37592ba" providerId="ADAL" clId="{34F633FE-EB0F-453F-8527-1A914BA325DA}" dt="2024-01-01T07:12:17.757" v="1625" actId="6549"/>
        <pc:sldMkLst>
          <pc:docMk/>
          <pc:sldMk cId="1164672316" sldId="269"/>
        </pc:sldMkLst>
        <pc:spChg chg="mod">
          <ac:chgData name="김광우" userId="2a936863-4191-4eac-8abe-ae81b37592ba" providerId="ADAL" clId="{34F633FE-EB0F-453F-8527-1A914BA325DA}" dt="2024-01-01T06:41:02.572" v="1368" actId="20577"/>
          <ac:spMkLst>
            <pc:docMk/>
            <pc:sldMk cId="1164672316" sldId="269"/>
            <ac:spMk id="2" creationId="{DB8667E8-99F7-4E79-962F-55A031CEC721}"/>
          </ac:spMkLst>
        </pc:spChg>
        <pc:spChg chg="mod">
          <ac:chgData name="김광우" userId="2a936863-4191-4eac-8abe-ae81b37592ba" providerId="ADAL" clId="{34F633FE-EB0F-453F-8527-1A914BA325DA}" dt="2024-01-01T07:12:17.757" v="1625" actId="6549"/>
          <ac:spMkLst>
            <pc:docMk/>
            <pc:sldMk cId="1164672316" sldId="269"/>
            <ac:spMk id="3" creationId="{DD8E866D-A464-48F5-850B-FCBDB231F926}"/>
          </ac:spMkLst>
        </pc:spChg>
      </pc:sldChg>
      <pc:sldChg chg="del">
        <pc:chgData name="김광우" userId="2a936863-4191-4eac-8abe-ae81b37592ba" providerId="ADAL" clId="{34F633FE-EB0F-453F-8527-1A914BA325DA}" dt="2024-01-01T04:45:57.169" v="56" actId="2696"/>
        <pc:sldMkLst>
          <pc:docMk/>
          <pc:sldMk cId="2412004883" sldId="269"/>
        </pc:sldMkLst>
      </pc:sldChg>
      <pc:sldChg chg="del">
        <pc:chgData name="김광우" userId="2a936863-4191-4eac-8abe-ae81b37592ba" providerId="ADAL" clId="{34F633FE-EB0F-453F-8527-1A914BA325DA}" dt="2024-01-01T04:45:57.383" v="57" actId="2696"/>
        <pc:sldMkLst>
          <pc:docMk/>
          <pc:sldMk cId="1451365230" sldId="270"/>
        </pc:sldMkLst>
      </pc:sldChg>
      <pc:sldChg chg="addSp delSp modSp add">
        <pc:chgData name="김광우" userId="2a936863-4191-4eac-8abe-ae81b37592ba" providerId="ADAL" clId="{34F633FE-EB0F-453F-8527-1A914BA325DA}" dt="2024-01-01T06:51:25.751" v="1542" actId="1076"/>
        <pc:sldMkLst>
          <pc:docMk/>
          <pc:sldMk cId="2173723632" sldId="270"/>
        </pc:sldMkLst>
        <pc:spChg chg="mod">
          <ac:chgData name="김광우" userId="2a936863-4191-4eac-8abe-ae81b37592ba" providerId="ADAL" clId="{34F633FE-EB0F-453F-8527-1A914BA325DA}" dt="2024-01-01T06:45:31.929" v="1483"/>
          <ac:spMkLst>
            <pc:docMk/>
            <pc:sldMk cId="2173723632" sldId="270"/>
            <ac:spMk id="2" creationId="{FC17671D-F9C5-49B6-95E3-009CBFE2E4EA}"/>
          </ac:spMkLst>
        </pc:spChg>
        <pc:spChg chg="del">
          <ac:chgData name="김광우" userId="2a936863-4191-4eac-8abe-ae81b37592ba" providerId="ADAL" clId="{34F633FE-EB0F-453F-8527-1A914BA325DA}" dt="2024-01-01T06:45:55.873" v="1485" actId="478"/>
          <ac:spMkLst>
            <pc:docMk/>
            <pc:sldMk cId="2173723632" sldId="270"/>
            <ac:spMk id="3" creationId="{6B295B1C-06D3-4575-952B-6D013F36D56E}"/>
          </ac:spMkLst>
        </pc:spChg>
        <pc:picChg chg="add mod">
          <ac:chgData name="김광우" userId="2a936863-4191-4eac-8abe-ae81b37592ba" providerId="ADAL" clId="{34F633FE-EB0F-453F-8527-1A914BA325DA}" dt="2024-01-01T06:51:21.534" v="1540" actId="1076"/>
          <ac:picMkLst>
            <pc:docMk/>
            <pc:sldMk cId="2173723632" sldId="270"/>
            <ac:picMk id="4" creationId="{1EE3246E-4BFA-4C84-A5AD-B30FA4E08714}"/>
          </ac:picMkLst>
        </pc:picChg>
        <pc:picChg chg="add del mod modCrop">
          <ac:chgData name="김광우" userId="2a936863-4191-4eac-8abe-ae81b37592ba" providerId="ADAL" clId="{34F633FE-EB0F-453F-8527-1A914BA325DA}" dt="2024-01-01T06:50:45.673" v="1533" actId="478"/>
          <ac:picMkLst>
            <pc:docMk/>
            <pc:sldMk cId="2173723632" sldId="270"/>
            <ac:picMk id="5" creationId="{80BAD6EF-9AA8-4FD2-81CD-25507A02A035}"/>
          </ac:picMkLst>
        </pc:picChg>
        <pc:picChg chg="add mod">
          <ac:chgData name="김광우" userId="2a936863-4191-4eac-8abe-ae81b37592ba" providerId="ADAL" clId="{34F633FE-EB0F-453F-8527-1A914BA325DA}" dt="2024-01-01T06:51:25.751" v="1542" actId="1076"/>
          <ac:picMkLst>
            <pc:docMk/>
            <pc:sldMk cId="2173723632" sldId="270"/>
            <ac:picMk id="6" creationId="{956DC7DC-4B9C-4AD1-BD9D-DC4C75173F70}"/>
          </ac:picMkLst>
        </pc:picChg>
      </pc:sldChg>
      <pc:sldChg chg="addSp modSp add">
        <pc:chgData name="김광우" userId="2a936863-4191-4eac-8abe-ae81b37592ba" providerId="ADAL" clId="{34F633FE-EB0F-453F-8527-1A914BA325DA}" dt="2024-01-01T06:50:42.188" v="1532" actId="1076"/>
        <pc:sldMkLst>
          <pc:docMk/>
          <pc:sldMk cId="766327086" sldId="271"/>
        </pc:sldMkLst>
        <pc:spChg chg="mod">
          <ac:chgData name="김광우" userId="2a936863-4191-4eac-8abe-ae81b37592ba" providerId="ADAL" clId="{34F633FE-EB0F-453F-8527-1A914BA325DA}" dt="2024-01-01T06:49:14.333" v="1507" actId="20577"/>
          <ac:spMkLst>
            <pc:docMk/>
            <pc:sldMk cId="766327086" sldId="271"/>
            <ac:spMk id="2" creationId="{0096111D-05AE-4300-9EA4-91C91D1F8E70}"/>
          </ac:spMkLst>
        </pc:spChg>
        <pc:spChg chg="mod">
          <ac:chgData name="김광우" userId="2a936863-4191-4eac-8abe-ae81b37592ba" providerId="ADAL" clId="{34F633FE-EB0F-453F-8527-1A914BA325DA}" dt="2024-01-01T06:50:25.467" v="1530" actId="20577"/>
          <ac:spMkLst>
            <pc:docMk/>
            <pc:sldMk cId="766327086" sldId="271"/>
            <ac:spMk id="3" creationId="{6AE98492-AE1C-4998-9008-F3215FDEA85B}"/>
          </ac:spMkLst>
        </pc:spChg>
        <pc:picChg chg="add mod">
          <ac:chgData name="김광우" userId="2a936863-4191-4eac-8abe-ae81b37592ba" providerId="ADAL" clId="{34F633FE-EB0F-453F-8527-1A914BA325DA}" dt="2024-01-01T06:50:18.831" v="1520" actId="1076"/>
          <ac:picMkLst>
            <pc:docMk/>
            <pc:sldMk cId="766327086" sldId="271"/>
            <ac:picMk id="4" creationId="{49C149F2-7B6A-418E-B427-024515FDF2DD}"/>
          </ac:picMkLst>
        </pc:picChg>
        <pc:picChg chg="add mod">
          <ac:chgData name="김광우" userId="2a936863-4191-4eac-8abe-ae81b37592ba" providerId="ADAL" clId="{34F633FE-EB0F-453F-8527-1A914BA325DA}" dt="2024-01-01T06:50:42.188" v="1532" actId="1076"/>
          <ac:picMkLst>
            <pc:docMk/>
            <pc:sldMk cId="766327086" sldId="271"/>
            <ac:picMk id="5" creationId="{DB2AB533-0877-4511-8AF3-0B3A7184E694}"/>
          </ac:picMkLst>
        </pc:picChg>
      </pc:sldChg>
      <pc:sldChg chg="del">
        <pc:chgData name="김광우" userId="2a936863-4191-4eac-8abe-ae81b37592ba" providerId="ADAL" clId="{34F633FE-EB0F-453F-8527-1A914BA325DA}" dt="2024-01-01T04:45:56.417" v="53" actId="2696"/>
        <pc:sldMkLst>
          <pc:docMk/>
          <pc:sldMk cId="1626684192" sldId="271"/>
        </pc:sldMkLst>
      </pc:sldChg>
      <pc:sldChg chg="del">
        <pc:chgData name="김광우" userId="2a936863-4191-4eac-8abe-ae81b37592ba" providerId="ADAL" clId="{34F633FE-EB0F-453F-8527-1A914BA325DA}" dt="2024-01-01T04:45:56.969" v="55" actId="2696"/>
        <pc:sldMkLst>
          <pc:docMk/>
          <pc:sldMk cId="1069693124" sldId="272"/>
        </pc:sldMkLst>
      </pc:sldChg>
      <pc:sldChg chg="addSp delSp modSp add">
        <pc:chgData name="김광우" userId="2a936863-4191-4eac-8abe-ae81b37592ba" providerId="ADAL" clId="{34F633FE-EB0F-453F-8527-1A914BA325DA}" dt="2024-01-01T06:53:43.474" v="1551" actId="1076"/>
        <pc:sldMkLst>
          <pc:docMk/>
          <pc:sldMk cId="3072011909" sldId="272"/>
        </pc:sldMkLst>
        <pc:spChg chg="mod">
          <ac:chgData name="김광우" userId="2a936863-4191-4eac-8abe-ae81b37592ba" providerId="ADAL" clId="{34F633FE-EB0F-453F-8527-1A914BA325DA}" dt="2024-01-01T06:51:58.540" v="1544"/>
          <ac:spMkLst>
            <pc:docMk/>
            <pc:sldMk cId="3072011909" sldId="272"/>
            <ac:spMk id="2" creationId="{FC17671D-F9C5-49B6-95E3-009CBFE2E4EA}"/>
          </ac:spMkLst>
        </pc:spChg>
        <pc:picChg chg="add mod">
          <ac:chgData name="김광우" userId="2a936863-4191-4eac-8abe-ae81b37592ba" providerId="ADAL" clId="{34F633FE-EB0F-453F-8527-1A914BA325DA}" dt="2024-01-01T06:52:42.916" v="1548" actId="1076"/>
          <ac:picMkLst>
            <pc:docMk/>
            <pc:sldMk cId="3072011909" sldId="272"/>
            <ac:picMk id="3" creationId="{C1605BC1-B7D3-4A1E-B96E-6F2E84C9E4CC}"/>
          </ac:picMkLst>
        </pc:picChg>
        <pc:picChg chg="del">
          <ac:chgData name="김광우" userId="2a936863-4191-4eac-8abe-ae81b37592ba" providerId="ADAL" clId="{34F633FE-EB0F-453F-8527-1A914BA325DA}" dt="2024-01-01T06:51:59.630" v="1545" actId="478"/>
          <ac:picMkLst>
            <pc:docMk/>
            <pc:sldMk cId="3072011909" sldId="272"/>
            <ac:picMk id="4" creationId="{1EE3246E-4BFA-4C84-A5AD-B30FA4E08714}"/>
          </ac:picMkLst>
        </pc:picChg>
        <pc:picChg chg="add mod">
          <ac:chgData name="김광우" userId="2a936863-4191-4eac-8abe-ae81b37592ba" providerId="ADAL" clId="{34F633FE-EB0F-453F-8527-1A914BA325DA}" dt="2024-01-01T06:53:43.474" v="1551" actId="1076"/>
          <ac:picMkLst>
            <pc:docMk/>
            <pc:sldMk cId="3072011909" sldId="272"/>
            <ac:picMk id="5" creationId="{C2A812E3-7402-46F4-9A1D-7C1F422D71B7}"/>
          </ac:picMkLst>
        </pc:picChg>
        <pc:picChg chg="del">
          <ac:chgData name="김광우" userId="2a936863-4191-4eac-8abe-ae81b37592ba" providerId="ADAL" clId="{34F633FE-EB0F-453F-8527-1A914BA325DA}" dt="2024-01-01T06:51:59.871" v="1546" actId="478"/>
          <ac:picMkLst>
            <pc:docMk/>
            <pc:sldMk cId="3072011909" sldId="272"/>
            <ac:picMk id="6" creationId="{956DC7DC-4B9C-4AD1-BD9D-DC4C75173F70}"/>
          </ac:picMkLst>
        </pc:picChg>
      </pc:sldChg>
      <pc:sldChg chg="addSp delSp modSp add">
        <pc:chgData name="김광우" userId="2a936863-4191-4eac-8abe-ae81b37592ba" providerId="ADAL" clId="{34F633FE-EB0F-453F-8527-1A914BA325DA}" dt="2024-01-01T06:57:21.839" v="1576" actId="1076"/>
        <pc:sldMkLst>
          <pc:docMk/>
          <pc:sldMk cId="339835354" sldId="273"/>
        </pc:sldMkLst>
        <pc:spChg chg="mod">
          <ac:chgData name="김광우" userId="2a936863-4191-4eac-8abe-ae81b37592ba" providerId="ADAL" clId="{34F633FE-EB0F-453F-8527-1A914BA325DA}" dt="2024-01-01T06:57:03.961" v="1571" actId="20577"/>
          <ac:spMkLst>
            <pc:docMk/>
            <pc:sldMk cId="339835354" sldId="273"/>
            <ac:spMk id="2" creationId="{FC17671D-F9C5-49B6-95E3-009CBFE2E4EA}"/>
          </ac:spMkLst>
        </pc:spChg>
        <pc:picChg chg="del">
          <ac:chgData name="김광우" userId="2a936863-4191-4eac-8abe-ae81b37592ba" providerId="ADAL" clId="{34F633FE-EB0F-453F-8527-1A914BA325DA}" dt="2024-01-01T06:57:07.067" v="1573" actId="478"/>
          <ac:picMkLst>
            <pc:docMk/>
            <pc:sldMk cId="339835354" sldId="273"/>
            <ac:picMk id="3" creationId="{C1605BC1-B7D3-4A1E-B96E-6F2E84C9E4CC}"/>
          </ac:picMkLst>
        </pc:picChg>
        <pc:picChg chg="add mod">
          <ac:chgData name="김광우" userId="2a936863-4191-4eac-8abe-ae81b37592ba" providerId="ADAL" clId="{34F633FE-EB0F-453F-8527-1A914BA325DA}" dt="2024-01-01T06:57:21.839" v="1576" actId="1076"/>
          <ac:picMkLst>
            <pc:docMk/>
            <pc:sldMk cId="339835354" sldId="273"/>
            <ac:picMk id="4" creationId="{C88BFE7F-B7F0-4B5E-AE40-51AF1CA78084}"/>
          </ac:picMkLst>
        </pc:picChg>
        <pc:picChg chg="del">
          <ac:chgData name="김광우" userId="2a936863-4191-4eac-8abe-ae81b37592ba" providerId="ADAL" clId="{34F633FE-EB0F-453F-8527-1A914BA325DA}" dt="2024-01-01T06:57:05.687" v="1572" actId="478"/>
          <ac:picMkLst>
            <pc:docMk/>
            <pc:sldMk cId="339835354" sldId="273"/>
            <ac:picMk id="5" creationId="{C2A812E3-7402-46F4-9A1D-7C1F422D71B7}"/>
          </ac:picMkLst>
        </pc:picChg>
      </pc:sldChg>
      <pc:sldChg chg="del">
        <pc:chgData name="김광우" userId="2a936863-4191-4eac-8abe-ae81b37592ba" providerId="ADAL" clId="{34F633FE-EB0F-453F-8527-1A914BA325DA}" dt="2024-01-01T04:45:57.758" v="58" actId="2696"/>
        <pc:sldMkLst>
          <pc:docMk/>
          <pc:sldMk cId="1722363105" sldId="273"/>
        </pc:sldMkLst>
      </pc:sldChg>
      <pc:sldChg chg="addSp delSp modSp add">
        <pc:chgData name="김광우" userId="2a936863-4191-4eac-8abe-ae81b37592ba" providerId="ADAL" clId="{34F633FE-EB0F-453F-8527-1A914BA325DA}" dt="2024-01-01T06:59:10.004" v="1581" actId="1076"/>
        <pc:sldMkLst>
          <pc:docMk/>
          <pc:sldMk cId="824818805" sldId="274"/>
        </pc:sldMkLst>
        <pc:picChg chg="add mod">
          <ac:chgData name="김광우" userId="2a936863-4191-4eac-8abe-ae81b37592ba" providerId="ADAL" clId="{34F633FE-EB0F-453F-8527-1A914BA325DA}" dt="2024-01-01T06:59:10.004" v="1581" actId="1076"/>
          <ac:picMkLst>
            <pc:docMk/>
            <pc:sldMk cId="824818805" sldId="274"/>
            <ac:picMk id="3" creationId="{5706E8DB-7C1F-4453-BDA9-67216BD2AA30}"/>
          </ac:picMkLst>
        </pc:picChg>
        <pc:picChg chg="del">
          <ac:chgData name="김광우" userId="2a936863-4191-4eac-8abe-ae81b37592ba" providerId="ADAL" clId="{34F633FE-EB0F-453F-8527-1A914BA325DA}" dt="2024-01-01T06:57:58.806" v="1578" actId="478"/>
          <ac:picMkLst>
            <pc:docMk/>
            <pc:sldMk cId="824818805" sldId="274"/>
            <ac:picMk id="4" creationId="{C88BFE7F-B7F0-4B5E-AE40-51AF1CA78084}"/>
          </ac:picMkLst>
        </pc:picChg>
      </pc:sldChg>
      <pc:sldChg chg="del">
        <pc:chgData name="김광우" userId="2a936863-4191-4eac-8abe-ae81b37592ba" providerId="ADAL" clId="{34F633FE-EB0F-453F-8527-1A914BA325DA}" dt="2024-01-01T04:45:58.014" v="59" actId="2696"/>
        <pc:sldMkLst>
          <pc:docMk/>
          <pc:sldMk cId="1890955157" sldId="274"/>
        </pc:sldMkLst>
      </pc:sldChg>
      <pc:sldChg chg="del">
        <pc:chgData name="김광우" userId="2a936863-4191-4eac-8abe-ae81b37592ba" providerId="ADAL" clId="{34F633FE-EB0F-453F-8527-1A914BA325DA}" dt="2024-01-01T04:45:58.263" v="60" actId="2696"/>
        <pc:sldMkLst>
          <pc:docMk/>
          <pc:sldMk cId="3355651913" sldId="275"/>
        </pc:sldMkLst>
      </pc:sldChg>
      <pc:sldChg chg="modSp add">
        <pc:chgData name="김광우" userId="2a936863-4191-4eac-8abe-ae81b37592ba" providerId="ADAL" clId="{34F633FE-EB0F-453F-8527-1A914BA325DA}" dt="2024-01-01T07:22:10.402" v="1821" actId="20577"/>
        <pc:sldMkLst>
          <pc:docMk/>
          <pc:sldMk cId="4129381989" sldId="275"/>
        </pc:sldMkLst>
        <pc:spChg chg="mod">
          <ac:chgData name="김광우" userId="2a936863-4191-4eac-8abe-ae81b37592ba" providerId="ADAL" clId="{34F633FE-EB0F-453F-8527-1A914BA325DA}" dt="2024-01-01T07:21:35.381" v="1810" actId="20577"/>
          <ac:spMkLst>
            <pc:docMk/>
            <pc:sldMk cId="4129381989" sldId="275"/>
            <ac:spMk id="2" creationId="{7493D46D-9BC5-4F84-8C04-9B23E8F89502}"/>
          </ac:spMkLst>
        </pc:spChg>
        <pc:spChg chg="mod">
          <ac:chgData name="김광우" userId="2a936863-4191-4eac-8abe-ae81b37592ba" providerId="ADAL" clId="{34F633FE-EB0F-453F-8527-1A914BA325DA}" dt="2024-01-01T07:22:10.402" v="1821" actId="20577"/>
          <ac:spMkLst>
            <pc:docMk/>
            <pc:sldMk cId="4129381989" sldId="275"/>
            <ac:spMk id="3" creationId="{BEFA4623-1300-4820-9274-755D5654AF35}"/>
          </ac:spMkLst>
        </pc:spChg>
      </pc:sldChg>
      <pc:sldChg chg="del">
        <pc:chgData name="김광우" userId="2a936863-4191-4eac-8abe-ae81b37592ba" providerId="ADAL" clId="{34F633FE-EB0F-453F-8527-1A914BA325DA}" dt="2024-01-01T04:45:58.568" v="61" actId="2696"/>
        <pc:sldMkLst>
          <pc:docMk/>
          <pc:sldMk cId="1074993102" sldId="277"/>
        </pc:sldMkLst>
      </pc:sldChg>
      <pc:sldChg chg="del">
        <pc:chgData name="김광우" userId="2a936863-4191-4eac-8abe-ae81b37592ba" providerId="ADAL" clId="{34F633FE-EB0F-453F-8527-1A914BA325DA}" dt="2024-01-01T04:45:59.044" v="62" actId="2696"/>
        <pc:sldMkLst>
          <pc:docMk/>
          <pc:sldMk cId="577719777" sldId="278"/>
        </pc:sldMkLst>
      </pc:sldChg>
    </pc:docChg>
  </pc:docChgLst>
  <pc:docChgLst>
    <pc:chgData name="김광우" userId="2a936863-4191-4eac-8abe-ae81b37592ba" providerId="ADAL" clId="{4FA1FDA2-3626-451B-9501-B23AE616AE62}"/>
  </pc:docChgLst>
  <pc:docChgLst>
    <pc:chgData name="김광우" userId="2a936863-4191-4eac-8abe-ae81b37592ba" providerId="ADAL" clId="{ECB2002F-B360-415F-863D-4E7009BD5A8F}"/>
  </pc:docChgLst>
  <pc:docChgLst>
    <pc:chgData name="김광우" userId="2a936863-4191-4eac-8abe-ae81b37592ba" providerId="ADAL" clId="{91301D0D-1FB5-45AB-B098-20485AFAA36E}"/>
    <pc:docChg chg="undo custSel addSld delSld modSld">
      <pc:chgData name="김광우" userId="2a936863-4191-4eac-8abe-ae81b37592ba" providerId="ADAL" clId="{91301D0D-1FB5-45AB-B098-20485AFAA36E}" dt="2023-10-18T08:34:59.161" v="475" actId="478"/>
      <pc:docMkLst>
        <pc:docMk/>
      </pc:docMkLst>
      <pc:sldChg chg="modSp">
        <pc:chgData name="김광우" userId="2a936863-4191-4eac-8abe-ae81b37592ba" providerId="ADAL" clId="{91301D0D-1FB5-45AB-B098-20485AFAA36E}" dt="2023-10-18T07:43:59.175" v="3" actId="20577"/>
        <pc:sldMkLst>
          <pc:docMk/>
          <pc:sldMk cId="1618576829" sldId="256"/>
        </pc:sldMkLst>
        <pc:spChg chg="mod">
          <ac:chgData name="김광우" userId="2a936863-4191-4eac-8abe-ae81b37592ba" providerId="ADAL" clId="{91301D0D-1FB5-45AB-B098-20485AFAA36E}" dt="2023-10-18T07:43:51.002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91301D0D-1FB5-45AB-B098-20485AFAA36E}" dt="2023-10-18T07:43:59.175" v="3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ABA5B0FD-F0F8-4D58-8D7C-68057347283E}"/>
    <pc:docChg chg="undo custSel addSld delSld modSld sldOrd">
      <pc:chgData name="김광우" userId="2a936863-4191-4eac-8abe-ae81b37592ba" providerId="ADAL" clId="{ABA5B0FD-F0F8-4D58-8D7C-68057347283E}" dt="2023-10-05T13:48:46.203" v="1256" actId="1076"/>
      <pc:docMkLst>
        <pc:docMk/>
      </pc:docMkLst>
      <pc:sldChg chg="modSp">
        <pc:chgData name="김광우" userId="2a936863-4191-4eac-8abe-ae81b37592ba" providerId="ADAL" clId="{ABA5B0FD-F0F8-4D58-8D7C-68057347283E}" dt="2023-10-05T10:17:16.887" v="13" actId="20577"/>
        <pc:sldMkLst>
          <pc:docMk/>
          <pc:sldMk cId="1618576829" sldId="256"/>
        </pc:sldMkLst>
        <pc:spChg chg="mod">
          <ac:chgData name="김광우" userId="2a936863-4191-4eac-8abe-ae81b37592ba" providerId="ADAL" clId="{ABA5B0FD-F0F8-4D58-8D7C-68057347283E}" dt="2023-10-05T10:17:09.575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ABA5B0FD-F0F8-4D58-8D7C-68057347283E}" dt="2023-10-05T10:17:16.887" v="13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29787355-0710-4526-AF4E-80DD2252D673}"/>
  </pc:docChgLst>
  <pc:docChgLst>
    <pc:chgData name="김광우" userId="2a936863-4191-4eac-8abe-ae81b37592ba" providerId="ADAL" clId="{57B061C2-47AC-4489-8010-0B15E36C3D4A}"/>
  </pc:docChgLst>
  <pc:docChgLst>
    <pc:chgData name="김광우" userId="2a936863-4191-4eac-8abe-ae81b37592ba" providerId="ADAL" clId="{5FAB86BE-EC75-463D-98E5-A4759E3D3A0A}"/>
  </pc:docChgLst>
  <pc:docChgLst>
    <pc:chgData name="김광우" userId="2a936863-4191-4eac-8abe-ae81b37592ba" providerId="ADAL" clId="{C3533E7E-64C3-476D-999C-14E47A971344}"/>
  </pc:docChgLst>
  <pc:docChgLst>
    <pc:chgData name="김광우" userId="2a936863-4191-4eac-8abe-ae81b37592ba" providerId="ADAL" clId="{0B5392C6-3090-4444-9715-E6E16791759C}"/>
    <pc:docChg chg="undo custSel addSld delSld modSld sldOrd">
      <pc:chgData name="김광우" userId="2a936863-4191-4eac-8abe-ae81b37592ba" providerId="ADAL" clId="{0B5392C6-3090-4444-9715-E6E16791759C}" dt="2023-10-26T15:05:51.927" v="2007" actId="20577"/>
      <pc:docMkLst>
        <pc:docMk/>
      </pc:docMkLst>
      <pc:sldChg chg="modSp">
        <pc:chgData name="김광우" userId="2a936863-4191-4eac-8abe-ae81b37592ba" providerId="ADAL" clId="{0B5392C6-3090-4444-9715-E6E16791759C}" dt="2023-10-26T09:55:32.496" v="4" actId="20577"/>
        <pc:sldMkLst>
          <pc:docMk/>
          <pc:sldMk cId="1618576829" sldId="256"/>
        </pc:sldMkLst>
        <pc:spChg chg="mod">
          <ac:chgData name="김광우" userId="2a936863-4191-4eac-8abe-ae81b37592ba" providerId="ADAL" clId="{0B5392C6-3090-4444-9715-E6E16791759C}" dt="2023-10-26T09:55:27.46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0B5392C6-3090-4444-9715-E6E16791759C}" dt="2023-10-26T09:55:32.496" v="4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61BFF0F0-FE48-4A63-9F71-93EF6E67BE53}"/>
  </pc:docChgLst>
  <pc:docChgLst>
    <pc:chgData name="김광우" userId="2a936863-4191-4eac-8abe-ae81b37592ba" providerId="ADAL" clId="{ACB31E07-B23F-4870-9CBD-64AD9E4D60CF}"/>
  </pc:docChgLst>
  <pc:docChgLst>
    <pc:chgData name="김광우" userId="2a936863-4191-4eac-8abe-ae81b37592ba" providerId="ADAL" clId="{DCD68F33-6DAA-4D5D-BD6F-0F494ED638E9}"/>
  </pc:docChgLst>
  <pc:docChgLst>
    <pc:chgData name="김광우" userId="2a936863-4191-4eac-8abe-ae81b37592ba" providerId="ADAL" clId="{5F0F3B8F-F56C-4966-A996-E9713997DF2E}"/>
  </pc:docChgLst>
  <pc:docChgLst>
    <pc:chgData name="김광우" userId="2a936863-4191-4eac-8abe-ae81b37592ba" providerId="ADAL" clId="{F45BAA44-0C3B-4C71-93EA-91D783276ECE}"/>
    <pc:docChg chg="undo custSel addSld delSld modSld">
      <pc:chgData name="김광우" userId="2a936863-4191-4eac-8abe-ae81b37592ba" providerId="ADAL" clId="{F45BAA44-0C3B-4C71-93EA-91D783276ECE}" dt="2023-11-30T12:29:11.064" v="1897"/>
      <pc:docMkLst>
        <pc:docMk/>
      </pc:docMkLst>
      <pc:sldChg chg="modSp">
        <pc:chgData name="김광우" userId="2a936863-4191-4eac-8abe-ae81b37592ba" providerId="ADAL" clId="{F45BAA44-0C3B-4C71-93EA-91D783276ECE}" dt="2023-11-30T12:07:49.617" v="1669" actId="20577"/>
        <pc:sldMkLst>
          <pc:docMk/>
          <pc:sldMk cId="1618576829" sldId="256"/>
        </pc:sldMkLst>
        <pc:spChg chg="mod">
          <ac:chgData name="김광우" userId="2a936863-4191-4eac-8abe-ae81b37592ba" providerId="ADAL" clId="{F45BAA44-0C3B-4C71-93EA-91D783276ECE}" dt="2023-11-30T09:00:58.374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F45BAA44-0C3B-4C71-93EA-91D783276ECE}" dt="2023-11-30T12:07:49.617" v="1669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000A-431C-40B1-A2C8-FE0FFCC58DF1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4519-E400-4ABE-B707-9CEC1079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2024-01-01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Stochastic Block Models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Jan. 2,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834BA-3E33-4706-8D8C-A3E9B301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Synthetic data results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56B0C0-CB26-4F90-B21B-92A53D0C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" y="1867897"/>
            <a:ext cx="7544465" cy="4391062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F0171C-1AA2-4315-8936-1D8693EE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71941"/>
              </p:ext>
            </p:extLst>
          </p:nvPr>
        </p:nvGraphicFramePr>
        <p:xfrm>
          <a:off x="8052390" y="3228951"/>
          <a:ext cx="37355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730">
                  <a:extLst>
                    <a:ext uri="{9D8B030D-6E8A-4147-A177-3AD203B41FA5}">
                      <a16:colId xmlns:a16="http://schemas.microsoft.com/office/drawing/2014/main" val="1408324147"/>
                    </a:ext>
                  </a:extLst>
                </a:gridCol>
                <a:gridCol w="1036842">
                  <a:extLst>
                    <a:ext uri="{9D8B030D-6E8A-4147-A177-3AD203B41FA5}">
                      <a16:colId xmlns:a16="http://schemas.microsoft.com/office/drawing/2014/main" val="3932428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NMI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4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SBM (without 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4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GMM (without 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3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Proposed (with X and 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0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834BA-3E33-4706-8D8C-A3E9B301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Synthetic data results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AF788-76B0-4C49-A759-88D9AF06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4518"/>
            <a:ext cx="5639289" cy="47400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BF7B4D-F70E-4E12-ADCD-4EC842A2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658" y="3429000"/>
            <a:ext cx="3604572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3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667E8-99F7-4E79-962F-55A031CE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Real-world dataset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E866D-A464-48F5-850B-FCBDB231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Microbiome Subject Similarity Network</a:t>
            </a:r>
          </a:p>
          <a:p>
            <a:pPr lvl="1"/>
            <a:r>
              <a:rPr lang="en-US" altLang="ko-KR" dirty="0"/>
              <a:t>121 nodes</a:t>
            </a:r>
          </a:p>
          <a:p>
            <a:pPr lvl="1"/>
            <a:r>
              <a:rPr lang="en-US" altLang="ko-KR" dirty="0"/>
              <a:t>5-dimensional attribute vector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Protein interaction network</a:t>
            </a:r>
          </a:p>
          <a:p>
            <a:pPr lvl="1"/>
            <a:r>
              <a:rPr lang="en-US" altLang="ko-KR" dirty="0"/>
              <a:t>82 nodes</a:t>
            </a:r>
          </a:p>
          <a:p>
            <a:pPr lvl="1"/>
            <a:r>
              <a:rPr lang="en-US" altLang="ko-KR" dirty="0"/>
              <a:t>6-dimensional attribute vector</a:t>
            </a:r>
          </a:p>
        </p:txBody>
      </p:sp>
    </p:spTree>
    <p:extLst>
      <p:ext uri="{BB962C8B-B14F-4D97-AF65-F5344CB8AC3E}">
        <p14:creationId xmlns:p14="http://schemas.microsoft.com/office/powerpoint/2010/main" val="116467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7671D-F9C5-49B6-95E3-009CBFE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 prediction experiments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3246E-4BFA-4C84-A5AD-B30FA4E0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81908"/>
            <a:ext cx="5551045" cy="49740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6DC7DC-4B9C-4AD1-BD9D-DC4C75173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1908"/>
            <a:ext cx="5551045" cy="49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2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7671D-F9C5-49B6-95E3-009CBFE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Collaborative filtering experiments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605BC1-B7D3-4A1E-B96E-6F2E84C9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2" y="2002903"/>
            <a:ext cx="5578323" cy="41989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A812E3-7402-46F4-9A1D-7C1F422D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6696"/>
            <a:ext cx="5616427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7671D-F9C5-49B6-95E3-009CBFE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Community detection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8BFE7F-B7F0-4B5E-AE40-51AF1CA7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96" y="1984915"/>
            <a:ext cx="885520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7671D-F9C5-49B6-95E3-009CBFE2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Community detection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06E8DB-7C1F-4453-BDA9-67216BD2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852982"/>
            <a:ext cx="8931414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1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3D46D-9BC5-4F84-8C04-9B23E8F8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A4623-1300-4820-9274-755D5654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determine the number of communities?</a:t>
            </a:r>
          </a:p>
          <a:p>
            <a:r>
              <a:rPr lang="en-US" altLang="ko-KR" dirty="0"/>
              <a:t>How to handle a combination of multiple discrete and continuous attributes?</a:t>
            </a:r>
          </a:p>
          <a:p>
            <a:r>
              <a:rPr lang="en-US" altLang="ko-KR" dirty="0"/>
              <a:t>Relationship between ours and I-Louvain method.</a:t>
            </a:r>
          </a:p>
          <a:p>
            <a:r>
              <a:rPr lang="en-US" altLang="ko-KR" dirty="0"/>
              <a:t>Did not consider corrections for heterogeneous degrees, or the effect of partial dependency between attributes and connectivity.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38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AB247-5225-4489-A85F-9DCCBC12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E0203-1138-4FA3-A176-86EA67F1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Lee, C., Wilkinson, D.J. A review of stochastic block models and extensions for graph clustering. </a:t>
            </a:r>
            <a:r>
              <a:rPr lang="en-US" altLang="ko-KR" i="1" dirty="0"/>
              <a:t>Appl </a:t>
            </a:r>
            <a:r>
              <a:rPr lang="en-US" altLang="ko-KR" i="1" dirty="0" err="1"/>
              <a:t>Netw</a:t>
            </a:r>
            <a:r>
              <a:rPr lang="en-US" altLang="ko-KR" i="1" dirty="0"/>
              <a:t> Sci</a:t>
            </a:r>
            <a:r>
              <a:rPr lang="en-US" altLang="ko-KR" dirty="0"/>
              <a:t> </a:t>
            </a:r>
            <a:r>
              <a:rPr lang="en-US" altLang="ko-KR" b="1" dirty="0"/>
              <a:t>4</a:t>
            </a:r>
            <a:r>
              <a:rPr lang="en-US" altLang="ko-KR" dirty="0"/>
              <a:t>, 122 (2019). https://doi.org/10.1007/s41109-019-0232-2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14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6111D-05AE-4300-9EA4-91C91D1F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98492-AE1C-4998-9008-F3215FDE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common link prediction methods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Two common collaborative filtering approaches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C149F2-7B6A-418E-B427-024515FDF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7"/>
          <a:stretch/>
        </p:blipFill>
        <p:spPr>
          <a:xfrm>
            <a:off x="3287786" y="2488019"/>
            <a:ext cx="5616427" cy="1126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2AB533-0877-4511-8AF3-0B3A7184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266" y="4602951"/>
            <a:ext cx="4671465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2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4170841-6B83-4CBA-8175-A8159CA1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4702" cy="4351338"/>
          </a:xfrm>
        </p:spPr>
        <p:txBody>
          <a:bodyPr/>
          <a:lstStyle/>
          <a:p>
            <a:r>
              <a:rPr lang="en-US" altLang="ko-KR" b="1" dirty="0"/>
              <a:t>Community detection </a:t>
            </a:r>
            <a:r>
              <a:rPr lang="en-US" altLang="ko-KR" dirty="0"/>
              <a:t>is a clustering algorithm specially tailored for network analysis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3985D9-A67F-4CF2-A2F4-92301DBC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EC5F7F33-5BED-460D-9EB1-4C2E51049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81" y="2903418"/>
            <a:ext cx="3312227" cy="327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B9627A-DB70-49CC-B06B-922504BC78D4}"/>
              </a:ext>
            </a:extLst>
          </p:cNvPr>
          <p:cNvSpPr/>
          <p:nvPr/>
        </p:nvSpPr>
        <p:spPr>
          <a:xfrm>
            <a:off x="3579811" y="6387165"/>
            <a:ext cx="8608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Source: A review of stochastic block models and extensions for graph clustering</a:t>
            </a:r>
            <a:endParaRPr lang="ko-KR" altLang="en-US" dirty="0"/>
          </a:p>
        </p:txBody>
      </p:sp>
      <p:pic>
        <p:nvPicPr>
          <p:cNvPr id="1030" name="Picture 6" descr="figure 2">
            <a:extLst>
              <a:ext uri="{FF2B5EF4-FFF2-40B4-BE49-F238E27FC236}">
                <a16:creationId xmlns:a16="http://schemas.microsoft.com/office/drawing/2014/main" id="{A2DCF89A-7E35-42F1-A6EC-029F54AB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31" y="2903418"/>
            <a:ext cx="3273545" cy="327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F0F3C-D11B-440B-A3F7-8B959E00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Block Models (SBMs)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8D7F4-BF81-4A01-84E9-CA059DD6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objective is to partition the nodes into communities such that these assignments maximize the </a:t>
            </a:r>
            <a:r>
              <a:rPr lang="en-US" altLang="ko-KR" b="1" dirty="0"/>
              <a:t>likelihood</a:t>
            </a:r>
            <a:r>
              <a:rPr lang="en-US" altLang="ko-KR" dirty="0"/>
              <a:t> of the model according to the observed edges.</a:t>
            </a:r>
          </a:p>
          <a:p>
            <a:endParaRPr lang="en-US" altLang="ko-KR" dirty="0"/>
          </a:p>
          <a:p>
            <a:r>
              <a:rPr lang="en-US" altLang="ko-KR" dirty="0"/>
              <a:t>Setup:</a:t>
            </a:r>
          </a:p>
          <a:p>
            <a:pPr lvl="1"/>
            <a:r>
              <a:rPr lang="en-US" altLang="ko-KR" dirty="0"/>
              <a:t>N nodes</a:t>
            </a:r>
          </a:p>
          <a:p>
            <a:pPr lvl="1"/>
            <a:r>
              <a:rPr lang="en-US" altLang="ko-KR" dirty="0"/>
              <a:t>K communities (subgraphs)</a:t>
            </a:r>
          </a:p>
          <a:p>
            <a:pPr lvl="1"/>
            <a:r>
              <a:rPr lang="en-US" altLang="ko-KR" dirty="0"/>
              <a:t>K x K learnable matrix</a:t>
            </a:r>
          </a:p>
          <a:p>
            <a:pPr lvl="1"/>
            <a:r>
              <a:rPr lang="en-US" altLang="ko-KR" dirty="0"/>
              <a:t>N-length vector z (node-to-community assignment) </a:t>
            </a:r>
          </a:p>
          <a:p>
            <a:pPr lvl="1"/>
            <a:r>
              <a:rPr lang="en-US" altLang="ko-KR" dirty="0"/>
              <a:t>The adjacency matrix A=(</a:t>
            </a:r>
            <a:r>
              <a:rPr lang="en-US" altLang="ko-KR" dirty="0" err="1"/>
              <a:t>a_ij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2050" name="Picture 2" descr="https://latex2image-output.s3.amazonaws.com/img-aksJhApc32sp.png">
            <a:extLst>
              <a:ext uri="{FF2B5EF4-FFF2-40B4-BE49-F238E27FC236}">
                <a16:creationId xmlns:a16="http://schemas.microsoft.com/office/drawing/2014/main" id="{7FA3C779-C98D-4B66-8A36-13836F55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83" y="4963966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04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F0F3C-D11B-440B-A3F7-8B959E00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Stochastic block models (SBMs)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8D7F4-BF81-4A01-84E9-CA059DD6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Setup:</a:t>
            </a:r>
          </a:p>
          <a:p>
            <a:pPr lvl="1"/>
            <a:r>
              <a:rPr lang="en-US" altLang="ko-KR" dirty="0"/>
              <a:t>N nodes</a:t>
            </a:r>
          </a:p>
          <a:p>
            <a:pPr lvl="1"/>
            <a:r>
              <a:rPr lang="en-US" altLang="ko-KR" dirty="0"/>
              <a:t>K communities (subgraphs)</a:t>
            </a:r>
          </a:p>
          <a:p>
            <a:pPr lvl="1"/>
            <a:r>
              <a:rPr lang="en-US" altLang="ko-KR" dirty="0"/>
              <a:t>K x K learnable matrix</a:t>
            </a:r>
          </a:p>
          <a:p>
            <a:pPr lvl="1"/>
            <a:r>
              <a:rPr lang="en-US" altLang="ko-KR" dirty="0"/>
              <a:t>N-length vector z (node-to-community assignment) </a:t>
            </a:r>
          </a:p>
          <a:p>
            <a:pPr lvl="1"/>
            <a:r>
              <a:rPr lang="en-US" altLang="ko-KR" dirty="0"/>
              <a:t>The adjacency matrix A=(</a:t>
            </a:r>
            <a:r>
              <a:rPr lang="en-US" altLang="ko-KR" dirty="0" err="1"/>
              <a:t>a_ij</a:t>
            </a:r>
            <a:r>
              <a:rPr lang="en-US" altLang="ko-KR" dirty="0"/>
              <a:t>)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Model: </a:t>
            </a:r>
          </a:p>
          <a:p>
            <a:r>
              <a:rPr lang="en-US" altLang="ko-KR" dirty="0"/>
              <a:t>Training: Soon. (or any idea?)</a:t>
            </a:r>
          </a:p>
          <a:p>
            <a:pPr lvl="1"/>
            <a:endParaRPr lang="ko-KR" altLang="en-US" dirty="0"/>
          </a:p>
        </p:txBody>
      </p:sp>
      <p:pic>
        <p:nvPicPr>
          <p:cNvPr id="3074" name="Picture 2" descr="https://latex2image-output.s3.amazonaws.com/img-dZPM2CZGZjpm.png">
            <a:extLst>
              <a:ext uri="{FF2B5EF4-FFF2-40B4-BE49-F238E27FC236}">
                <a16:creationId xmlns:a16="http://schemas.microsoft.com/office/drawing/2014/main" id="{901C948B-40EA-48A1-934C-91197838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36" y="4772137"/>
            <a:ext cx="17145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4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B159C-9ABF-46B5-908C-36F1B74B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2293" cy="1325563"/>
          </a:xfrm>
        </p:spPr>
        <p:txBody>
          <a:bodyPr/>
          <a:lstStyle/>
          <a:p>
            <a:r>
              <a:rPr lang="en-US" altLang="ko-KR" dirty="0"/>
              <a:t>SBMs with multiple continuous attributes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8D640-7FEE-456B-BA84-2B246B80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Suppose we have attribute information X=(</a:t>
            </a:r>
            <a:r>
              <a:rPr lang="en-US" altLang="ko-KR" dirty="0" err="1"/>
              <a:t>x_ip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Denote Z (</a:t>
            </a:r>
            <a:r>
              <a:rPr lang="en-US" altLang="ko-KR" dirty="0" err="1"/>
              <a:t>NxK</a:t>
            </a:r>
            <a:r>
              <a:rPr lang="en-US" altLang="ko-KR" dirty="0"/>
              <a:t>) by a binary indicator matrix and z (Nx1) by the array labeling node-to-community assignments.</a:t>
            </a:r>
          </a:p>
          <a:p>
            <a:r>
              <a:rPr lang="en-US" altLang="ko-KR" dirty="0"/>
              <a:t>Assume connectivity and attributes are </a:t>
            </a:r>
            <a:r>
              <a:rPr lang="en-US" altLang="ko-KR" b="1" dirty="0"/>
              <a:t>conditionally independent</a:t>
            </a:r>
            <a:r>
              <a:rPr lang="en-US" altLang="ko-KR" dirty="0"/>
              <a:t>, given the community membership label.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DB5EE8-1862-4DB2-9D47-D19C391F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45" y="4423844"/>
            <a:ext cx="564690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8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B159C-9ABF-46B5-908C-36F1B74B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2293" cy="1325563"/>
          </a:xfrm>
        </p:spPr>
        <p:txBody>
          <a:bodyPr/>
          <a:lstStyle/>
          <a:p>
            <a:r>
              <a:rPr lang="en-US" altLang="ko-KR" dirty="0"/>
              <a:t>SBMs with multiple continuous attributes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8D640-7FEE-456B-BA84-2B246B80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9642" cy="4351338"/>
          </a:xfrm>
        </p:spPr>
        <p:txBody>
          <a:bodyPr/>
          <a:lstStyle/>
          <a:p>
            <a:r>
              <a:rPr lang="en-US" altLang="ko-KR" dirty="0"/>
              <a:t>We assume each community </a:t>
            </a:r>
            <a:r>
              <a:rPr lang="en-US" altLang="ko-KR" dirty="0" err="1"/>
              <a:t>i</a:t>
            </a:r>
            <a:r>
              <a:rPr lang="en-US" altLang="ko-KR" dirty="0"/>
              <a:t> has an associated p-dimensional mean    and covariance matrix   . </a:t>
            </a:r>
          </a:p>
          <a:p>
            <a:r>
              <a:rPr lang="en-US" altLang="ko-KR" dirty="0"/>
              <a:t>Let</a:t>
            </a:r>
          </a:p>
          <a:p>
            <a:r>
              <a:rPr lang="en-US" altLang="ko-KR" dirty="0"/>
              <a:t>Then, 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DB5EE8-1862-4DB2-9D47-D19C391F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45" y="4304094"/>
            <a:ext cx="5646909" cy="2263336"/>
          </a:xfrm>
          <a:prstGeom prst="rect">
            <a:avLst/>
          </a:prstGeom>
        </p:spPr>
      </p:pic>
      <p:pic>
        <p:nvPicPr>
          <p:cNvPr id="4098" name="Picture 2" descr="https://latex2image-output.s3.amazonaws.com/img-bV66YwdEEM8V.png">
            <a:extLst>
              <a:ext uri="{FF2B5EF4-FFF2-40B4-BE49-F238E27FC236}">
                <a16:creationId xmlns:a16="http://schemas.microsoft.com/office/drawing/2014/main" id="{409A266B-40F8-42E1-8669-0202C191F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93" y="2379146"/>
            <a:ext cx="2381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atex2image-output.s3.amazonaws.com/img-u5d5r5ADEkyv.png">
            <a:extLst>
              <a:ext uri="{FF2B5EF4-FFF2-40B4-BE49-F238E27FC236}">
                <a16:creationId xmlns:a16="http://schemas.microsoft.com/office/drawing/2014/main" id="{DCB1E2B9-F8F5-448A-93CA-155ECCEE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32" y="2377374"/>
            <a:ext cx="2762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atex2image-output.s3.amazonaws.com/img-gEkzbSNS9Qu8.png">
            <a:extLst>
              <a:ext uri="{FF2B5EF4-FFF2-40B4-BE49-F238E27FC236}">
                <a16:creationId xmlns:a16="http://schemas.microsoft.com/office/drawing/2014/main" id="{47717020-75A2-48D4-A61B-AC1D7553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58" y="2827892"/>
            <a:ext cx="35147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atex2image-output.s3.amazonaws.com/img-yhREEJxg2hBr.png">
            <a:extLst>
              <a:ext uri="{FF2B5EF4-FFF2-40B4-BE49-F238E27FC236}">
                <a16:creationId xmlns:a16="http://schemas.microsoft.com/office/drawing/2014/main" id="{225C1D83-E106-476C-9D0B-DBEBB87C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93" y="3289909"/>
            <a:ext cx="50292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4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B159C-9ABF-46B5-908C-36F1B74B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2293" cy="1325563"/>
          </a:xfrm>
        </p:spPr>
        <p:txBody>
          <a:bodyPr/>
          <a:lstStyle/>
          <a:p>
            <a:r>
              <a:rPr lang="en-US" altLang="ko-KR" dirty="0"/>
              <a:t>SBMs with multiple continuous attributes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8D640-7FEE-456B-BA84-2B246B80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9642" cy="4351338"/>
          </a:xfrm>
        </p:spPr>
        <p:txBody>
          <a:bodyPr/>
          <a:lstStyle/>
          <a:p>
            <a:r>
              <a:rPr lang="en-US" altLang="ko-KR" dirty="0"/>
              <a:t>We assume each community </a:t>
            </a:r>
            <a:r>
              <a:rPr lang="en-US" altLang="ko-KR" dirty="0" err="1"/>
              <a:t>i</a:t>
            </a:r>
            <a:r>
              <a:rPr lang="en-US" altLang="ko-KR" dirty="0"/>
              <a:t> has an associated p-dimensional mean    and covariance matrix   . </a:t>
            </a:r>
          </a:p>
          <a:p>
            <a:r>
              <a:rPr lang="en-US" altLang="ko-KR" dirty="0"/>
              <a:t>Let</a:t>
            </a:r>
          </a:p>
          <a:p>
            <a:r>
              <a:rPr lang="en-US" altLang="ko-KR" dirty="0"/>
              <a:t>Then,</a:t>
            </a:r>
          </a:p>
          <a:p>
            <a:endParaRPr lang="en-US" altLang="ko-KR" dirty="0"/>
          </a:p>
          <a:p>
            <a:r>
              <a:rPr lang="en-US" altLang="ko-KR" dirty="0"/>
              <a:t>And </a:t>
            </a:r>
            <a:r>
              <a:rPr lang="en-US" altLang="ko-KR" dirty="0" err="1"/>
              <a:t>Daudin</a:t>
            </a:r>
            <a:r>
              <a:rPr lang="en-US" altLang="ko-KR" dirty="0"/>
              <a:t> et al. showed </a:t>
            </a:r>
            <a:endParaRPr lang="ko-KR" altLang="en-US" dirty="0"/>
          </a:p>
        </p:txBody>
      </p:sp>
      <p:pic>
        <p:nvPicPr>
          <p:cNvPr id="4098" name="Picture 2" descr="https://latex2image-output.s3.amazonaws.com/img-bV66YwdEEM8V.png">
            <a:extLst>
              <a:ext uri="{FF2B5EF4-FFF2-40B4-BE49-F238E27FC236}">
                <a16:creationId xmlns:a16="http://schemas.microsoft.com/office/drawing/2014/main" id="{409A266B-40F8-42E1-8669-0202C191F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93" y="2379146"/>
            <a:ext cx="2381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atex2image-output.s3.amazonaws.com/img-u5d5r5ADEkyv.png">
            <a:extLst>
              <a:ext uri="{FF2B5EF4-FFF2-40B4-BE49-F238E27FC236}">
                <a16:creationId xmlns:a16="http://schemas.microsoft.com/office/drawing/2014/main" id="{DCB1E2B9-F8F5-448A-93CA-155ECCEE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32" y="2377374"/>
            <a:ext cx="2762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atex2image-output.s3.amazonaws.com/img-gEkzbSNS9Qu8.png">
            <a:extLst>
              <a:ext uri="{FF2B5EF4-FFF2-40B4-BE49-F238E27FC236}">
                <a16:creationId xmlns:a16="http://schemas.microsoft.com/office/drawing/2014/main" id="{47717020-75A2-48D4-A61B-AC1D7553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58" y="2827892"/>
            <a:ext cx="35147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atex2image-output.s3.amazonaws.com/img-yhREEJxg2hBr.png">
            <a:extLst>
              <a:ext uri="{FF2B5EF4-FFF2-40B4-BE49-F238E27FC236}">
                <a16:creationId xmlns:a16="http://schemas.microsoft.com/office/drawing/2014/main" id="{225C1D83-E106-476C-9D0B-DBEBB87C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93" y="3289909"/>
            <a:ext cx="50292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atex2image-output.s3.amazonaws.com/img-b6jd85daY9Wf.png">
            <a:extLst>
              <a:ext uri="{FF2B5EF4-FFF2-40B4-BE49-F238E27FC236}">
                <a16:creationId xmlns:a16="http://schemas.microsoft.com/office/drawing/2014/main" id="{B085CBB1-9580-45A6-9D0D-80BF970E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83" y="5041134"/>
            <a:ext cx="82962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4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B159C-9ABF-46B5-908C-36F1B74B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2293" cy="1325563"/>
          </a:xfrm>
        </p:spPr>
        <p:txBody>
          <a:bodyPr/>
          <a:lstStyle/>
          <a:p>
            <a:r>
              <a:rPr lang="en-US" altLang="ko-KR" dirty="0"/>
              <a:t>Training step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8D640-7FEE-456B-BA84-2B246B80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9642" cy="4351338"/>
          </a:xfrm>
        </p:spPr>
        <p:txBody>
          <a:bodyPr/>
          <a:lstStyle/>
          <a:p>
            <a:r>
              <a:rPr lang="en-US" altLang="ko-KR" dirty="0"/>
              <a:t>EM algorithm</a:t>
            </a:r>
          </a:p>
          <a:p>
            <a:pPr lvl="1"/>
            <a:r>
              <a:rPr lang="en-US" altLang="ko-KR" dirty="0"/>
              <a:t>E-step: For the probability of node </a:t>
            </a:r>
            <a:r>
              <a:rPr lang="en-US" altLang="ko-KR" dirty="0" err="1"/>
              <a:t>i</a:t>
            </a:r>
            <a:r>
              <a:rPr lang="en-US" altLang="ko-KR" dirty="0"/>
              <a:t> belonging to community c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M-step: </a:t>
            </a:r>
            <a:endParaRPr lang="ko-KR" altLang="en-US" dirty="0"/>
          </a:p>
        </p:txBody>
      </p:sp>
      <p:pic>
        <p:nvPicPr>
          <p:cNvPr id="6146" name="Picture 2" descr="https://latex2image-output.s3.amazonaws.com/img-mJRWMgcqHWa9.png">
            <a:extLst>
              <a:ext uri="{FF2B5EF4-FFF2-40B4-BE49-F238E27FC236}">
                <a16:creationId xmlns:a16="http://schemas.microsoft.com/office/drawing/2014/main" id="{E36A8F82-BF12-4C34-BE64-9BFC1D67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2960503"/>
            <a:ext cx="81248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atex2image-output.s3.amazonaws.com/img-Kctx2mav1dmB.png">
            <a:extLst>
              <a:ext uri="{FF2B5EF4-FFF2-40B4-BE49-F238E27FC236}">
                <a16:creationId xmlns:a16="http://schemas.microsoft.com/office/drawing/2014/main" id="{B8FEF1C5-4C48-4C61-9B2C-F017A16B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22" y="5001733"/>
            <a:ext cx="24860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atex2image-output.s3.amazonaws.com/img-2edwSQCqVafP.png">
            <a:extLst>
              <a:ext uri="{FF2B5EF4-FFF2-40B4-BE49-F238E27FC236}">
                <a16:creationId xmlns:a16="http://schemas.microsoft.com/office/drawing/2014/main" id="{BC84ABCA-614D-4071-844B-460D18942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32" y="5001733"/>
            <a:ext cx="47148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atex2image-output.s3.amazonaws.com/img-ctsvT2Sb7Cxy.png">
            <a:extLst>
              <a:ext uri="{FF2B5EF4-FFF2-40B4-BE49-F238E27FC236}">
                <a16:creationId xmlns:a16="http://schemas.microsoft.com/office/drawing/2014/main" id="{57D6C418-33D8-4B3D-A626-94ACBC4D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579" y="5047974"/>
            <a:ext cx="33909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7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BBE40-A403-4F35-9803-668DF9F3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Synthetic data results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484380C-E7D9-435E-865B-DE4D3A87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Setup:</a:t>
            </a:r>
          </a:p>
          <a:p>
            <a:pPr lvl="1"/>
            <a:r>
              <a:rPr lang="en-US" altLang="ko-KR" dirty="0"/>
              <a:t>N = 200</a:t>
            </a:r>
          </a:p>
          <a:p>
            <a:pPr lvl="1"/>
            <a:r>
              <a:rPr lang="en-US" altLang="ko-KR" dirty="0"/>
              <a:t>K = 4</a:t>
            </a:r>
          </a:p>
          <a:p>
            <a:pPr lvl="1"/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each c,                         and </a:t>
            </a:r>
          </a:p>
          <a:p>
            <a:pPr lvl="1"/>
            <a:r>
              <a:rPr lang="en-US" altLang="ko-KR" dirty="0"/>
              <a:t>   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DA061A-DC6E-4CB2-8598-25FE9507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47" y="3073695"/>
            <a:ext cx="3604572" cy="975445"/>
          </a:xfrm>
          <a:prstGeom prst="rect">
            <a:avLst/>
          </a:prstGeom>
        </p:spPr>
      </p:pic>
      <p:pic>
        <p:nvPicPr>
          <p:cNvPr id="7170" name="Picture 2" descr="https://latex2image-output.s3.amazonaws.com/img-TQhtW9CqhevG.png">
            <a:extLst>
              <a:ext uri="{FF2B5EF4-FFF2-40B4-BE49-F238E27FC236}">
                <a16:creationId xmlns:a16="http://schemas.microsoft.com/office/drawing/2014/main" id="{E9104C11-C1DE-43F7-8366-791377A3F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97" y="4297326"/>
            <a:ext cx="23622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atex2image-output.s3.amazonaws.com/img-bNJNkPFbutPu.png">
            <a:extLst>
              <a:ext uri="{FF2B5EF4-FFF2-40B4-BE49-F238E27FC236}">
                <a16:creationId xmlns:a16="http://schemas.microsoft.com/office/drawing/2014/main" id="{9F9C4C91-2D95-4157-B56C-8EBF5DC9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05" y="4297326"/>
            <a:ext cx="19907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atex2image-output.s3.amazonaws.com/img-mVRx4Nu7328x.png">
            <a:extLst>
              <a:ext uri="{FF2B5EF4-FFF2-40B4-BE49-F238E27FC236}">
                <a16:creationId xmlns:a16="http://schemas.microsoft.com/office/drawing/2014/main" id="{2183D19A-0ED5-4F4D-86DF-F7077B054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230" y="4737063"/>
            <a:ext cx="20383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8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6503</TotalTime>
  <Words>439</Words>
  <Application>Microsoft Office PowerPoint</Application>
  <PresentationFormat>와이드스크린</PresentationFormat>
  <Paragraphs>90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Stochastic Block Models</vt:lpstr>
      <vt:lpstr>Introduction</vt:lpstr>
      <vt:lpstr>Stochastic Block Models (SBMs)</vt:lpstr>
      <vt:lpstr>Stochastic block models (SBMs)</vt:lpstr>
      <vt:lpstr>SBMs with multiple continuous attributes</vt:lpstr>
      <vt:lpstr>SBMs with multiple continuous attributes</vt:lpstr>
      <vt:lpstr>SBMs with multiple continuous attributes</vt:lpstr>
      <vt:lpstr>Training step</vt:lpstr>
      <vt:lpstr>Synthetic data results</vt:lpstr>
      <vt:lpstr>Synthetic data results</vt:lpstr>
      <vt:lpstr>Synthetic data results</vt:lpstr>
      <vt:lpstr>Real-world dataset </vt:lpstr>
      <vt:lpstr>Link prediction experiments</vt:lpstr>
      <vt:lpstr>Collaborative filtering experiments</vt:lpstr>
      <vt:lpstr>Community detection</vt:lpstr>
      <vt:lpstr>Community detection</vt:lpstr>
      <vt:lpstr>Future work</vt:lpstr>
      <vt:lpstr>References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286</cp:revision>
  <dcterms:created xsi:type="dcterms:W3CDTF">2022-11-30T19:00:27Z</dcterms:created>
  <dcterms:modified xsi:type="dcterms:W3CDTF">2024-01-01T07:25:08Z</dcterms:modified>
</cp:coreProperties>
</file>