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ABA5B0FD-F0F8-4D58-8D7C-68057347283E}"/>
    <pc:docChg chg="undo custSel addSld delSld modSld sldOrd">
      <pc:chgData name="김광우" userId="2a936863-4191-4eac-8abe-ae81b37592ba" providerId="ADAL" clId="{ABA5B0FD-F0F8-4D58-8D7C-68057347283E}" dt="2023-10-05T13:48:46.203" v="1256" actId="1076"/>
      <pc:docMkLst>
        <pc:docMk/>
      </pc:docMkLst>
      <pc:sldChg chg="modSp">
        <pc:chgData name="김광우" userId="2a936863-4191-4eac-8abe-ae81b37592ba" providerId="ADAL" clId="{ABA5B0FD-F0F8-4D58-8D7C-68057347283E}" dt="2023-10-05T10:17:16.887" v="13" actId="20577"/>
        <pc:sldMkLst>
          <pc:docMk/>
          <pc:sldMk cId="1618576829" sldId="256"/>
        </pc:sldMkLst>
        <pc:spChg chg="mod">
          <ac:chgData name="김광우" userId="2a936863-4191-4eac-8abe-ae81b37592ba" providerId="ADAL" clId="{ABA5B0FD-F0F8-4D58-8D7C-68057347283E}" dt="2023-10-05T10:17:09.575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ABA5B0FD-F0F8-4D58-8D7C-68057347283E}" dt="2023-10-05T10:17:16.887" v="13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delSp modSp">
        <pc:chgData name="김광우" userId="2a936863-4191-4eac-8abe-ae81b37592ba" providerId="ADAL" clId="{ABA5B0FD-F0F8-4D58-8D7C-68057347283E}" dt="2023-10-05T10:28:34.920" v="260" actId="20577"/>
        <pc:sldMkLst>
          <pc:docMk/>
          <pc:sldMk cId="1534669889" sldId="257"/>
        </pc:sldMkLst>
        <pc:spChg chg="mod">
          <ac:chgData name="김광우" userId="2a936863-4191-4eac-8abe-ae81b37592ba" providerId="ADAL" clId="{ABA5B0FD-F0F8-4D58-8D7C-68057347283E}" dt="2023-10-05T10:28:34.920" v="260" actId="20577"/>
          <ac:spMkLst>
            <pc:docMk/>
            <pc:sldMk cId="1534669889" sldId="257"/>
            <ac:spMk id="3" creationId="{B124CDED-AAA1-4537-ABDA-11B4F8D07891}"/>
          </ac:spMkLst>
        </pc:spChg>
        <pc:picChg chg="del">
          <ac:chgData name="김광우" userId="2a936863-4191-4eac-8abe-ae81b37592ba" providerId="ADAL" clId="{ABA5B0FD-F0F8-4D58-8D7C-68057347283E}" dt="2023-10-05T10:20:25.105" v="14" actId="478"/>
          <ac:picMkLst>
            <pc:docMk/>
            <pc:sldMk cId="1534669889" sldId="257"/>
            <ac:picMk id="1026" creationId="{1AF4FDA5-5204-4CE2-9163-F16892247939}"/>
          </ac:picMkLst>
        </pc:picChg>
        <pc:picChg chg="del">
          <ac:chgData name="김광우" userId="2a936863-4191-4eac-8abe-ae81b37592ba" providerId="ADAL" clId="{ABA5B0FD-F0F8-4D58-8D7C-68057347283E}" dt="2023-10-05T10:20:25.105" v="14" actId="478"/>
          <ac:picMkLst>
            <pc:docMk/>
            <pc:sldMk cId="1534669889" sldId="257"/>
            <ac:picMk id="1028" creationId="{74F9BECD-35D8-40D5-83B8-A0B29AB5ECA2}"/>
          </ac:picMkLst>
        </pc:picChg>
        <pc:picChg chg="del">
          <ac:chgData name="김광우" userId="2a936863-4191-4eac-8abe-ae81b37592ba" providerId="ADAL" clId="{ABA5B0FD-F0F8-4D58-8D7C-68057347283E}" dt="2023-10-05T10:20:25.105" v="14" actId="478"/>
          <ac:picMkLst>
            <pc:docMk/>
            <pc:sldMk cId="1534669889" sldId="257"/>
            <ac:picMk id="1030" creationId="{5D103FE9-9D27-459C-8AB2-C584AFFEEE3F}"/>
          </ac:picMkLst>
        </pc:picChg>
        <pc:picChg chg="del">
          <ac:chgData name="김광우" userId="2a936863-4191-4eac-8abe-ae81b37592ba" providerId="ADAL" clId="{ABA5B0FD-F0F8-4D58-8D7C-68057347283E}" dt="2023-10-05T10:20:25.105" v="14" actId="478"/>
          <ac:picMkLst>
            <pc:docMk/>
            <pc:sldMk cId="1534669889" sldId="257"/>
            <ac:picMk id="1032" creationId="{111F182F-0950-471A-8177-8C1FA299DA48}"/>
          </ac:picMkLst>
        </pc:picChg>
        <pc:picChg chg="del">
          <ac:chgData name="김광우" userId="2a936863-4191-4eac-8abe-ae81b37592ba" providerId="ADAL" clId="{ABA5B0FD-F0F8-4D58-8D7C-68057347283E}" dt="2023-10-05T10:20:25.105" v="14" actId="478"/>
          <ac:picMkLst>
            <pc:docMk/>
            <pc:sldMk cId="1534669889" sldId="257"/>
            <ac:picMk id="1034" creationId="{2E25B14A-09AF-49C6-93E5-AB458F6687A4}"/>
          </ac:picMkLst>
        </pc:picChg>
      </pc:sldChg>
      <pc:sldChg chg="addSp modSp add">
        <pc:chgData name="김광우" userId="2a936863-4191-4eac-8abe-ae81b37592ba" providerId="ADAL" clId="{ABA5B0FD-F0F8-4D58-8D7C-68057347283E}" dt="2023-10-05T10:37:59.289" v="285" actId="1076"/>
        <pc:sldMkLst>
          <pc:docMk/>
          <pc:sldMk cId="1096629257" sldId="258"/>
        </pc:sldMkLst>
        <pc:spChg chg="mod">
          <ac:chgData name="김광우" userId="2a936863-4191-4eac-8abe-ae81b37592ba" providerId="ADAL" clId="{ABA5B0FD-F0F8-4D58-8D7C-68057347283E}" dt="2023-10-05T10:34:35.338" v="270" actId="255"/>
          <ac:spMkLst>
            <pc:docMk/>
            <pc:sldMk cId="1096629257" sldId="258"/>
            <ac:spMk id="2" creationId="{EE949FE0-F823-4DCB-8825-97592CDAC973}"/>
          </ac:spMkLst>
        </pc:spChg>
        <pc:spChg chg="mod">
          <ac:chgData name="김광우" userId="2a936863-4191-4eac-8abe-ae81b37592ba" providerId="ADAL" clId="{ABA5B0FD-F0F8-4D58-8D7C-68057347283E}" dt="2023-10-05T10:36:22.352" v="278" actId="20577"/>
          <ac:spMkLst>
            <pc:docMk/>
            <pc:sldMk cId="1096629257" sldId="258"/>
            <ac:spMk id="3" creationId="{396CD8E0-E62B-4D51-A22E-CE0E7673BD12}"/>
          </ac:spMkLst>
        </pc:spChg>
        <pc:picChg chg="add mod">
          <ac:chgData name="김광우" userId="2a936863-4191-4eac-8abe-ae81b37592ba" providerId="ADAL" clId="{ABA5B0FD-F0F8-4D58-8D7C-68057347283E}" dt="2023-10-05T10:36:25.559" v="280" actId="1076"/>
          <ac:picMkLst>
            <pc:docMk/>
            <pc:sldMk cId="1096629257" sldId="258"/>
            <ac:picMk id="4" creationId="{9DE9D255-3FB6-4DEA-9454-758BB140457B}"/>
          </ac:picMkLst>
        </pc:picChg>
        <pc:picChg chg="add mod">
          <ac:chgData name="김광우" userId="2a936863-4191-4eac-8abe-ae81b37592ba" providerId="ADAL" clId="{ABA5B0FD-F0F8-4D58-8D7C-68057347283E}" dt="2023-10-05T10:37:08.032" v="282" actId="1076"/>
          <ac:picMkLst>
            <pc:docMk/>
            <pc:sldMk cId="1096629257" sldId="258"/>
            <ac:picMk id="5" creationId="{5AFC4E62-1AF2-44AD-8B87-20A115D893B1}"/>
          </ac:picMkLst>
        </pc:picChg>
        <pc:picChg chg="add mod">
          <ac:chgData name="김광우" userId="2a936863-4191-4eac-8abe-ae81b37592ba" providerId="ADAL" clId="{ABA5B0FD-F0F8-4D58-8D7C-68057347283E}" dt="2023-10-05T10:37:59.289" v="285" actId="1076"/>
          <ac:picMkLst>
            <pc:docMk/>
            <pc:sldMk cId="1096629257" sldId="258"/>
            <ac:picMk id="6" creationId="{59B41E4D-6AD2-42AF-87E6-0652AA092986}"/>
          </ac:picMkLst>
        </pc:picChg>
      </pc:sldChg>
      <pc:sldChg chg="del">
        <pc:chgData name="김광우" userId="2a936863-4191-4eac-8abe-ae81b37592ba" providerId="ADAL" clId="{ABA5B0FD-F0F8-4D58-8D7C-68057347283E}" dt="2023-10-05T10:25:49.624" v="207" actId="2696"/>
        <pc:sldMkLst>
          <pc:docMk/>
          <pc:sldMk cId="2799289492" sldId="258"/>
        </pc:sldMkLst>
      </pc:sldChg>
      <pc:sldChg chg="addSp delSp modSp add">
        <pc:chgData name="김광우" userId="2a936863-4191-4eac-8abe-ae81b37592ba" providerId="ADAL" clId="{ABA5B0FD-F0F8-4D58-8D7C-68057347283E}" dt="2023-10-05T11:01:40.594" v="492" actId="20577"/>
        <pc:sldMkLst>
          <pc:docMk/>
          <pc:sldMk cId="807919234" sldId="259"/>
        </pc:sldMkLst>
        <pc:spChg chg="mod">
          <ac:chgData name="김광우" userId="2a936863-4191-4eac-8abe-ae81b37592ba" providerId="ADAL" clId="{ABA5B0FD-F0F8-4D58-8D7C-68057347283E}" dt="2023-10-05T11:01:40.594" v="492" actId="20577"/>
          <ac:spMkLst>
            <pc:docMk/>
            <pc:sldMk cId="807919234" sldId="259"/>
            <ac:spMk id="2" creationId="{EE949FE0-F823-4DCB-8825-97592CDAC973}"/>
          </ac:spMkLst>
        </pc:spChg>
        <pc:spChg chg="mod">
          <ac:chgData name="김광우" userId="2a936863-4191-4eac-8abe-ae81b37592ba" providerId="ADAL" clId="{ABA5B0FD-F0F8-4D58-8D7C-68057347283E}" dt="2023-10-05T10:50:51.357" v="406" actId="20577"/>
          <ac:spMkLst>
            <pc:docMk/>
            <pc:sldMk cId="807919234" sldId="259"/>
            <ac:spMk id="3" creationId="{396CD8E0-E62B-4D51-A22E-CE0E7673BD12}"/>
          </ac:spMkLst>
        </pc:spChg>
        <pc:picChg chg="del">
          <ac:chgData name="김광우" userId="2a936863-4191-4eac-8abe-ae81b37592ba" providerId="ADAL" clId="{ABA5B0FD-F0F8-4D58-8D7C-68057347283E}" dt="2023-10-05T10:39:50.231" v="287" actId="478"/>
          <ac:picMkLst>
            <pc:docMk/>
            <pc:sldMk cId="807919234" sldId="259"/>
            <ac:picMk id="4" creationId="{9DE9D255-3FB6-4DEA-9454-758BB140457B}"/>
          </ac:picMkLst>
        </pc:picChg>
        <pc:picChg chg="del">
          <ac:chgData name="김광우" userId="2a936863-4191-4eac-8abe-ae81b37592ba" providerId="ADAL" clId="{ABA5B0FD-F0F8-4D58-8D7C-68057347283E}" dt="2023-10-05T10:39:50.777" v="288" actId="478"/>
          <ac:picMkLst>
            <pc:docMk/>
            <pc:sldMk cId="807919234" sldId="259"/>
            <ac:picMk id="5" creationId="{5AFC4E62-1AF2-44AD-8B87-20A115D893B1}"/>
          </ac:picMkLst>
        </pc:picChg>
        <pc:picChg chg="del">
          <ac:chgData name="김광우" userId="2a936863-4191-4eac-8abe-ae81b37592ba" providerId="ADAL" clId="{ABA5B0FD-F0F8-4D58-8D7C-68057347283E}" dt="2023-10-05T10:39:51.105" v="289" actId="478"/>
          <ac:picMkLst>
            <pc:docMk/>
            <pc:sldMk cId="807919234" sldId="259"/>
            <ac:picMk id="6" creationId="{59B41E4D-6AD2-42AF-87E6-0652AA092986}"/>
          </ac:picMkLst>
        </pc:picChg>
        <pc:picChg chg="add mod">
          <ac:chgData name="김광우" userId="2a936863-4191-4eac-8abe-ae81b37592ba" providerId="ADAL" clId="{ABA5B0FD-F0F8-4D58-8D7C-68057347283E}" dt="2023-10-05T10:48:03.984" v="345" actId="1076"/>
          <ac:picMkLst>
            <pc:docMk/>
            <pc:sldMk cId="807919234" sldId="259"/>
            <ac:picMk id="7" creationId="{F26DB0F7-AD7A-4056-8CD1-60680D86FCF9}"/>
          </ac:picMkLst>
        </pc:picChg>
        <pc:picChg chg="add mod">
          <ac:chgData name="김광우" userId="2a936863-4191-4eac-8abe-ae81b37592ba" providerId="ADAL" clId="{ABA5B0FD-F0F8-4D58-8D7C-68057347283E}" dt="2023-10-05T10:50:57.396" v="408" actId="1076"/>
          <ac:picMkLst>
            <pc:docMk/>
            <pc:sldMk cId="807919234" sldId="259"/>
            <ac:picMk id="8" creationId="{F7C29734-5957-4A74-92C6-1DED7A5B8A98}"/>
          </ac:picMkLst>
        </pc:picChg>
        <pc:picChg chg="add mod modCrop">
          <ac:chgData name="김광우" userId="2a936863-4191-4eac-8abe-ae81b37592ba" providerId="ADAL" clId="{ABA5B0FD-F0F8-4D58-8D7C-68057347283E}" dt="2023-10-05T10:53:02.299" v="415" actId="1076"/>
          <ac:picMkLst>
            <pc:docMk/>
            <pc:sldMk cId="807919234" sldId="259"/>
            <ac:picMk id="9" creationId="{48540AAB-D5D7-445B-A11A-237943A2A4B4}"/>
          </ac:picMkLst>
        </pc:picChg>
      </pc:sldChg>
      <pc:sldChg chg="del">
        <pc:chgData name="김광우" userId="2a936863-4191-4eac-8abe-ae81b37592ba" providerId="ADAL" clId="{ABA5B0FD-F0F8-4D58-8D7C-68057347283E}" dt="2023-10-05T10:25:50.044" v="208" actId="2696"/>
        <pc:sldMkLst>
          <pc:docMk/>
          <pc:sldMk cId="1421860819" sldId="259"/>
        </pc:sldMkLst>
      </pc:sldChg>
      <pc:sldChg chg="del">
        <pc:chgData name="김광우" userId="2a936863-4191-4eac-8abe-ae81b37592ba" providerId="ADAL" clId="{ABA5B0FD-F0F8-4D58-8D7C-68057347283E}" dt="2023-10-05T10:25:50.204" v="209" actId="2696"/>
        <pc:sldMkLst>
          <pc:docMk/>
          <pc:sldMk cId="435577393" sldId="260"/>
        </pc:sldMkLst>
      </pc:sldChg>
      <pc:sldChg chg="addSp delSp modSp add">
        <pc:chgData name="김광우" userId="2a936863-4191-4eac-8abe-ae81b37592ba" providerId="ADAL" clId="{ABA5B0FD-F0F8-4D58-8D7C-68057347283E}" dt="2023-10-05T11:05:07.088" v="503" actId="1076"/>
        <pc:sldMkLst>
          <pc:docMk/>
          <pc:sldMk cId="2120741431" sldId="260"/>
        </pc:sldMkLst>
        <pc:spChg chg="mod">
          <ac:chgData name="김광우" userId="2a936863-4191-4eac-8abe-ae81b37592ba" providerId="ADAL" clId="{ABA5B0FD-F0F8-4D58-8D7C-68057347283E}" dt="2023-10-05T11:01:42.860" v="493" actId="20577"/>
          <ac:spMkLst>
            <pc:docMk/>
            <pc:sldMk cId="2120741431" sldId="260"/>
            <ac:spMk id="2" creationId="{EE949FE0-F823-4DCB-8825-97592CDAC973}"/>
          </ac:spMkLst>
        </pc:spChg>
        <pc:spChg chg="mod">
          <ac:chgData name="김광우" userId="2a936863-4191-4eac-8abe-ae81b37592ba" providerId="ADAL" clId="{ABA5B0FD-F0F8-4D58-8D7C-68057347283E}" dt="2023-10-05T11:01:24.602" v="490" actId="20577"/>
          <ac:spMkLst>
            <pc:docMk/>
            <pc:sldMk cId="2120741431" sldId="260"/>
            <ac:spMk id="3" creationId="{396CD8E0-E62B-4D51-A22E-CE0E7673BD12}"/>
          </ac:spMkLst>
        </pc:spChg>
        <pc:spChg chg="add mod">
          <ac:chgData name="김광우" userId="2a936863-4191-4eac-8abe-ae81b37592ba" providerId="ADAL" clId="{ABA5B0FD-F0F8-4D58-8D7C-68057347283E}" dt="2023-10-05T11:04:56.711" v="501" actId="208"/>
          <ac:spMkLst>
            <pc:docMk/>
            <pc:sldMk cId="2120741431" sldId="260"/>
            <ac:spMk id="11" creationId="{2FF68F8B-B2DC-4231-BAD6-0035CBA44F22}"/>
          </ac:spMkLst>
        </pc:spChg>
        <pc:spChg chg="add mod">
          <ac:chgData name="김광우" userId="2a936863-4191-4eac-8abe-ae81b37592ba" providerId="ADAL" clId="{ABA5B0FD-F0F8-4D58-8D7C-68057347283E}" dt="2023-10-05T11:05:07.088" v="503" actId="1076"/>
          <ac:spMkLst>
            <pc:docMk/>
            <pc:sldMk cId="2120741431" sldId="260"/>
            <ac:spMk id="12" creationId="{6343F255-1CD2-48D1-9CA0-D7B58D64759E}"/>
          </ac:spMkLst>
        </pc:spChg>
        <pc:picChg chg="add mod">
          <ac:chgData name="김광우" userId="2a936863-4191-4eac-8abe-ae81b37592ba" providerId="ADAL" clId="{ABA5B0FD-F0F8-4D58-8D7C-68057347283E}" dt="2023-10-05T11:00:12.563" v="425" actId="1076"/>
          <ac:picMkLst>
            <pc:docMk/>
            <pc:sldMk cId="2120741431" sldId="260"/>
            <ac:picMk id="4" creationId="{EF0019B4-69BB-4D8C-8EE2-098E22097F2D}"/>
          </ac:picMkLst>
        </pc:picChg>
        <pc:picChg chg="add mod">
          <ac:chgData name="김광우" userId="2a936863-4191-4eac-8abe-ae81b37592ba" providerId="ADAL" clId="{ABA5B0FD-F0F8-4D58-8D7C-68057347283E}" dt="2023-10-05T11:01:18.866" v="476" actId="1076"/>
          <ac:picMkLst>
            <pc:docMk/>
            <pc:sldMk cId="2120741431" sldId="260"/>
            <ac:picMk id="5" creationId="{478BB136-448D-4756-AB5E-DFEC3E3EC627}"/>
          </ac:picMkLst>
        </pc:picChg>
        <pc:picChg chg="add mod">
          <ac:chgData name="김광우" userId="2a936863-4191-4eac-8abe-ae81b37592ba" providerId="ADAL" clId="{ABA5B0FD-F0F8-4D58-8D7C-68057347283E}" dt="2023-10-05T11:01:48.153" v="494" actId="1076"/>
          <ac:picMkLst>
            <pc:docMk/>
            <pc:sldMk cId="2120741431" sldId="260"/>
            <ac:picMk id="6" creationId="{635A570A-479C-4FC4-87E0-201A8540287E}"/>
          </ac:picMkLst>
        </pc:picChg>
        <pc:picChg chg="del">
          <ac:chgData name="김광우" userId="2a936863-4191-4eac-8abe-ae81b37592ba" providerId="ADAL" clId="{ABA5B0FD-F0F8-4D58-8D7C-68057347283E}" dt="2023-10-05T10:56:13.067" v="417" actId="478"/>
          <ac:picMkLst>
            <pc:docMk/>
            <pc:sldMk cId="2120741431" sldId="260"/>
            <ac:picMk id="7" creationId="{F26DB0F7-AD7A-4056-8CD1-60680D86FCF9}"/>
          </ac:picMkLst>
        </pc:picChg>
        <pc:picChg chg="del">
          <ac:chgData name="김광우" userId="2a936863-4191-4eac-8abe-ae81b37592ba" providerId="ADAL" clId="{ABA5B0FD-F0F8-4D58-8D7C-68057347283E}" dt="2023-10-05T10:56:13.444" v="418" actId="478"/>
          <ac:picMkLst>
            <pc:docMk/>
            <pc:sldMk cId="2120741431" sldId="260"/>
            <ac:picMk id="8" creationId="{F7C29734-5957-4A74-92C6-1DED7A5B8A98}"/>
          </ac:picMkLst>
        </pc:picChg>
        <pc:picChg chg="del">
          <ac:chgData name="김광우" userId="2a936863-4191-4eac-8abe-ae81b37592ba" providerId="ADAL" clId="{ABA5B0FD-F0F8-4D58-8D7C-68057347283E}" dt="2023-10-05T10:56:13.760" v="419" actId="478"/>
          <ac:picMkLst>
            <pc:docMk/>
            <pc:sldMk cId="2120741431" sldId="260"/>
            <ac:picMk id="9" creationId="{48540AAB-D5D7-445B-A11A-237943A2A4B4}"/>
          </ac:picMkLst>
        </pc:picChg>
        <pc:picChg chg="add mod modCrop">
          <ac:chgData name="김광우" userId="2a936863-4191-4eac-8abe-ae81b37592ba" providerId="ADAL" clId="{ABA5B0FD-F0F8-4D58-8D7C-68057347283E}" dt="2023-10-05T11:04:44.421" v="498" actId="18131"/>
          <ac:picMkLst>
            <pc:docMk/>
            <pc:sldMk cId="2120741431" sldId="260"/>
            <ac:picMk id="10" creationId="{1625B29B-3CC5-42B0-B54B-DA74ACD2F13C}"/>
          </ac:picMkLst>
        </pc:picChg>
      </pc:sldChg>
      <pc:sldChg chg="addSp delSp modSp add">
        <pc:chgData name="김광우" userId="2a936863-4191-4eac-8abe-ae81b37592ba" providerId="ADAL" clId="{ABA5B0FD-F0F8-4D58-8D7C-68057347283E}" dt="2023-10-05T11:25:42.011" v="558" actId="1076"/>
        <pc:sldMkLst>
          <pc:docMk/>
          <pc:sldMk cId="2236096563" sldId="261"/>
        </pc:sldMkLst>
        <pc:spChg chg="mod">
          <ac:chgData name="김광우" userId="2a936863-4191-4eac-8abe-ae81b37592ba" providerId="ADAL" clId="{ABA5B0FD-F0F8-4D58-8D7C-68057347283E}" dt="2023-10-05T11:24:49.179" v="538" actId="20577"/>
          <ac:spMkLst>
            <pc:docMk/>
            <pc:sldMk cId="2236096563" sldId="261"/>
            <ac:spMk id="2" creationId="{EE949FE0-F823-4DCB-8825-97592CDAC973}"/>
          </ac:spMkLst>
        </pc:spChg>
        <pc:spChg chg="del mod">
          <ac:chgData name="김광우" userId="2a936863-4191-4eac-8abe-ae81b37592ba" providerId="ADAL" clId="{ABA5B0FD-F0F8-4D58-8D7C-68057347283E}" dt="2023-10-05T11:20:32.496" v="526" actId="478"/>
          <ac:spMkLst>
            <pc:docMk/>
            <pc:sldMk cId="2236096563" sldId="261"/>
            <ac:spMk id="3" creationId="{396CD8E0-E62B-4D51-A22E-CE0E7673BD12}"/>
          </ac:spMkLst>
        </pc:spChg>
        <pc:spChg chg="del">
          <ac:chgData name="김광우" userId="2a936863-4191-4eac-8abe-ae81b37592ba" providerId="ADAL" clId="{ABA5B0FD-F0F8-4D58-8D7C-68057347283E}" dt="2023-10-05T11:05:36.615" v="511" actId="478"/>
          <ac:spMkLst>
            <pc:docMk/>
            <pc:sldMk cId="2236096563" sldId="261"/>
            <ac:spMk id="12" creationId="{6343F255-1CD2-48D1-9CA0-D7B58D64759E}"/>
          </ac:spMkLst>
        </pc:spChg>
        <pc:spChg chg="add mod">
          <ac:chgData name="김광우" userId="2a936863-4191-4eac-8abe-ae81b37592ba" providerId="ADAL" clId="{ABA5B0FD-F0F8-4D58-8D7C-68057347283E}" dt="2023-10-05T11:25:42.011" v="558" actId="1076"/>
          <ac:spMkLst>
            <pc:docMk/>
            <pc:sldMk cId="2236096563" sldId="261"/>
            <ac:spMk id="13" creationId="{525D77F9-7B1E-4B2A-A7CF-BACA0EE8CB1D}"/>
          </ac:spMkLst>
        </pc:spChg>
        <pc:picChg chg="del">
          <ac:chgData name="김광우" userId="2a936863-4191-4eac-8abe-ae81b37592ba" providerId="ADAL" clId="{ABA5B0FD-F0F8-4D58-8D7C-68057347283E}" dt="2023-10-05T11:05:39.662" v="515" actId="478"/>
          <ac:picMkLst>
            <pc:docMk/>
            <pc:sldMk cId="2236096563" sldId="261"/>
            <ac:picMk id="4" creationId="{EF0019B4-69BB-4D8C-8EE2-098E22097F2D}"/>
          </ac:picMkLst>
        </pc:picChg>
        <pc:picChg chg="del">
          <ac:chgData name="김광우" userId="2a936863-4191-4eac-8abe-ae81b37592ba" providerId="ADAL" clId="{ABA5B0FD-F0F8-4D58-8D7C-68057347283E}" dt="2023-10-05T11:05:40.754" v="516" actId="478"/>
          <ac:picMkLst>
            <pc:docMk/>
            <pc:sldMk cId="2236096563" sldId="261"/>
            <ac:picMk id="5" creationId="{478BB136-448D-4756-AB5E-DFEC3E3EC627}"/>
          </ac:picMkLst>
        </pc:picChg>
        <pc:picChg chg="del">
          <ac:chgData name="김광우" userId="2a936863-4191-4eac-8abe-ae81b37592ba" providerId="ADAL" clId="{ABA5B0FD-F0F8-4D58-8D7C-68057347283E}" dt="2023-10-05T11:05:37.861" v="513" actId="478"/>
          <ac:picMkLst>
            <pc:docMk/>
            <pc:sldMk cId="2236096563" sldId="261"/>
            <ac:picMk id="6" creationId="{635A570A-479C-4FC4-87E0-201A8540287E}"/>
          </ac:picMkLst>
        </pc:picChg>
        <pc:picChg chg="add del mod">
          <ac:chgData name="김광우" userId="2a936863-4191-4eac-8abe-ae81b37592ba" providerId="ADAL" clId="{ABA5B0FD-F0F8-4D58-8D7C-68057347283E}" dt="2023-10-05T11:24:28.266" v="529" actId="478"/>
          <ac:picMkLst>
            <pc:docMk/>
            <pc:sldMk cId="2236096563" sldId="261"/>
            <ac:picMk id="7" creationId="{5D191EE8-8A26-4B02-AC43-56A3C91F6515}"/>
          </ac:picMkLst>
        </pc:picChg>
        <pc:picChg chg="add mod">
          <ac:chgData name="김광우" userId="2a936863-4191-4eac-8abe-ae81b37592ba" providerId="ADAL" clId="{ABA5B0FD-F0F8-4D58-8D7C-68057347283E}" dt="2023-10-05T11:24:56.733" v="541" actId="1076"/>
          <ac:picMkLst>
            <pc:docMk/>
            <pc:sldMk cId="2236096563" sldId="261"/>
            <ac:picMk id="8" creationId="{49A4BCF7-2158-43E7-B9F8-308A26460F8C}"/>
          </ac:picMkLst>
        </pc:picChg>
        <pc:picChg chg="add mod">
          <ac:chgData name="김광우" userId="2a936863-4191-4eac-8abe-ae81b37592ba" providerId="ADAL" clId="{ABA5B0FD-F0F8-4D58-8D7C-68057347283E}" dt="2023-10-05T11:25:26.500" v="545" actId="1076"/>
          <ac:picMkLst>
            <pc:docMk/>
            <pc:sldMk cId="2236096563" sldId="261"/>
            <ac:picMk id="9" creationId="{8CB54640-85E9-4D59-9E3F-7D4E199B9E69}"/>
          </ac:picMkLst>
        </pc:picChg>
        <pc:picChg chg="del">
          <ac:chgData name="김광우" userId="2a936863-4191-4eac-8abe-ae81b37592ba" providerId="ADAL" clId="{ABA5B0FD-F0F8-4D58-8D7C-68057347283E}" dt="2023-10-05T11:05:37.476" v="512" actId="478"/>
          <ac:picMkLst>
            <pc:docMk/>
            <pc:sldMk cId="2236096563" sldId="261"/>
            <ac:picMk id="10" creationId="{1625B29B-3CC5-42B0-B54B-DA74ACD2F13C}"/>
          </ac:picMkLst>
        </pc:picChg>
      </pc:sldChg>
      <pc:sldChg chg="addSp delSp modSp add">
        <pc:chgData name="김광우" userId="2a936863-4191-4eac-8abe-ae81b37592ba" providerId="ADAL" clId="{ABA5B0FD-F0F8-4D58-8D7C-68057347283E}" dt="2023-10-05T11:34:28.701" v="652" actId="478"/>
        <pc:sldMkLst>
          <pc:docMk/>
          <pc:sldMk cId="2786984569" sldId="262"/>
        </pc:sldMkLst>
        <pc:spChg chg="mod">
          <ac:chgData name="김광우" userId="2a936863-4191-4eac-8abe-ae81b37592ba" providerId="ADAL" clId="{ABA5B0FD-F0F8-4D58-8D7C-68057347283E}" dt="2023-10-05T11:30:08.852" v="638"/>
          <ac:spMkLst>
            <pc:docMk/>
            <pc:sldMk cId="2786984569" sldId="262"/>
            <ac:spMk id="2" creationId="{EE949FE0-F823-4DCB-8825-97592CDAC973}"/>
          </ac:spMkLst>
        </pc:spChg>
        <pc:spChg chg="del">
          <ac:chgData name="김광우" userId="2a936863-4191-4eac-8abe-ae81b37592ba" providerId="ADAL" clId="{ABA5B0FD-F0F8-4D58-8D7C-68057347283E}" dt="2023-10-05T11:26:04.333" v="562" actId="478"/>
          <ac:spMkLst>
            <pc:docMk/>
            <pc:sldMk cId="2786984569" sldId="262"/>
            <ac:spMk id="11" creationId="{2FF68F8B-B2DC-4231-BAD6-0035CBA44F22}"/>
          </ac:spMkLst>
        </pc:spChg>
        <pc:spChg chg="del">
          <ac:chgData name="김광우" userId="2a936863-4191-4eac-8abe-ae81b37592ba" providerId="ADAL" clId="{ABA5B0FD-F0F8-4D58-8D7C-68057347283E}" dt="2023-10-05T11:26:04.333" v="562" actId="478"/>
          <ac:spMkLst>
            <pc:docMk/>
            <pc:sldMk cId="2786984569" sldId="262"/>
            <ac:spMk id="13" creationId="{525D77F9-7B1E-4B2A-A7CF-BACA0EE8CB1D}"/>
          </ac:spMkLst>
        </pc:spChg>
        <pc:picChg chg="add del mod">
          <ac:chgData name="김광우" userId="2a936863-4191-4eac-8abe-ae81b37592ba" providerId="ADAL" clId="{ABA5B0FD-F0F8-4D58-8D7C-68057347283E}" dt="2023-10-05T11:34:28.701" v="652" actId="478"/>
          <ac:picMkLst>
            <pc:docMk/>
            <pc:sldMk cId="2786984569" sldId="262"/>
            <ac:picMk id="3" creationId="{A804F3BD-76EB-45F5-BEC7-5F5512F33903}"/>
          </ac:picMkLst>
        </pc:picChg>
        <pc:picChg chg="add del mod">
          <ac:chgData name="김광우" userId="2a936863-4191-4eac-8abe-ae81b37592ba" providerId="ADAL" clId="{ABA5B0FD-F0F8-4D58-8D7C-68057347283E}" dt="2023-10-05T11:34:28.401" v="651"/>
          <ac:picMkLst>
            <pc:docMk/>
            <pc:sldMk cId="2786984569" sldId="262"/>
            <ac:picMk id="4" creationId="{5B8E5AE1-DBDF-41FF-9F85-658E7DAB73F6}"/>
          </ac:picMkLst>
        </pc:picChg>
        <pc:picChg chg="add del mod">
          <ac:chgData name="김광우" userId="2a936863-4191-4eac-8abe-ae81b37592ba" providerId="ADAL" clId="{ABA5B0FD-F0F8-4D58-8D7C-68057347283E}" dt="2023-10-05T11:34:27.380" v="647"/>
          <ac:picMkLst>
            <pc:docMk/>
            <pc:sldMk cId="2786984569" sldId="262"/>
            <ac:picMk id="5" creationId="{68ACF642-BBB4-4B26-9D8A-23C3C7ED56F1}"/>
          </ac:picMkLst>
        </pc:picChg>
        <pc:picChg chg="del">
          <ac:chgData name="김광우" userId="2a936863-4191-4eac-8abe-ae81b37592ba" providerId="ADAL" clId="{ABA5B0FD-F0F8-4D58-8D7C-68057347283E}" dt="2023-10-05T11:26:03.399" v="561" actId="478"/>
          <ac:picMkLst>
            <pc:docMk/>
            <pc:sldMk cId="2786984569" sldId="262"/>
            <ac:picMk id="8" creationId="{49A4BCF7-2158-43E7-B9F8-308A26460F8C}"/>
          </ac:picMkLst>
        </pc:picChg>
        <pc:picChg chg="del">
          <ac:chgData name="김광우" userId="2a936863-4191-4eac-8abe-ae81b37592ba" providerId="ADAL" clId="{ABA5B0FD-F0F8-4D58-8D7C-68057347283E}" dt="2023-10-05T11:26:03.002" v="560" actId="478"/>
          <ac:picMkLst>
            <pc:docMk/>
            <pc:sldMk cId="2786984569" sldId="262"/>
            <ac:picMk id="9" creationId="{8CB54640-85E9-4D59-9E3F-7D4E199B9E69}"/>
          </ac:picMkLst>
        </pc:picChg>
      </pc:sldChg>
      <pc:sldChg chg="del">
        <pc:chgData name="김광우" userId="2a936863-4191-4eac-8abe-ae81b37592ba" providerId="ADAL" clId="{ABA5B0FD-F0F8-4D58-8D7C-68057347283E}" dt="2023-10-05T10:25:50.388" v="210" actId="2696"/>
        <pc:sldMkLst>
          <pc:docMk/>
          <pc:sldMk cId="3780448016" sldId="262"/>
        </pc:sldMkLst>
      </pc:sldChg>
      <pc:sldChg chg="del">
        <pc:chgData name="김광우" userId="2a936863-4191-4eac-8abe-ae81b37592ba" providerId="ADAL" clId="{ABA5B0FD-F0F8-4D58-8D7C-68057347283E}" dt="2023-10-05T10:25:50.536" v="211" actId="2696"/>
        <pc:sldMkLst>
          <pc:docMk/>
          <pc:sldMk cId="2677017632" sldId="263"/>
        </pc:sldMkLst>
      </pc:sldChg>
      <pc:sldChg chg="addSp delSp modSp add">
        <pc:chgData name="김광우" userId="2a936863-4191-4eac-8abe-ae81b37592ba" providerId="ADAL" clId="{ABA5B0FD-F0F8-4D58-8D7C-68057347283E}" dt="2023-10-05T11:37:05.293" v="709" actId="478"/>
        <pc:sldMkLst>
          <pc:docMk/>
          <pc:sldMk cId="4164888199" sldId="263"/>
        </pc:sldMkLst>
        <pc:spChg chg="mod">
          <ac:chgData name="김광우" userId="2a936863-4191-4eac-8abe-ae81b37592ba" providerId="ADAL" clId="{ABA5B0FD-F0F8-4D58-8D7C-68057347283E}" dt="2023-10-05T11:26:44.577" v="577" actId="20577"/>
          <ac:spMkLst>
            <pc:docMk/>
            <pc:sldMk cId="4164888199" sldId="263"/>
            <ac:spMk id="2" creationId="{EE949FE0-F823-4DCB-8825-97592CDAC973}"/>
          </ac:spMkLst>
        </pc:spChg>
        <pc:spChg chg="mod">
          <ac:chgData name="김광우" userId="2a936863-4191-4eac-8abe-ae81b37592ba" providerId="ADAL" clId="{ABA5B0FD-F0F8-4D58-8D7C-68057347283E}" dt="2023-10-05T11:27:10.212" v="619" actId="20577"/>
          <ac:spMkLst>
            <pc:docMk/>
            <pc:sldMk cId="4164888199" sldId="263"/>
            <ac:spMk id="3" creationId="{396CD8E0-E62B-4D51-A22E-CE0E7673BD12}"/>
          </ac:spMkLst>
        </pc:spChg>
        <pc:spChg chg="add del mod">
          <ac:chgData name="김광우" userId="2a936863-4191-4eac-8abe-ae81b37592ba" providerId="ADAL" clId="{ABA5B0FD-F0F8-4D58-8D7C-68057347283E}" dt="2023-10-05T11:37:04.273" v="708" actId="478"/>
          <ac:spMkLst>
            <pc:docMk/>
            <pc:sldMk cId="4164888199" sldId="263"/>
            <ac:spMk id="7" creationId="{49E50350-2B6C-404E-B762-140795827352}"/>
          </ac:spMkLst>
        </pc:spChg>
        <pc:spChg chg="del">
          <ac:chgData name="김광우" userId="2a936863-4191-4eac-8abe-ae81b37592ba" providerId="ADAL" clId="{ABA5B0FD-F0F8-4D58-8D7C-68057347283E}" dt="2023-10-05T11:26:52.281" v="582" actId="478"/>
          <ac:spMkLst>
            <pc:docMk/>
            <pc:sldMk cId="4164888199" sldId="263"/>
            <ac:spMk id="12" creationId="{6343F255-1CD2-48D1-9CA0-D7B58D64759E}"/>
          </ac:spMkLst>
        </pc:spChg>
        <pc:spChg chg="add mod">
          <ac:chgData name="김광우" userId="2a936863-4191-4eac-8abe-ae81b37592ba" providerId="ADAL" clId="{ABA5B0FD-F0F8-4D58-8D7C-68057347283E}" dt="2023-10-05T11:27:38.433" v="626" actId="14100"/>
          <ac:spMkLst>
            <pc:docMk/>
            <pc:sldMk cId="4164888199" sldId="263"/>
            <ac:spMk id="13" creationId="{81AEBDE3-52B7-4058-A814-421C4A43D1F8}"/>
          </ac:spMkLst>
        </pc:spChg>
        <pc:spChg chg="add del mod">
          <ac:chgData name="김광우" userId="2a936863-4191-4eac-8abe-ae81b37592ba" providerId="ADAL" clId="{ABA5B0FD-F0F8-4D58-8D7C-68057347283E}" dt="2023-10-05T11:37:05.293" v="709" actId="478"/>
          <ac:spMkLst>
            <pc:docMk/>
            <pc:sldMk cId="4164888199" sldId="263"/>
            <ac:spMk id="14" creationId="{7921F6C7-4022-43A9-8D41-8D52BB9528A0}"/>
          </ac:spMkLst>
        </pc:spChg>
        <pc:spChg chg="add mod">
          <ac:chgData name="김광우" userId="2a936863-4191-4eac-8abe-ae81b37592ba" providerId="ADAL" clId="{ABA5B0FD-F0F8-4D58-8D7C-68057347283E}" dt="2023-10-05T11:27:59.987" v="636" actId="1076"/>
          <ac:spMkLst>
            <pc:docMk/>
            <pc:sldMk cId="4164888199" sldId="263"/>
            <ac:spMk id="15" creationId="{862BFEA4-F43F-4C5C-B6CD-4474346B8C6F}"/>
          </ac:spMkLst>
        </pc:spChg>
        <pc:picChg chg="del">
          <ac:chgData name="김광우" userId="2a936863-4191-4eac-8abe-ae81b37592ba" providerId="ADAL" clId="{ABA5B0FD-F0F8-4D58-8D7C-68057347283E}" dt="2023-10-05T11:26:50.896" v="579" actId="478"/>
          <ac:picMkLst>
            <pc:docMk/>
            <pc:sldMk cId="4164888199" sldId="263"/>
            <ac:picMk id="4" creationId="{EF0019B4-69BB-4D8C-8EE2-098E22097F2D}"/>
          </ac:picMkLst>
        </pc:picChg>
        <pc:picChg chg="del">
          <ac:chgData name="김광우" userId="2a936863-4191-4eac-8abe-ae81b37592ba" providerId="ADAL" clId="{ABA5B0FD-F0F8-4D58-8D7C-68057347283E}" dt="2023-10-05T11:26:51.389" v="580" actId="478"/>
          <ac:picMkLst>
            <pc:docMk/>
            <pc:sldMk cId="4164888199" sldId="263"/>
            <ac:picMk id="5" creationId="{478BB136-448D-4756-AB5E-DFEC3E3EC627}"/>
          </ac:picMkLst>
        </pc:picChg>
        <pc:picChg chg="del">
          <ac:chgData name="김광우" userId="2a936863-4191-4eac-8abe-ae81b37592ba" providerId="ADAL" clId="{ABA5B0FD-F0F8-4D58-8D7C-68057347283E}" dt="2023-10-05T11:26:51.720" v="581" actId="478"/>
          <ac:picMkLst>
            <pc:docMk/>
            <pc:sldMk cId="4164888199" sldId="263"/>
            <ac:picMk id="6" creationId="{635A570A-479C-4FC4-87E0-201A8540287E}"/>
          </ac:picMkLst>
        </pc:picChg>
        <pc:picChg chg="mod">
          <ac:chgData name="김광우" userId="2a936863-4191-4eac-8abe-ae81b37592ba" providerId="ADAL" clId="{ABA5B0FD-F0F8-4D58-8D7C-68057347283E}" dt="2023-10-05T11:27:56.905" v="635" actId="1076"/>
          <ac:picMkLst>
            <pc:docMk/>
            <pc:sldMk cId="4164888199" sldId="263"/>
            <ac:picMk id="10" creationId="{1625B29B-3CC5-42B0-B54B-DA74ACD2F13C}"/>
          </ac:picMkLst>
        </pc:picChg>
      </pc:sldChg>
      <pc:sldChg chg="del">
        <pc:chgData name="김광우" userId="2a936863-4191-4eac-8abe-ae81b37592ba" providerId="ADAL" clId="{ABA5B0FD-F0F8-4D58-8D7C-68057347283E}" dt="2023-10-05T10:25:50.724" v="212" actId="2696"/>
        <pc:sldMkLst>
          <pc:docMk/>
          <pc:sldMk cId="988837342" sldId="264"/>
        </pc:sldMkLst>
      </pc:sldChg>
      <pc:sldChg chg="addSp delSp modSp add">
        <pc:chgData name="김광우" userId="2a936863-4191-4eac-8abe-ae81b37592ba" providerId="ADAL" clId="{ABA5B0FD-F0F8-4D58-8D7C-68057347283E}" dt="2023-10-05T11:44:55.589" v="725" actId="1076"/>
        <pc:sldMkLst>
          <pc:docMk/>
          <pc:sldMk cId="1259202767" sldId="264"/>
        </pc:sldMkLst>
        <pc:spChg chg="mod">
          <ac:chgData name="김광우" userId="2a936863-4191-4eac-8abe-ae81b37592ba" providerId="ADAL" clId="{ABA5B0FD-F0F8-4D58-8D7C-68057347283E}" dt="2023-10-05T11:34:52.226" v="654"/>
          <ac:spMkLst>
            <pc:docMk/>
            <pc:sldMk cId="1259202767" sldId="264"/>
            <ac:spMk id="2" creationId="{EE949FE0-F823-4DCB-8825-97592CDAC973}"/>
          </ac:spMkLst>
        </pc:spChg>
        <pc:spChg chg="add mod">
          <ac:chgData name="김광우" userId="2a936863-4191-4eac-8abe-ae81b37592ba" providerId="ADAL" clId="{ABA5B0FD-F0F8-4D58-8D7C-68057347283E}" dt="2023-10-05T11:44:55.589" v="725" actId="1076"/>
          <ac:spMkLst>
            <pc:docMk/>
            <pc:sldMk cId="1259202767" sldId="264"/>
            <ac:spMk id="6" creationId="{5A5B8CBA-6806-49AE-BD4D-16D6360B56DB}"/>
          </ac:spMkLst>
        </pc:spChg>
        <pc:picChg chg="del">
          <ac:chgData name="김광우" userId="2a936863-4191-4eac-8abe-ae81b37592ba" providerId="ADAL" clId="{ABA5B0FD-F0F8-4D58-8D7C-68057347283E}" dt="2023-10-05T11:34:53.451" v="655" actId="478"/>
          <ac:picMkLst>
            <pc:docMk/>
            <pc:sldMk cId="1259202767" sldId="264"/>
            <ac:picMk id="3" creationId="{A804F3BD-76EB-45F5-BEC7-5F5512F33903}"/>
          </ac:picMkLst>
        </pc:picChg>
        <pc:picChg chg="add mod">
          <ac:chgData name="김광우" userId="2a936863-4191-4eac-8abe-ae81b37592ba" providerId="ADAL" clId="{ABA5B0FD-F0F8-4D58-8D7C-68057347283E}" dt="2023-10-05T11:35:11.642" v="659" actId="1076"/>
          <ac:picMkLst>
            <pc:docMk/>
            <pc:sldMk cId="1259202767" sldId="264"/>
            <ac:picMk id="4" creationId="{A6656EDB-22AF-41CA-A02F-A41080005FAB}"/>
          </ac:picMkLst>
        </pc:picChg>
        <pc:picChg chg="add mod">
          <ac:chgData name="김광우" userId="2a936863-4191-4eac-8abe-ae81b37592ba" providerId="ADAL" clId="{ABA5B0FD-F0F8-4D58-8D7C-68057347283E}" dt="2023-10-05T11:44:44.625" v="715" actId="1076"/>
          <ac:picMkLst>
            <pc:docMk/>
            <pc:sldMk cId="1259202767" sldId="264"/>
            <ac:picMk id="5" creationId="{35807C9C-5DBC-4841-BA2A-141003EDC3D7}"/>
          </ac:picMkLst>
        </pc:picChg>
      </pc:sldChg>
      <pc:sldChg chg="addSp delSp modSp add">
        <pc:chgData name="김광우" userId="2a936863-4191-4eac-8abe-ae81b37592ba" providerId="ADAL" clId="{ABA5B0FD-F0F8-4D58-8D7C-68057347283E}" dt="2023-10-05T11:38:26.465" v="712" actId="1076"/>
        <pc:sldMkLst>
          <pc:docMk/>
          <pc:sldMk cId="572223463" sldId="265"/>
        </pc:sldMkLst>
        <pc:spChg chg="add mod">
          <ac:chgData name="김광우" userId="2a936863-4191-4eac-8abe-ae81b37592ba" providerId="ADAL" clId="{ABA5B0FD-F0F8-4D58-8D7C-68057347283E}" dt="2023-10-05T11:36:21.415" v="707" actId="20577"/>
          <ac:spMkLst>
            <pc:docMk/>
            <pc:sldMk cId="572223463" sldId="265"/>
            <ac:spMk id="6" creationId="{499F9040-258B-4739-AE8F-1314A23CFAF0}"/>
          </ac:spMkLst>
        </pc:spChg>
        <pc:picChg chg="add mod">
          <ac:chgData name="김광우" userId="2a936863-4191-4eac-8abe-ae81b37592ba" providerId="ADAL" clId="{ABA5B0FD-F0F8-4D58-8D7C-68057347283E}" dt="2023-10-05T11:36:07.204" v="667" actId="1076"/>
          <ac:picMkLst>
            <pc:docMk/>
            <pc:sldMk cId="572223463" sldId="265"/>
            <ac:picMk id="3" creationId="{48718997-AC76-444A-B0BA-9AD8A9FD3E73}"/>
          </ac:picMkLst>
        </pc:picChg>
        <pc:picChg chg="del">
          <ac:chgData name="김광우" userId="2a936863-4191-4eac-8abe-ae81b37592ba" providerId="ADAL" clId="{ABA5B0FD-F0F8-4D58-8D7C-68057347283E}" dt="2023-10-05T11:35:31.851" v="664" actId="478"/>
          <ac:picMkLst>
            <pc:docMk/>
            <pc:sldMk cId="572223463" sldId="265"/>
            <ac:picMk id="4" creationId="{A6656EDB-22AF-41CA-A02F-A41080005FAB}"/>
          </ac:picMkLst>
        </pc:picChg>
        <pc:picChg chg="del">
          <ac:chgData name="김광우" userId="2a936863-4191-4eac-8abe-ae81b37592ba" providerId="ADAL" clId="{ABA5B0FD-F0F8-4D58-8D7C-68057347283E}" dt="2023-10-05T11:35:31.493" v="663" actId="478"/>
          <ac:picMkLst>
            <pc:docMk/>
            <pc:sldMk cId="572223463" sldId="265"/>
            <ac:picMk id="5" creationId="{35807C9C-5DBC-4841-BA2A-141003EDC3D7}"/>
          </ac:picMkLst>
        </pc:picChg>
        <pc:picChg chg="add mod">
          <ac:chgData name="김광우" userId="2a936863-4191-4eac-8abe-ae81b37592ba" providerId="ADAL" clId="{ABA5B0FD-F0F8-4D58-8D7C-68057347283E}" dt="2023-10-05T11:38:26.465" v="712" actId="1076"/>
          <ac:picMkLst>
            <pc:docMk/>
            <pc:sldMk cId="572223463" sldId="265"/>
            <ac:picMk id="7" creationId="{0B2129A9-42DC-40F3-B499-040E83772AEB}"/>
          </ac:picMkLst>
        </pc:picChg>
      </pc:sldChg>
      <pc:sldChg chg="del">
        <pc:chgData name="김광우" userId="2a936863-4191-4eac-8abe-ae81b37592ba" providerId="ADAL" clId="{ABA5B0FD-F0F8-4D58-8D7C-68057347283E}" dt="2023-10-05T10:25:50.873" v="213" actId="2696"/>
        <pc:sldMkLst>
          <pc:docMk/>
          <pc:sldMk cId="1461711880" sldId="265"/>
        </pc:sldMkLst>
      </pc:sldChg>
      <pc:sldChg chg="del">
        <pc:chgData name="김광우" userId="2a936863-4191-4eac-8abe-ae81b37592ba" providerId="ADAL" clId="{ABA5B0FD-F0F8-4D58-8D7C-68057347283E}" dt="2023-10-05T10:25:51.032" v="214" actId="2696"/>
        <pc:sldMkLst>
          <pc:docMk/>
          <pc:sldMk cId="1107711852" sldId="266"/>
        </pc:sldMkLst>
      </pc:sldChg>
      <pc:sldChg chg="addSp modSp add">
        <pc:chgData name="김광우" userId="2a936863-4191-4eac-8abe-ae81b37592ba" providerId="ADAL" clId="{ABA5B0FD-F0F8-4D58-8D7C-68057347283E}" dt="2023-10-05T11:56:06.648" v="910" actId="1076"/>
        <pc:sldMkLst>
          <pc:docMk/>
          <pc:sldMk cId="1349541162" sldId="266"/>
        </pc:sldMkLst>
        <pc:spChg chg="mod">
          <ac:chgData name="김광우" userId="2a936863-4191-4eac-8abe-ae81b37592ba" providerId="ADAL" clId="{ABA5B0FD-F0F8-4D58-8D7C-68057347283E}" dt="2023-10-05T11:45:54.418" v="732" actId="255"/>
          <ac:spMkLst>
            <pc:docMk/>
            <pc:sldMk cId="1349541162" sldId="266"/>
            <ac:spMk id="2" creationId="{1F472307-563F-4532-BC65-E26D4517C816}"/>
          </ac:spMkLst>
        </pc:spChg>
        <pc:spChg chg="mod">
          <ac:chgData name="김광우" userId="2a936863-4191-4eac-8abe-ae81b37592ba" providerId="ADAL" clId="{ABA5B0FD-F0F8-4D58-8D7C-68057347283E}" dt="2023-10-05T11:55:05.332" v="897" actId="20577"/>
          <ac:spMkLst>
            <pc:docMk/>
            <pc:sldMk cId="1349541162" sldId="266"/>
            <ac:spMk id="3" creationId="{86345574-897D-40F2-BE94-69BC61165E82}"/>
          </ac:spMkLst>
        </pc:spChg>
        <pc:picChg chg="add mod">
          <ac:chgData name="김광우" userId="2a936863-4191-4eac-8abe-ae81b37592ba" providerId="ADAL" clId="{ABA5B0FD-F0F8-4D58-8D7C-68057347283E}" dt="2023-10-05T11:51:21.970" v="831" actId="1076"/>
          <ac:picMkLst>
            <pc:docMk/>
            <pc:sldMk cId="1349541162" sldId="266"/>
            <ac:picMk id="4" creationId="{D7A225A8-B786-4E78-A4DA-F6CF77E119CF}"/>
          </ac:picMkLst>
        </pc:picChg>
        <pc:picChg chg="add mod modCrop">
          <ac:chgData name="김광우" userId="2a936863-4191-4eac-8abe-ae81b37592ba" providerId="ADAL" clId="{ABA5B0FD-F0F8-4D58-8D7C-68057347283E}" dt="2023-10-05T11:56:00.461" v="907" actId="1076"/>
          <ac:picMkLst>
            <pc:docMk/>
            <pc:sldMk cId="1349541162" sldId="266"/>
            <ac:picMk id="5" creationId="{409A15FD-89D7-4B70-B4D3-4FF5F1F02400}"/>
          </ac:picMkLst>
        </pc:picChg>
        <pc:picChg chg="add mod modCrop">
          <ac:chgData name="김광우" userId="2a936863-4191-4eac-8abe-ae81b37592ba" providerId="ADAL" clId="{ABA5B0FD-F0F8-4D58-8D7C-68057347283E}" dt="2023-10-05T11:56:06.648" v="910" actId="1076"/>
          <ac:picMkLst>
            <pc:docMk/>
            <pc:sldMk cId="1349541162" sldId="266"/>
            <ac:picMk id="8" creationId="{25888EF1-C8B2-4E5C-9991-54B614BD8368}"/>
          </ac:picMkLst>
        </pc:picChg>
        <pc:picChg chg="add mod">
          <ac:chgData name="김광우" userId="2a936863-4191-4eac-8abe-ae81b37592ba" providerId="ADAL" clId="{ABA5B0FD-F0F8-4D58-8D7C-68057347283E}" dt="2023-10-05T11:49:20.030" v="746" actId="1076"/>
          <ac:picMkLst>
            <pc:docMk/>
            <pc:sldMk cId="1349541162" sldId="266"/>
            <ac:picMk id="1026" creationId="{3841F5BD-1386-4A49-94F1-4321350C83E3}"/>
          </ac:picMkLst>
        </pc:picChg>
        <pc:picChg chg="add mod">
          <ac:chgData name="김광우" userId="2a936863-4191-4eac-8abe-ae81b37592ba" providerId="ADAL" clId="{ABA5B0FD-F0F8-4D58-8D7C-68057347283E}" dt="2023-10-05T11:50:11.832" v="760" actId="1035"/>
          <ac:picMkLst>
            <pc:docMk/>
            <pc:sldMk cId="1349541162" sldId="266"/>
            <ac:picMk id="1028" creationId="{810F90CB-BD2F-4BBC-A3AC-8E4D4AA1B5EE}"/>
          </ac:picMkLst>
        </pc:picChg>
      </pc:sldChg>
      <pc:sldChg chg="add del">
        <pc:chgData name="김광우" userId="2a936863-4191-4eac-8abe-ae81b37592ba" providerId="ADAL" clId="{ABA5B0FD-F0F8-4D58-8D7C-68057347283E}" dt="2023-10-05T11:57:26.131" v="912" actId="2696"/>
        <pc:sldMkLst>
          <pc:docMk/>
          <pc:sldMk cId="1936303481" sldId="267"/>
        </pc:sldMkLst>
      </pc:sldChg>
      <pc:sldChg chg="addSp delSp modSp add">
        <pc:chgData name="김광우" userId="2a936863-4191-4eac-8abe-ae81b37592ba" providerId="ADAL" clId="{ABA5B0FD-F0F8-4D58-8D7C-68057347283E}" dt="2023-10-05T12:21:29.091" v="923" actId="1076"/>
        <pc:sldMkLst>
          <pc:docMk/>
          <pc:sldMk cId="2742154824" sldId="267"/>
        </pc:sldMkLst>
        <pc:spChg chg="mod">
          <ac:chgData name="김광우" userId="2a936863-4191-4eac-8abe-ae81b37592ba" providerId="ADAL" clId="{ABA5B0FD-F0F8-4D58-8D7C-68057347283E}" dt="2023-10-05T11:57:29.617" v="914"/>
          <ac:spMkLst>
            <pc:docMk/>
            <pc:sldMk cId="2742154824" sldId="267"/>
            <ac:spMk id="2" creationId="{060C8E73-512C-4ECF-BDDB-E0E3E258B7D8}"/>
          </ac:spMkLst>
        </pc:spChg>
        <pc:spChg chg="del">
          <ac:chgData name="김광우" userId="2a936863-4191-4eac-8abe-ae81b37592ba" providerId="ADAL" clId="{ABA5B0FD-F0F8-4D58-8D7C-68057347283E}" dt="2023-10-05T12:00:01.995" v="915" actId="478"/>
          <ac:spMkLst>
            <pc:docMk/>
            <pc:sldMk cId="2742154824" sldId="267"/>
            <ac:spMk id="3" creationId="{D217650C-A729-471C-8691-F387D200EB28}"/>
          </ac:spMkLst>
        </pc:spChg>
        <pc:picChg chg="add mod">
          <ac:chgData name="김광우" userId="2a936863-4191-4eac-8abe-ae81b37592ba" providerId="ADAL" clId="{ABA5B0FD-F0F8-4D58-8D7C-68057347283E}" dt="2023-10-05T12:21:29.091" v="923" actId="1076"/>
          <ac:picMkLst>
            <pc:docMk/>
            <pc:sldMk cId="2742154824" sldId="267"/>
            <ac:picMk id="4" creationId="{B1E8D796-2219-4C6C-BED8-6ED0D24DB812}"/>
          </ac:picMkLst>
        </pc:picChg>
      </pc:sldChg>
      <pc:sldChg chg="del">
        <pc:chgData name="김광우" userId="2a936863-4191-4eac-8abe-ae81b37592ba" providerId="ADAL" clId="{ABA5B0FD-F0F8-4D58-8D7C-68057347283E}" dt="2023-10-05T10:25:51.182" v="215" actId="2696"/>
        <pc:sldMkLst>
          <pc:docMk/>
          <pc:sldMk cId="4285087434" sldId="267"/>
        </pc:sldMkLst>
      </pc:sldChg>
      <pc:sldChg chg="addSp delSp modSp add">
        <pc:chgData name="김광우" userId="2a936863-4191-4eac-8abe-ae81b37592ba" providerId="ADAL" clId="{ABA5B0FD-F0F8-4D58-8D7C-68057347283E}" dt="2023-10-05T12:22:35.207" v="931" actId="1076"/>
        <pc:sldMkLst>
          <pc:docMk/>
          <pc:sldMk cId="1982681200" sldId="268"/>
        </pc:sldMkLst>
        <pc:picChg chg="add mod">
          <ac:chgData name="김광우" userId="2a936863-4191-4eac-8abe-ae81b37592ba" providerId="ADAL" clId="{ABA5B0FD-F0F8-4D58-8D7C-68057347283E}" dt="2023-10-05T12:22:35.207" v="931" actId="1076"/>
          <ac:picMkLst>
            <pc:docMk/>
            <pc:sldMk cId="1982681200" sldId="268"/>
            <ac:picMk id="3" creationId="{60FBB300-F61C-4887-99A7-6E3B907A4A04}"/>
          </ac:picMkLst>
        </pc:picChg>
        <pc:picChg chg="del">
          <ac:chgData name="김광우" userId="2a936863-4191-4eac-8abe-ae81b37592ba" providerId="ADAL" clId="{ABA5B0FD-F0F8-4D58-8D7C-68057347283E}" dt="2023-10-05T12:22:02.286" v="925" actId="478"/>
          <ac:picMkLst>
            <pc:docMk/>
            <pc:sldMk cId="1982681200" sldId="268"/>
            <ac:picMk id="4" creationId="{B1E8D796-2219-4C6C-BED8-6ED0D24DB812}"/>
          </ac:picMkLst>
        </pc:picChg>
      </pc:sldChg>
      <pc:sldChg chg="del">
        <pc:chgData name="김광우" userId="2a936863-4191-4eac-8abe-ae81b37592ba" providerId="ADAL" clId="{ABA5B0FD-F0F8-4D58-8D7C-68057347283E}" dt="2023-10-05T10:25:51.348" v="216" actId="2696"/>
        <pc:sldMkLst>
          <pc:docMk/>
          <pc:sldMk cId="3157797803" sldId="268"/>
        </pc:sldMkLst>
      </pc:sldChg>
      <pc:sldChg chg="addSp delSp modSp add">
        <pc:chgData name="김광우" userId="2a936863-4191-4eac-8abe-ae81b37592ba" providerId="ADAL" clId="{ABA5B0FD-F0F8-4D58-8D7C-68057347283E}" dt="2023-10-05T12:26:58.989" v="937" actId="1076"/>
        <pc:sldMkLst>
          <pc:docMk/>
          <pc:sldMk cId="2201366533" sldId="269"/>
        </pc:sldMkLst>
        <pc:picChg chg="del">
          <ac:chgData name="김광우" userId="2a936863-4191-4eac-8abe-ae81b37592ba" providerId="ADAL" clId="{ABA5B0FD-F0F8-4D58-8D7C-68057347283E}" dt="2023-10-05T12:26:38.510" v="933" actId="478"/>
          <ac:picMkLst>
            <pc:docMk/>
            <pc:sldMk cId="2201366533" sldId="269"/>
            <ac:picMk id="3" creationId="{60FBB300-F61C-4887-99A7-6E3B907A4A04}"/>
          </ac:picMkLst>
        </pc:picChg>
        <pc:picChg chg="add mod">
          <ac:chgData name="김광우" userId="2a936863-4191-4eac-8abe-ae81b37592ba" providerId="ADAL" clId="{ABA5B0FD-F0F8-4D58-8D7C-68057347283E}" dt="2023-10-05T12:26:58.989" v="937" actId="1076"/>
          <ac:picMkLst>
            <pc:docMk/>
            <pc:sldMk cId="2201366533" sldId="269"/>
            <ac:picMk id="4" creationId="{B4DC11C1-15B5-484C-B4EB-2A4DFDAB9D3A}"/>
          </ac:picMkLst>
        </pc:picChg>
      </pc:sldChg>
      <pc:sldChg chg="del">
        <pc:chgData name="김광우" userId="2a936863-4191-4eac-8abe-ae81b37592ba" providerId="ADAL" clId="{ABA5B0FD-F0F8-4D58-8D7C-68057347283E}" dt="2023-10-05T10:25:51.519" v="217" actId="2696"/>
        <pc:sldMkLst>
          <pc:docMk/>
          <pc:sldMk cId="2227672574" sldId="269"/>
        </pc:sldMkLst>
      </pc:sldChg>
      <pc:sldChg chg="addSp delSp modSp add">
        <pc:chgData name="김광우" userId="2a936863-4191-4eac-8abe-ae81b37592ba" providerId="ADAL" clId="{ABA5B0FD-F0F8-4D58-8D7C-68057347283E}" dt="2023-10-05T12:54:04.746" v="945" actId="1076"/>
        <pc:sldMkLst>
          <pc:docMk/>
          <pc:sldMk cId="716996518" sldId="270"/>
        </pc:sldMkLst>
        <pc:picChg chg="add mod">
          <ac:chgData name="김광우" userId="2a936863-4191-4eac-8abe-ae81b37592ba" providerId="ADAL" clId="{ABA5B0FD-F0F8-4D58-8D7C-68057347283E}" dt="2023-10-05T12:54:04.746" v="945" actId="1076"/>
          <ac:picMkLst>
            <pc:docMk/>
            <pc:sldMk cId="716996518" sldId="270"/>
            <ac:picMk id="3" creationId="{CD5605AD-B6A5-4784-AA71-2F452D425E81}"/>
          </ac:picMkLst>
        </pc:picChg>
        <pc:picChg chg="del">
          <ac:chgData name="김광우" userId="2a936863-4191-4eac-8abe-ae81b37592ba" providerId="ADAL" clId="{ABA5B0FD-F0F8-4D58-8D7C-68057347283E}" dt="2023-10-05T12:53:48.216" v="939" actId="478"/>
          <ac:picMkLst>
            <pc:docMk/>
            <pc:sldMk cId="716996518" sldId="270"/>
            <ac:picMk id="4" creationId="{B4DC11C1-15B5-484C-B4EB-2A4DFDAB9D3A}"/>
          </ac:picMkLst>
        </pc:picChg>
      </pc:sldChg>
      <pc:sldChg chg="del">
        <pc:chgData name="김광우" userId="2a936863-4191-4eac-8abe-ae81b37592ba" providerId="ADAL" clId="{ABA5B0FD-F0F8-4D58-8D7C-68057347283E}" dt="2023-10-05T10:25:51.710" v="218" actId="2696"/>
        <pc:sldMkLst>
          <pc:docMk/>
          <pc:sldMk cId="1785406056" sldId="270"/>
        </pc:sldMkLst>
      </pc:sldChg>
      <pc:sldChg chg="addSp delSp modSp add">
        <pc:chgData name="김광우" userId="2a936863-4191-4eac-8abe-ae81b37592ba" providerId="ADAL" clId="{ABA5B0FD-F0F8-4D58-8D7C-68057347283E}" dt="2023-10-05T13:05:53.039" v="1068" actId="1076"/>
        <pc:sldMkLst>
          <pc:docMk/>
          <pc:sldMk cId="2977913757" sldId="271"/>
        </pc:sldMkLst>
        <pc:spChg chg="add mod">
          <ac:chgData name="김광우" userId="2a936863-4191-4eac-8abe-ae81b37592ba" providerId="ADAL" clId="{ABA5B0FD-F0F8-4D58-8D7C-68057347283E}" dt="2023-10-05T13:05:10.584" v="1062" actId="20577"/>
          <ac:spMkLst>
            <pc:docMk/>
            <pc:sldMk cId="2977913757" sldId="271"/>
            <ac:spMk id="5" creationId="{A8024B37-1D9F-485D-A237-519947808E42}"/>
          </ac:spMkLst>
        </pc:spChg>
        <pc:picChg chg="del">
          <ac:chgData name="김광우" userId="2a936863-4191-4eac-8abe-ae81b37592ba" providerId="ADAL" clId="{ABA5B0FD-F0F8-4D58-8D7C-68057347283E}" dt="2023-10-05T12:58:30.336" v="947" actId="478"/>
          <ac:picMkLst>
            <pc:docMk/>
            <pc:sldMk cId="2977913757" sldId="271"/>
            <ac:picMk id="3" creationId="{CD5605AD-B6A5-4784-AA71-2F452D425E81}"/>
          </ac:picMkLst>
        </pc:picChg>
        <pc:picChg chg="add mod">
          <ac:chgData name="김광우" userId="2a936863-4191-4eac-8abe-ae81b37592ba" providerId="ADAL" clId="{ABA5B0FD-F0F8-4D58-8D7C-68057347283E}" dt="2023-10-05T13:00:32.560" v="951" actId="1076"/>
          <ac:picMkLst>
            <pc:docMk/>
            <pc:sldMk cId="2977913757" sldId="271"/>
            <ac:picMk id="4" creationId="{8C5E8B69-8588-4267-ACD9-E16BAB830FCD}"/>
          </ac:picMkLst>
        </pc:picChg>
        <pc:picChg chg="add mod">
          <ac:chgData name="김광우" userId="2a936863-4191-4eac-8abe-ae81b37592ba" providerId="ADAL" clId="{ABA5B0FD-F0F8-4D58-8D7C-68057347283E}" dt="2023-10-05T13:05:53.039" v="1068" actId="1076"/>
          <ac:picMkLst>
            <pc:docMk/>
            <pc:sldMk cId="2977913757" sldId="271"/>
            <ac:picMk id="6" creationId="{BD39AB1B-50FA-477F-8E9A-36B878416495}"/>
          </ac:picMkLst>
        </pc:picChg>
      </pc:sldChg>
      <pc:sldChg chg="del">
        <pc:chgData name="김광우" userId="2a936863-4191-4eac-8abe-ae81b37592ba" providerId="ADAL" clId="{ABA5B0FD-F0F8-4D58-8D7C-68057347283E}" dt="2023-10-05T10:25:51.878" v="219" actId="2696"/>
        <pc:sldMkLst>
          <pc:docMk/>
          <pc:sldMk cId="3103403169" sldId="271"/>
        </pc:sldMkLst>
      </pc:sldChg>
      <pc:sldChg chg="add del">
        <pc:chgData name="김광우" userId="2a936863-4191-4eac-8abe-ae81b37592ba" providerId="ADAL" clId="{ABA5B0FD-F0F8-4D58-8D7C-68057347283E}" dt="2023-10-05T13:06:57.221" v="1071" actId="2696"/>
        <pc:sldMkLst>
          <pc:docMk/>
          <pc:sldMk cId="569377551" sldId="272"/>
        </pc:sldMkLst>
      </pc:sldChg>
      <pc:sldChg chg="modSp add ord">
        <pc:chgData name="김광우" userId="2a936863-4191-4eac-8abe-ae81b37592ba" providerId="ADAL" clId="{ABA5B0FD-F0F8-4D58-8D7C-68057347283E}" dt="2023-10-05T13:07:08.733" v="1094" actId="20577"/>
        <pc:sldMkLst>
          <pc:docMk/>
          <pc:sldMk cId="2852187770" sldId="273"/>
        </pc:sldMkLst>
        <pc:spChg chg="mod">
          <ac:chgData name="김광우" userId="2a936863-4191-4eac-8abe-ae81b37592ba" providerId="ADAL" clId="{ABA5B0FD-F0F8-4D58-8D7C-68057347283E}" dt="2023-10-05T13:07:08.733" v="1094" actId="20577"/>
          <ac:spMkLst>
            <pc:docMk/>
            <pc:sldMk cId="2852187770" sldId="273"/>
            <ac:spMk id="2" creationId="{68ABCAFC-47AB-4F39-A98F-D426490B3818}"/>
          </ac:spMkLst>
        </pc:spChg>
        <pc:spChg chg="mod">
          <ac:chgData name="김광우" userId="2a936863-4191-4eac-8abe-ae81b37592ba" providerId="ADAL" clId="{ABA5B0FD-F0F8-4D58-8D7C-68057347283E}" dt="2023-10-05T13:07:00.962" v="1072" actId="20577"/>
          <ac:spMkLst>
            <pc:docMk/>
            <pc:sldMk cId="2852187770" sldId="273"/>
            <ac:spMk id="3" creationId="{0CA237D8-4A19-41EC-8925-407A8E4C5F48}"/>
          </ac:spMkLst>
        </pc:spChg>
      </pc:sldChg>
      <pc:sldChg chg="del">
        <pc:chgData name="김광우" userId="2a936863-4191-4eac-8abe-ae81b37592ba" providerId="ADAL" clId="{ABA5B0FD-F0F8-4D58-8D7C-68057347283E}" dt="2023-10-05T10:25:52.074" v="220" actId="2696"/>
        <pc:sldMkLst>
          <pc:docMk/>
          <pc:sldMk cId="4107088887" sldId="273"/>
        </pc:sldMkLst>
      </pc:sldChg>
      <pc:sldChg chg="modSp add">
        <pc:chgData name="김광우" userId="2a936863-4191-4eac-8abe-ae81b37592ba" providerId="ADAL" clId="{ABA5B0FD-F0F8-4D58-8D7C-68057347283E}" dt="2023-10-05T13:16:40.389" v="1151" actId="20577"/>
        <pc:sldMkLst>
          <pc:docMk/>
          <pc:sldMk cId="1786807460" sldId="274"/>
        </pc:sldMkLst>
        <pc:spChg chg="mod">
          <ac:chgData name="김광우" userId="2a936863-4191-4eac-8abe-ae81b37592ba" providerId="ADAL" clId="{ABA5B0FD-F0F8-4D58-8D7C-68057347283E}" dt="2023-10-05T13:16:40.389" v="1151" actId="20577"/>
          <ac:spMkLst>
            <pc:docMk/>
            <pc:sldMk cId="1786807460" sldId="274"/>
            <ac:spMk id="2" creationId="{F1CB86FA-3529-42CC-A7CB-783EB7DC1FE4}"/>
          </ac:spMkLst>
        </pc:spChg>
        <pc:spChg chg="mod">
          <ac:chgData name="김광우" userId="2a936863-4191-4eac-8abe-ae81b37592ba" providerId="ADAL" clId="{ABA5B0FD-F0F8-4D58-8D7C-68057347283E}" dt="2023-10-05T13:16:30.079" v="1138" actId="20577"/>
          <ac:spMkLst>
            <pc:docMk/>
            <pc:sldMk cId="1786807460" sldId="274"/>
            <ac:spMk id="3" creationId="{346A1CAB-0AB8-4327-AB0C-FE8D5080660C}"/>
          </ac:spMkLst>
        </pc:spChg>
      </pc:sldChg>
      <pc:sldChg chg="del">
        <pc:chgData name="김광우" userId="2a936863-4191-4eac-8abe-ae81b37592ba" providerId="ADAL" clId="{ABA5B0FD-F0F8-4D58-8D7C-68057347283E}" dt="2023-10-05T10:25:52.214" v="221" actId="2696"/>
        <pc:sldMkLst>
          <pc:docMk/>
          <pc:sldMk cId="2889240695" sldId="274"/>
        </pc:sldMkLst>
      </pc:sldChg>
      <pc:sldChg chg="del">
        <pc:chgData name="김광우" userId="2a936863-4191-4eac-8abe-ae81b37592ba" providerId="ADAL" clId="{ABA5B0FD-F0F8-4D58-8D7C-68057347283E}" dt="2023-10-05T10:25:52.392" v="222" actId="2696"/>
        <pc:sldMkLst>
          <pc:docMk/>
          <pc:sldMk cId="860174365" sldId="275"/>
        </pc:sldMkLst>
      </pc:sldChg>
      <pc:sldChg chg="modSp add">
        <pc:chgData name="김광우" userId="2a936863-4191-4eac-8abe-ae81b37592ba" providerId="ADAL" clId="{ABA5B0FD-F0F8-4D58-8D7C-68057347283E}" dt="2023-10-05T13:21:31.278" v="1166"/>
        <pc:sldMkLst>
          <pc:docMk/>
          <pc:sldMk cId="991284918" sldId="275"/>
        </pc:sldMkLst>
        <pc:spChg chg="mod">
          <ac:chgData name="김광우" userId="2a936863-4191-4eac-8abe-ae81b37592ba" providerId="ADAL" clId="{ABA5B0FD-F0F8-4D58-8D7C-68057347283E}" dt="2023-10-05T13:17:23.850" v="1161" actId="20577"/>
          <ac:spMkLst>
            <pc:docMk/>
            <pc:sldMk cId="991284918" sldId="275"/>
            <ac:spMk id="2" creationId="{F1CB86FA-3529-42CC-A7CB-783EB7DC1FE4}"/>
          </ac:spMkLst>
        </pc:spChg>
        <pc:spChg chg="mod">
          <ac:chgData name="김광우" userId="2a936863-4191-4eac-8abe-ae81b37592ba" providerId="ADAL" clId="{ABA5B0FD-F0F8-4D58-8D7C-68057347283E}" dt="2023-10-05T13:21:31.278" v="1166"/>
          <ac:spMkLst>
            <pc:docMk/>
            <pc:sldMk cId="991284918" sldId="275"/>
            <ac:spMk id="3" creationId="{346A1CAB-0AB8-4327-AB0C-FE8D5080660C}"/>
          </ac:spMkLst>
        </pc:spChg>
      </pc:sldChg>
      <pc:sldChg chg="del">
        <pc:chgData name="김광우" userId="2a936863-4191-4eac-8abe-ae81b37592ba" providerId="ADAL" clId="{ABA5B0FD-F0F8-4D58-8D7C-68057347283E}" dt="2023-10-05T10:25:52.559" v="223" actId="2696"/>
        <pc:sldMkLst>
          <pc:docMk/>
          <pc:sldMk cId="930893793" sldId="276"/>
        </pc:sldMkLst>
      </pc:sldChg>
      <pc:sldChg chg="modSp add">
        <pc:chgData name="김광우" userId="2a936863-4191-4eac-8abe-ae81b37592ba" providerId="ADAL" clId="{ABA5B0FD-F0F8-4D58-8D7C-68057347283E}" dt="2023-10-05T13:25:59.129" v="1173" actId="15"/>
        <pc:sldMkLst>
          <pc:docMk/>
          <pc:sldMk cId="3677141468" sldId="276"/>
        </pc:sldMkLst>
        <pc:spChg chg="mod">
          <ac:chgData name="김광우" userId="2a936863-4191-4eac-8abe-ae81b37592ba" providerId="ADAL" clId="{ABA5B0FD-F0F8-4D58-8D7C-68057347283E}" dt="2023-10-05T13:24:37.277" v="1171" actId="113"/>
          <ac:spMkLst>
            <pc:docMk/>
            <pc:sldMk cId="3677141468" sldId="276"/>
            <ac:spMk id="2" creationId="{F1CB86FA-3529-42CC-A7CB-783EB7DC1FE4}"/>
          </ac:spMkLst>
        </pc:spChg>
        <pc:spChg chg="mod">
          <ac:chgData name="김광우" userId="2a936863-4191-4eac-8abe-ae81b37592ba" providerId="ADAL" clId="{ABA5B0FD-F0F8-4D58-8D7C-68057347283E}" dt="2023-10-05T13:25:59.129" v="1173" actId="15"/>
          <ac:spMkLst>
            <pc:docMk/>
            <pc:sldMk cId="3677141468" sldId="276"/>
            <ac:spMk id="3" creationId="{346A1CAB-0AB8-4327-AB0C-FE8D5080660C}"/>
          </ac:spMkLst>
        </pc:spChg>
      </pc:sldChg>
      <pc:sldChg chg="addSp modSp add">
        <pc:chgData name="김광우" userId="2a936863-4191-4eac-8abe-ae81b37592ba" providerId="ADAL" clId="{ABA5B0FD-F0F8-4D58-8D7C-68057347283E}" dt="2023-10-05T13:48:46.203" v="1256" actId="1076"/>
        <pc:sldMkLst>
          <pc:docMk/>
          <pc:sldMk cId="2153916941" sldId="277"/>
        </pc:sldMkLst>
        <pc:spChg chg="mod">
          <ac:chgData name="김광우" userId="2a936863-4191-4eac-8abe-ae81b37592ba" providerId="ADAL" clId="{ABA5B0FD-F0F8-4D58-8D7C-68057347283E}" dt="2023-10-05T13:29:19.458" v="1179" actId="20577"/>
          <ac:spMkLst>
            <pc:docMk/>
            <pc:sldMk cId="2153916941" sldId="277"/>
            <ac:spMk id="2" creationId="{F1CB86FA-3529-42CC-A7CB-783EB7DC1FE4}"/>
          </ac:spMkLst>
        </pc:spChg>
        <pc:spChg chg="mod">
          <ac:chgData name="김광우" userId="2a936863-4191-4eac-8abe-ae81b37592ba" providerId="ADAL" clId="{ABA5B0FD-F0F8-4D58-8D7C-68057347283E}" dt="2023-10-05T13:47:41.399" v="1246"/>
          <ac:spMkLst>
            <pc:docMk/>
            <pc:sldMk cId="2153916941" sldId="277"/>
            <ac:spMk id="3" creationId="{346A1CAB-0AB8-4327-AB0C-FE8D5080660C}"/>
          </ac:spMkLst>
        </pc:spChg>
        <pc:picChg chg="add mod">
          <ac:chgData name="김광우" userId="2a936863-4191-4eac-8abe-ae81b37592ba" providerId="ADAL" clId="{ABA5B0FD-F0F8-4D58-8D7C-68057347283E}" dt="2023-10-05T13:48:46.203" v="1256" actId="1076"/>
          <ac:picMkLst>
            <pc:docMk/>
            <pc:sldMk cId="2153916941" sldId="277"/>
            <ac:picMk id="4" creationId="{EF4B975A-2094-404E-BAA5-BD8A1080C841}"/>
          </ac:picMkLst>
        </pc:picChg>
        <pc:picChg chg="add mod">
          <ac:chgData name="김광우" userId="2a936863-4191-4eac-8abe-ae81b37592ba" providerId="ADAL" clId="{ABA5B0FD-F0F8-4D58-8D7C-68057347283E}" dt="2023-10-05T13:48:42.374" v="1255" actId="1076"/>
          <ac:picMkLst>
            <pc:docMk/>
            <pc:sldMk cId="2153916941" sldId="277"/>
            <ac:picMk id="5" creationId="{58A3F7E9-FF02-4595-A2F5-776355C7D10F}"/>
          </ac:picMkLst>
        </pc:picChg>
      </pc:sldChg>
      <pc:sldChg chg="del">
        <pc:chgData name="김광우" userId="2a936863-4191-4eac-8abe-ae81b37592ba" providerId="ADAL" clId="{ABA5B0FD-F0F8-4D58-8D7C-68057347283E}" dt="2023-10-05T10:25:52.714" v="224" actId="2696"/>
        <pc:sldMkLst>
          <pc:docMk/>
          <pc:sldMk cId="2459992125" sldId="277"/>
        </pc:sldMkLst>
      </pc:sldChg>
      <pc:sldChg chg="del">
        <pc:chgData name="김광우" userId="2a936863-4191-4eac-8abe-ae81b37592ba" providerId="ADAL" clId="{ABA5B0FD-F0F8-4D58-8D7C-68057347283E}" dt="2023-10-05T10:25:52.870" v="225" actId="2696"/>
        <pc:sldMkLst>
          <pc:docMk/>
          <pc:sldMk cId="1074898921" sldId="278"/>
        </pc:sldMkLst>
      </pc:sldChg>
      <pc:sldChg chg="modSp add">
        <pc:chgData name="김광우" userId="2a936863-4191-4eac-8abe-ae81b37592ba" providerId="ADAL" clId="{ABA5B0FD-F0F8-4D58-8D7C-68057347283E}" dt="2023-10-05T13:42:21.409" v="1228"/>
        <pc:sldMkLst>
          <pc:docMk/>
          <pc:sldMk cId="3853042699" sldId="278"/>
        </pc:sldMkLst>
        <pc:spChg chg="mod">
          <ac:chgData name="김광우" userId="2a936863-4191-4eac-8abe-ae81b37592ba" providerId="ADAL" clId="{ABA5B0FD-F0F8-4D58-8D7C-68057347283E}" dt="2023-10-05T13:41:44.852" v="1225" actId="20577"/>
          <ac:spMkLst>
            <pc:docMk/>
            <pc:sldMk cId="3853042699" sldId="278"/>
            <ac:spMk id="2" creationId="{C3A1D6AD-4F61-4C2D-89E4-FF20D1E48C72}"/>
          </ac:spMkLst>
        </pc:spChg>
        <pc:spChg chg="mod">
          <ac:chgData name="김광우" userId="2a936863-4191-4eac-8abe-ae81b37592ba" providerId="ADAL" clId="{ABA5B0FD-F0F8-4D58-8D7C-68057347283E}" dt="2023-10-05T13:42:21.409" v="1228"/>
          <ac:spMkLst>
            <pc:docMk/>
            <pc:sldMk cId="3853042699" sldId="278"/>
            <ac:spMk id="3" creationId="{89078318-D85A-4DBD-ACDD-A2091AD5C9A4}"/>
          </ac:spMkLst>
        </pc:spChg>
      </pc:sldChg>
      <pc:sldChg chg="del">
        <pc:chgData name="김광우" userId="2a936863-4191-4eac-8abe-ae81b37592ba" providerId="ADAL" clId="{ABA5B0FD-F0F8-4D58-8D7C-68057347283E}" dt="2023-10-05T10:25:53.041" v="226" actId="2696"/>
        <pc:sldMkLst>
          <pc:docMk/>
          <pc:sldMk cId="2110038097" sldId="279"/>
        </pc:sldMkLst>
      </pc:sldChg>
      <pc:sldChg chg="del">
        <pc:chgData name="김광우" userId="2a936863-4191-4eac-8abe-ae81b37592ba" providerId="ADAL" clId="{ABA5B0FD-F0F8-4D58-8D7C-68057347283E}" dt="2023-10-05T10:25:53.194" v="227" actId="2696"/>
        <pc:sldMkLst>
          <pc:docMk/>
          <pc:sldMk cId="2789905316" sldId="280"/>
        </pc:sldMkLst>
      </pc:sldChg>
      <pc:sldChg chg="del">
        <pc:chgData name="김광우" userId="2a936863-4191-4eac-8abe-ae81b37592ba" providerId="ADAL" clId="{ABA5B0FD-F0F8-4D58-8D7C-68057347283E}" dt="2023-10-05T10:25:53.366" v="228" actId="2696"/>
        <pc:sldMkLst>
          <pc:docMk/>
          <pc:sldMk cId="3814236222" sldId="281"/>
        </pc:sldMkLst>
      </pc:sldChg>
      <pc:sldChg chg="del">
        <pc:chgData name="김광우" userId="2a936863-4191-4eac-8abe-ae81b37592ba" providerId="ADAL" clId="{ABA5B0FD-F0F8-4D58-8D7C-68057347283E}" dt="2023-10-05T10:25:53.578" v="229" actId="2696"/>
        <pc:sldMkLst>
          <pc:docMk/>
          <pc:sldMk cId="1413438497" sldId="282"/>
        </pc:sldMkLst>
      </pc:sldChg>
      <pc:sldChg chg="del">
        <pc:chgData name="김광우" userId="2a936863-4191-4eac-8abe-ae81b37592ba" providerId="ADAL" clId="{ABA5B0FD-F0F8-4D58-8D7C-68057347283E}" dt="2023-10-05T10:25:54.034" v="230" actId="2696"/>
        <pc:sldMkLst>
          <pc:docMk/>
          <pc:sldMk cId="1475093838" sldId="283"/>
        </pc:sldMkLst>
      </pc:sldChg>
    </pc:docChg>
  </pc:docChgLst>
  <pc:docChgLst>
    <pc:chgData name="김광우" userId="2a936863-4191-4eac-8abe-ae81b37592ba" providerId="ADAL" clId="{29787355-0710-4526-AF4E-80DD2252D673}"/>
    <pc:docChg chg="undo custSel addSld delSld modSld sldOrd">
      <pc:chgData name="김광우" userId="2a936863-4191-4eac-8abe-ae81b37592ba" providerId="ADAL" clId="{29787355-0710-4526-AF4E-80DD2252D673}" dt="2023-07-27T06:18:53.048" v="3541" actId="20577"/>
      <pc:docMkLst>
        <pc:docMk/>
      </pc:docMkLst>
      <pc:sldChg chg="modSp">
        <pc:chgData name="김광우" userId="2a936863-4191-4eac-8abe-ae81b37592ba" providerId="ADAL" clId="{29787355-0710-4526-AF4E-80DD2252D673}" dt="2023-07-17T04:49:50.490" v="4" actId="20577"/>
        <pc:sldMkLst>
          <pc:docMk/>
          <pc:sldMk cId="1618576829" sldId="256"/>
        </pc:sldMkLst>
        <pc:spChg chg="mod">
          <ac:chgData name="김광우" userId="2a936863-4191-4eac-8abe-ae81b37592ba" providerId="ADAL" clId="{29787355-0710-4526-AF4E-80DD2252D673}" dt="2023-07-17T04:49:47.79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29787355-0710-4526-AF4E-80DD2252D673}" dt="2023-07-17T04:49:50.490" v="4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61BFF0F0-FE48-4A63-9F71-93EF6E67BE53}"/>
  </pc:docChgLst>
  <pc:docChgLst>
    <pc:chgData name="김광우" userId="2a936863-4191-4eac-8abe-ae81b37592ba" providerId="ADAL" clId="{57B061C2-47AC-4489-8010-0B15E36C3D4A}"/>
  </pc:docChgLst>
  <pc:docChgLst>
    <pc:chgData name="김광우" userId="2a936863-4191-4eac-8abe-ae81b37592ba" providerId="ADAL" clId="{5F0F3B8F-F56C-4966-A996-E9713997DF2E}"/>
  </pc:docChgLst>
  <pc:docChgLst>
    <pc:chgData name="김광우" userId="2a936863-4191-4eac-8abe-ae81b37592ba" providerId="ADAL" clId="{C3533E7E-64C3-476D-999C-14E47A971344}"/>
  </pc:docChgLst>
  <pc:docChgLst>
    <pc:chgData name="김광우" userId="2a936863-4191-4eac-8abe-ae81b37592ba" providerId="ADAL" clId="{ACB31E07-B23F-4870-9CBD-64AD9E4D60CF}"/>
  </pc:docChgLst>
  <pc:docChgLst>
    <pc:chgData name="김광우" userId="2a936863-4191-4eac-8abe-ae81b37592ba" providerId="ADAL" clId="{ECB2002F-B360-415F-863D-4E7009BD5A8F}"/>
  </pc:docChgLst>
  <pc:docChgLst>
    <pc:chgData name="김광우" userId="2a936863-4191-4eac-8abe-ae81b37592ba" providerId="ADAL" clId="{5FAB86BE-EC75-463D-98E5-A4759E3D3A0A}"/>
    <pc:docChg chg="undo custSel addSld delSld modSld">
      <pc:chgData name="김광우" userId="2a936863-4191-4eac-8abe-ae81b37592ba" providerId="ADAL" clId="{5FAB86BE-EC75-463D-98E5-A4759E3D3A0A}" dt="2023-09-07T22:07:07.568" v="4422" actId="20577"/>
      <pc:docMkLst>
        <pc:docMk/>
      </pc:docMkLst>
      <pc:sldChg chg="modSp">
        <pc:chgData name="김광우" userId="2a936863-4191-4eac-8abe-ae81b37592ba" providerId="ADAL" clId="{5FAB86BE-EC75-463D-98E5-A4759E3D3A0A}" dt="2023-09-06T08:29:58" v="15" actId="20577"/>
        <pc:sldMkLst>
          <pc:docMk/>
          <pc:sldMk cId="1618576829" sldId="256"/>
        </pc:sldMkLst>
        <pc:spChg chg="mod">
          <ac:chgData name="김광우" userId="2a936863-4191-4eac-8abe-ae81b37592ba" providerId="ADAL" clId="{5FAB86BE-EC75-463D-98E5-A4759E3D3A0A}" dt="2023-09-06T08:29:42.181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FAB86BE-EC75-463D-98E5-A4759E3D3A0A}" dt="2023-09-06T08:29:58" v="15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modSp add">
        <pc:chgData name="김광우" userId="2a936863-4191-4eac-8abe-ae81b37592ba" providerId="ADAL" clId="{5FAB86BE-EC75-463D-98E5-A4759E3D3A0A}" dt="2023-09-07T15:52:45.814" v="215" actId="20577"/>
        <pc:sldMkLst>
          <pc:docMk/>
          <pc:sldMk cId="1534669889" sldId="257"/>
        </pc:sldMkLst>
        <pc:spChg chg="mod">
          <ac:chgData name="김광우" userId="2a936863-4191-4eac-8abe-ae81b37592ba" providerId="ADAL" clId="{5FAB86BE-EC75-463D-98E5-A4759E3D3A0A}" dt="2023-09-07T15:45:52.020" v="87" actId="20577"/>
          <ac:spMkLst>
            <pc:docMk/>
            <pc:sldMk cId="1534669889" sldId="257"/>
            <ac:spMk id="2" creationId="{2EA7E814-6356-4417-A713-158C54FB979B}"/>
          </ac:spMkLst>
        </pc:spChg>
        <pc:spChg chg="mod">
          <ac:chgData name="김광우" userId="2a936863-4191-4eac-8abe-ae81b37592ba" providerId="ADAL" clId="{5FAB86BE-EC75-463D-98E5-A4759E3D3A0A}" dt="2023-09-07T15:52:45.814" v="215" actId="20577"/>
          <ac:spMkLst>
            <pc:docMk/>
            <pc:sldMk cId="1534669889" sldId="257"/>
            <ac:spMk id="3" creationId="{B124CDED-AAA1-4537-ABDA-11B4F8D07891}"/>
          </ac:spMkLst>
        </pc:spChg>
        <pc:picChg chg="add mod">
          <ac:chgData name="김광우" userId="2a936863-4191-4eac-8abe-ae81b37592ba" providerId="ADAL" clId="{5FAB86BE-EC75-463D-98E5-A4759E3D3A0A}" dt="2023-09-07T15:47:09.296" v="108" actId="1076"/>
          <ac:picMkLst>
            <pc:docMk/>
            <pc:sldMk cId="1534669889" sldId="257"/>
            <ac:picMk id="1026" creationId="{1AF4FDA5-5204-4CE2-9163-F16892247939}"/>
          </ac:picMkLst>
        </pc:picChg>
        <pc:picChg chg="add mod">
          <ac:chgData name="김광우" userId="2a936863-4191-4eac-8abe-ae81b37592ba" providerId="ADAL" clId="{5FAB86BE-EC75-463D-98E5-A4759E3D3A0A}" dt="2023-09-07T15:48:00.175" v="127" actId="1038"/>
          <ac:picMkLst>
            <pc:docMk/>
            <pc:sldMk cId="1534669889" sldId="257"/>
            <ac:picMk id="1028" creationId="{74F9BECD-35D8-40D5-83B8-A0B29AB5ECA2}"/>
          </ac:picMkLst>
        </pc:picChg>
        <pc:picChg chg="add mod">
          <ac:chgData name="김광우" userId="2a936863-4191-4eac-8abe-ae81b37592ba" providerId="ADAL" clId="{5FAB86BE-EC75-463D-98E5-A4759E3D3A0A}" dt="2023-09-07T15:48:53.789" v="136" actId="1076"/>
          <ac:picMkLst>
            <pc:docMk/>
            <pc:sldMk cId="1534669889" sldId="257"/>
            <ac:picMk id="1030" creationId="{5D103FE9-9D27-459C-8AB2-C584AFFEEE3F}"/>
          </ac:picMkLst>
        </pc:picChg>
        <pc:picChg chg="add mod">
          <ac:chgData name="김광우" userId="2a936863-4191-4eac-8abe-ae81b37592ba" providerId="ADAL" clId="{5FAB86BE-EC75-463D-98E5-A4759E3D3A0A}" dt="2023-09-07T15:50:07.738" v="152" actId="1076"/>
          <ac:picMkLst>
            <pc:docMk/>
            <pc:sldMk cId="1534669889" sldId="257"/>
            <ac:picMk id="1032" creationId="{111F182F-0950-471A-8177-8C1FA299DA48}"/>
          </ac:picMkLst>
        </pc:picChg>
        <pc:picChg chg="add mod">
          <ac:chgData name="김광우" userId="2a936863-4191-4eac-8abe-ae81b37592ba" providerId="ADAL" clId="{5FAB86BE-EC75-463D-98E5-A4759E3D3A0A}" dt="2023-09-07T15:52:07.543" v="211" actId="1076"/>
          <ac:picMkLst>
            <pc:docMk/>
            <pc:sldMk cId="1534669889" sldId="257"/>
            <ac:picMk id="1034" creationId="{2E25B14A-09AF-49C6-93E5-AB458F6687A4}"/>
          </ac:picMkLst>
        </pc:picChg>
      </pc:sldChg>
    </pc:docChg>
  </pc:docChgLst>
  <pc:docChgLst>
    <pc:chgData name="김광우" userId="2a936863-4191-4eac-8abe-ae81b37592ba" providerId="ADAL" clId="{DCD68F33-6DAA-4D5D-BD6F-0F494ED638E9}"/>
  </pc:docChgLst>
  <pc:docChgLst>
    <pc:chgData name="김광우" userId="2a936863-4191-4eac-8abe-ae81b37592ba" providerId="ADAL" clId="{4FA1FDA2-3626-451B-9501-B23AE616AE6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7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2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3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5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A SAMPLING-FREE APPROXIMATION OF GAUSSIAN VARIATIONAL AUTO-ENCODERS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Oct. 6,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9FE0-F823-4DCB-8825-97592CD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Matrix determinant lemma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718997-AC76-444A-B0BA-9AD8A9FD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202" y="2154213"/>
            <a:ext cx="6637595" cy="93734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9F9040-258B-4739-AE8F-1314A23C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Eventually, we obtain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2129A9-42DC-40F3-B499-040E83772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95" y="4296208"/>
            <a:ext cx="8855207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72307-563F-4532-BC65-E26D4517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STABILIZING TRAINING AND REDUCING BIAS BY REGULARIZATION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45574-897D-40F2-BE94-69BC6116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replace      with                        to stabilize training</a:t>
            </a:r>
          </a:p>
          <a:p>
            <a:r>
              <a:rPr lang="en-US" altLang="ko-KR" dirty="0"/>
              <a:t>That is,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https://latex2image-output.s3.amazonaws.com/img-WUyjZ5mkQQQD.png">
            <a:extLst>
              <a:ext uri="{FF2B5EF4-FFF2-40B4-BE49-F238E27FC236}">
                <a16:creationId xmlns:a16="http://schemas.microsoft.com/office/drawing/2014/main" id="{3841F5BD-1386-4A49-94F1-4321350C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70" y="1926807"/>
            <a:ext cx="4667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2image-output.s3.amazonaws.com/img-2DMMg7T6XGCm.png">
            <a:extLst>
              <a:ext uri="{FF2B5EF4-FFF2-40B4-BE49-F238E27FC236}">
                <a16:creationId xmlns:a16="http://schemas.microsoft.com/office/drawing/2014/main" id="{810F90CB-BD2F-4BBC-A3AC-8E4D4AA1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90" y="1902742"/>
            <a:ext cx="27241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A225A8-B786-4E78-A4DA-F6CF77E1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309" y="2948898"/>
            <a:ext cx="8329382" cy="4801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A15FD-89D7-4B70-B4D3-4FF5F1F024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731"/>
          <a:stretch/>
        </p:blipFill>
        <p:spPr>
          <a:xfrm>
            <a:off x="634726" y="3690383"/>
            <a:ext cx="5842417" cy="29507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888EF1-C8B2-4E5C-9991-54B614BD83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678"/>
          <a:stretch/>
        </p:blipFill>
        <p:spPr>
          <a:xfrm>
            <a:off x="6477143" y="4259461"/>
            <a:ext cx="4686706" cy="18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4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C8E73-512C-4ECF-BDDB-E0E3E258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8D796-2219-4C6C-BED8-6ED0D24D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95" y="1971032"/>
            <a:ext cx="7177209" cy="40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C8E73-512C-4ECF-BDDB-E0E3E258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FBB300-F61C-4887-99A7-6E3B907A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71" y="1927142"/>
            <a:ext cx="5540657" cy="45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8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C8E73-512C-4ECF-BDDB-E0E3E258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DC11C1-15B5-484C-B4EB-2A4DFDAB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18" y="2022554"/>
            <a:ext cx="9785963" cy="38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6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C8E73-512C-4ECF-BDDB-E0E3E258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5605AD-B6A5-4784-AA71-2F452D42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3" y="2380392"/>
            <a:ext cx="10307934" cy="29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9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C8E73-512C-4ECF-BDDB-E0E3E258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E8B69-8588-4267-ACD9-E16BAB83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2" y="1690688"/>
            <a:ext cx="9706296" cy="255645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024B37-1D9F-485D-A237-51994780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Lucas et al. introduces the notion of an (</a:t>
            </a:r>
            <a:r>
              <a:rPr lang="en-US" altLang="ko-KR" dirty="0" err="1"/>
              <a:t>e,d</a:t>
            </a:r>
            <a:r>
              <a:rPr lang="en-US" altLang="ko-KR" dirty="0"/>
              <a:t>)-collapse</a:t>
            </a:r>
          </a:p>
          <a:p>
            <a:r>
              <a:rPr lang="en-US" altLang="ko-KR" dirty="0"/>
              <a:t>A latent dimension j has (</a:t>
            </a:r>
            <a:r>
              <a:rPr lang="en-US" altLang="ko-KR" dirty="0" err="1"/>
              <a:t>e,d</a:t>
            </a:r>
            <a:r>
              <a:rPr lang="en-US" altLang="ko-KR" dirty="0"/>
              <a:t>)-collapsed if 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39AB1B-50FA-477F-8E9A-36B87841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1" y="5572710"/>
            <a:ext cx="4936858" cy="4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1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1D6AD-4F61-4C2D-89E4-FF20D1E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78318-D85A-4DBD-ACDD-A2091AD5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M. A. Woodbury, “Inverting modified matrices,” Memorandum report, vol. 42, no. 106, p. 336, 1950.</a:t>
            </a:r>
          </a:p>
          <a:p>
            <a:r>
              <a:rPr lang="en-US" altLang="ko-KR" dirty="0"/>
              <a:t>D. </a:t>
            </a:r>
            <a:r>
              <a:rPr lang="en-US" altLang="ko-KR" dirty="0" err="1"/>
              <a:t>Harville</a:t>
            </a:r>
            <a:r>
              <a:rPr lang="en-US" altLang="ko-KR" dirty="0"/>
              <a:t>, “Matrix algebra from a statistician’s perspective springer,” New York, 1997.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04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Reviewer’s comments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18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B86FA-3529-42CC-A7CB-783EB7DC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 </a:t>
            </a:r>
            <a:r>
              <a:rPr lang="en-US" altLang="ko-KR" dirty="0" err="1"/>
              <a:t>SKjV</a:t>
            </a:r>
            <a:r>
              <a:rPr lang="en-US" altLang="ko-KR" dirty="0"/>
              <a:t> (rating 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A1CAB-0AB8-4327-AB0C-FE8D5080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Weak points:</a:t>
            </a:r>
          </a:p>
          <a:p>
            <a:pPr lvl="1"/>
            <a:r>
              <a:rPr lang="en-US" altLang="ko-KR" dirty="0"/>
              <a:t>Limited experiments in terms of considering other baselines</a:t>
            </a:r>
          </a:p>
          <a:p>
            <a:pPr lvl="1"/>
            <a:r>
              <a:rPr lang="en-US" altLang="ko-KR" dirty="0"/>
              <a:t>Motivation for the sampling free training is not very well provided considering that it comes with the computational overhead.</a:t>
            </a:r>
          </a:p>
          <a:p>
            <a:pPr lvl="1"/>
            <a:r>
              <a:rPr lang="en-US" altLang="ko-KR" dirty="0"/>
              <a:t>Some writing issues.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80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E814-6356-4417-A713-158C54FB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4CDED-AAA1-4537-ABDA-11B4F8D0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want to compute the posterior and marginal distribution in an exact analytical solution without the need for sampling.</a:t>
            </a:r>
          </a:p>
          <a:p>
            <a:pPr lvl="1"/>
            <a:r>
              <a:rPr lang="en-US" altLang="ko-KR" dirty="0"/>
              <a:t>Gradient-free learning (</a:t>
            </a:r>
            <a:r>
              <a:rPr lang="en-US" altLang="ko-KR" dirty="0" err="1"/>
              <a:t>Balestriero</a:t>
            </a:r>
            <a:r>
              <a:rPr lang="en-US" altLang="ko-KR" dirty="0"/>
              <a:t> et al.)</a:t>
            </a:r>
          </a:p>
          <a:p>
            <a:pPr lvl="1"/>
            <a:r>
              <a:rPr lang="en-US" altLang="ko-KR" dirty="0"/>
              <a:t>Linear VAE (Lucas et al.)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66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B86FA-3529-42CC-A7CB-783EB7DC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 </a:t>
            </a:r>
            <a:r>
              <a:rPr lang="en-US" altLang="ko-KR" dirty="0" err="1"/>
              <a:t>AwHy</a:t>
            </a:r>
            <a:r>
              <a:rPr lang="en-US" altLang="ko-KR" dirty="0"/>
              <a:t> (rating 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A1CAB-0AB8-4327-AB0C-FE8D5080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Weak points:</a:t>
            </a:r>
          </a:p>
          <a:p>
            <a:pPr lvl="1"/>
            <a:r>
              <a:rPr lang="en-US" altLang="ko-KR" dirty="0"/>
              <a:t>The proposed method is similar to the well-known moment matching (MM) methods. However, a discussion of the relationship between the proposed method and MM is missing. In addition, it is better to include a comparison with MM to justify the benefit of the proposed method.</a:t>
            </a:r>
          </a:p>
          <a:p>
            <a:pPr lvl="1"/>
            <a:r>
              <a:rPr lang="en-US" altLang="ko-KR" dirty="0"/>
              <a:t>The proposed method is limited to Gaussian VAE.</a:t>
            </a:r>
          </a:p>
        </p:txBody>
      </p:sp>
    </p:spTree>
    <p:extLst>
      <p:ext uri="{BB962C8B-B14F-4D97-AF65-F5344CB8AC3E}">
        <p14:creationId xmlns:p14="http://schemas.microsoft.com/office/powerpoint/2010/main" val="99128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B86FA-3529-42CC-A7CB-783EB7DC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 Zwr6 (rating 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A1CAB-0AB8-4327-AB0C-FE8D5080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Weak points:</a:t>
            </a:r>
          </a:p>
          <a:p>
            <a:pPr lvl="1"/>
            <a:r>
              <a:rPr lang="en-US" altLang="ko-KR" dirty="0"/>
              <a:t>Posterior collapse part could be more elaborated. Can the authors address more how this approximation could solve the issue?</a:t>
            </a:r>
          </a:p>
        </p:txBody>
      </p:sp>
    </p:spTree>
    <p:extLst>
      <p:ext uri="{BB962C8B-B14F-4D97-AF65-F5344CB8AC3E}">
        <p14:creationId xmlns:p14="http://schemas.microsoft.com/office/powerpoint/2010/main" val="367714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B86FA-3529-42CC-A7CB-783EB7DC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Reviewer smp3 (rating 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A1CAB-0AB8-4327-AB0C-FE8D5080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Weak points:</a:t>
            </a:r>
          </a:p>
          <a:p>
            <a:pPr lvl="1"/>
            <a:r>
              <a:rPr lang="en-US" altLang="ko-KR" dirty="0"/>
              <a:t>The contribution itself is very minor, as Taylor approximations to solve expectations are a common approach in the literature. (e.g., Laplace Approximation or Delta Method)</a:t>
            </a:r>
          </a:p>
          <a:p>
            <a:endParaRPr lang="en-US" altLang="ko-KR" dirty="0"/>
          </a:p>
          <a:p>
            <a:r>
              <a:rPr lang="en-US" altLang="ko-KR" dirty="0"/>
              <a:t>Wang and </a:t>
            </a:r>
            <a:r>
              <a:rPr lang="en-US" altLang="ko-KR" dirty="0" err="1"/>
              <a:t>Blei</a:t>
            </a:r>
            <a:r>
              <a:rPr lang="en-US" altLang="ko-KR" dirty="0"/>
              <a:t> (2013)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B975A-2094-404E-BAA5-BD8A1080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10" y="4539864"/>
            <a:ext cx="5194976" cy="532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A3F7E9-FF02-4595-A2F5-776355C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22" y="5206817"/>
            <a:ext cx="6832753" cy="9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9FE0-F823-4DCB-8825-97592CD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GAUSSIAN VARIATIONAL AUTO-ENCODERS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CD8E0-E62B-4D51-A22E-CE0E767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Setting: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9D255-3FB6-4DEA-9454-758BB140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60" y="2276331"/>
            <a:ext cx="2758679" cy="10059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FC4E62-1AF2-44AD-8B87-20A115D8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23" y="3282258"/>
            <a:ext cx="6187976" cy="35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B41E4D-6AD2-42AF-87E6-0652AA09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273" y="4070349"/>
            <a:ext cx="820745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2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9FE0-F823-4DCB-8825-97592CD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SAMPLING-FREE APPROXIMATION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CD8E0-E62B-4D51-A22E-CE0E767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Taylor series of the decoder around g(x) is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 can approximate the output distribution as follows: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6DB0F7-AD7A-4056-8CD1-60680D86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6" y="2583953"/>
            <a:ext cx="6309907" cy="655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C29734-5957-4A74-92C6-1DED7A5B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77" y="4019885"/>
            <a:ext cx="4663844" cy="426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540AAB-D5D7-445B-A11A-237943A2A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643"/>
          <a:stretch/>
        </p:blipFill>
        <p:spPr>
          <a:xfrm>
            <a:off x="2181730" y="4633061"/>
            <a:ext cx="7828538" cy="20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1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9FE0-F823-4DCB-8825-97592CD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SAMPLING-FREE APPROXIMATION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CD8E0-E62B-4D51-A22E-CE0E767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the family of Gaussian distributions is closed under affine transformations and summation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Observation uncertainty:</a:t>
            </a:r>
          </a:p>
          <a:p>
            <a:r>
              <a:rPr lang="en-US" altLang="ko-KR" dirty="0"/>
              <a:t>That is,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019B4-69BB-4D8C-8EE2-098E2209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85" y="2850864"/>
            <a:ext cx="6797629" cy="434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8BB136-448D-4756-AB5E-DFEC3E3EC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218" y="3810777"/>
            <a:ext cx="1546994" cy="381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5A570A-479C-4FC4-87E0-201A85402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749" y="4943344"/>
            <a:ext cx="4610500" cy="701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25B29B-3CC5-42B0-B54B-DA74ACD2F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550" y="5644445"/>
            <a:ext cx="8740897" cy="8611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68F8B-B2DC-4231-BAD6-0035CBA44F22}"/>
              </a:ext>
            </a:extLst>
          </p:cNvPr>
          <p:cNvSpPr/>
          <p:nvPr/>
        </p:nvSpPr>
        <p:spPr>
          <a:xfrm>
            <a:off x="10010274" y="6176963"/>
            <a:ext cx="637673" cy="46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343F255-1CD2-48D1-9CA0-D7B58D64759E}"/>
              </a:ext>
            </a:extLst>
          </p:cNvPr>
          <p:cNvSpPr/>
          <p:nvPr/>
        </p:nvSpPr>
        <p:spPr>
          <a:xfrm>
            <a:off x="779325" y="5903372"/>
            <a:ext cx="884062" cy="437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9FE0-F823-4DCB-8825-97592CD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Big issues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CD8E0-E62B-4D51-A22E-CE0E767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 to calculate them?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25B29B-3CC5-42B0-B54B-DA74ACD2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51" y="2083097"/>
            <a:ext cx="8740897" cy="8611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68F8B-B2DC-4231-BAD6-0035CBA44F22}"/>
              </a:ext>
            </a:extLst>
          </p:cNvPr>
          <p:cNvSpPr/>
          <p:nvPr/>
        </p:nvSpPr>
        <p:spPr>
          <a:xfrm>
            <a:off x="10010274" y="6176963"/>
            <a:ext cx="637673" cy="46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EBDE3-52B7-4058-A814-421C4A43D1F8}"/>
              </a:ext>
            </a:extLst>
          </p:cNvPr>
          <p:cNvSpPr/>
          <p:nvPr/>
        </p:nvSpPr>
        <p:spPr>
          <a:xfrm>
            <a:off x="5466348" y="2513664"/>
            <a:ext cx="826167" cy="517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2BFEA4-F43F-4C5C-B6CD-4474346B8C6F}"/>
              </a:ext>
            </a:extLst>
          </p:cNvPr>
          <p:cNvSpPr/>
          <p:nvPr/>
        </p:nvSpPr>
        <p:spPr>
          <a:xfrm>
            <a:off x="7967895" y="2523208"/>
            <a:ext cx="570517" cy="517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8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9FE0-F823-4DCB-8825-97592CD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altLang="ko-KR" sz="4000" dirty="0"/>
              <a:t>Woodbury matrix </a:t>
            </a:r>
            <a:r>
              <a:rPr lang="en-US" altLang="ko-KR" dirty="0"/>
              <a:t>identity</a:t>
            </a:r>
            <a:endParaRPr lang="ko-KR" altLang="en-US" sz="4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68F8B-B2DC-4231-BAD6-0035CBA44F22}"/>
              </a:ext>
            </a:extLst>
          </p:cNvPr>
          <p:cNvSpPr/>
          <p:nvPr/>
        </p:nvSpPr>
        <p:spPr>
          <a:xfrm>
            <a:off x="10010274" y="6176963"/>
            <a:ext cx="637673" cy="46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A4BCF7-2158-43E7-B9F8-308A2646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30" y="1802895"/>
            <a:ext cx="7311739" cy="1108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B54640-85E9-4D59-9E3F-7D4E199B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51" y="3274843"/>
            <a:ext cx="7220297" cy="31531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5D77F9-7B1E-4B2A-A7CF-BACA0EE8CB1D}"/>
              </a:ext>
            </a:extLst>
          </p:cNvPr>
          <p:cNvSpPr/>
          <p:nvPr/>
        </p:nvSpPr>
        <p:spPr>
          <a:xfrm>
            <a:off x="5397448" y="6399716"/>
            <a:ext cx="679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Source: </a:t>
            </a:r>
            <a:r>
              <a:rPr lang="ko-KR" altLang="en-US" dirty="0"/>
              <a:t>https://en.wikipedia.org/wiki/Woodbury_matrix_identity</a:t>
            </a:r>
          </a:p>
        </p:txBody>
      </p:sp>
    </p:spTree>
    <p:extLst>
      <p:ext uri="{BB962C8B-B14F-4D97-AF65-F5344CB8AC3E}">
        <p14:creationId xmlns:p14="http://schemas.microsoft.com/office/powerpoint/2010/main" val="223609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9FE0-F823-4DCB-8825-97592CD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altLang="ko-KR" sz="4000" dirty="0"/>
              <a:t>Woodbury matrix </a:t>
            </a:r>
            <a:r>
              <a:rPr lang="en-US" altLang="ko-KR" dirty="0"/>
              <a:t>identity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4F3BD-76EB-45F5-BEC7-5F5512F3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08" y="2936246"/>
            <a:ext cx="7887383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9FE0-F823-4DCB-8825-97592CDA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Matrix determinant lemma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56EDB-22AF-41CA-A02F-A4108000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26" y="1541598"/>
            <a:ext cx="8710147" cy="1478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807C9C-5DBC-4841-BA2A-141003EDC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166" y="3276956"/>
            <a:ext cx="6515665" cy="32159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5B8CBA-6806-49AE-BD4D-16D6360B56DB}"/>
              </a:ext>
            </a:extLst>
          </p:cNvPr>
          <p:cNvSpPr/>
          <p:nvPr/>
        </p:nvSpPr>
        <p:spPr>
          <a:xfrm>
            <a:off x="5298061" y="6444938"/>
            <a:ext cx="689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Source: </a:t>
            </a:r>
            <a:r>
              <a:rPr lang="ko-KR" altLang="en-US" dirty="0"/>
              <a:t>https://en.wikipedia.org/wiki/Matrix_determinant_lemma</a:t>
            </a:r>
          </a:p>
        </p:txBody>
      </p:sp>
    </p:spTree>
    <p:extLst>
      <p:ext uri="{BB962C8B-B14F-4D97-AF65-F5344CB8AC3E}">
        <p14:creationId xmlns:p14="http://schemas.microsoft.com/office/powerpoint/2010/main" val="125920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446</Words>
  <Application>Microsoft Office PowerPoint</Application>
  <PresentationFormat>와이드스크린</PresentationFormat>
  <Paragraphs>79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A SAMPLING-FREE APPROXIMATION OF GAUSSIAN VARIATIONAL AUTO-ENCODERS</vt:lpstr>
      <vt:lpstr>Introduction</vt:lpstr>
      <vt:lpstr>GAUSSIAN VARIATIONAL AUTO-ENCODERS</vt:lpstr>
      <vt:lpstr>SAMPLING-FREE APPROXIMATION</vt:lpstr>
      <vt:lpstr>SAMPLING-FREE APPROXIMATION</vt:lpstr>
      <vt:lpstr>Big issues</vt:lpstr>
      <vt:lpstr>Woodbury matrix identity</vt:lpstr>
      <vt:lpstr>Woodbury matrix identity</vt:lpstr>
      <vt:lpstr>Matrix determinant lemma</vt:lpstr>
      <vt:lpstr>Matrix determinant lemma</vt:lpstr>
      <vt:lpstr>STABILIZING TRAINING AND REDUCING BIAS BY REGULARIZATION</vt:lpstr>
      <vt:lpstr>EXPERIMENTS</vt:lpstr>
      <vt:lpstr>EXPERIMENTS</vt:lpstr>
      <vt:lpstr>EXPERIMENTS</vt:lpstr>
      <vt:lpstr>EXPERIMENTS</vt:lpstr>
      <vt:lpstr>EXPERIMENTS</vt:lpstr>
      <vt:lpstr>References</vt:lpstr>
      <vt:lpstr>Reviewer’s comments</vt:lpstr>
      <vt:lpstr>Reviewer SKjV (rating 8)</vt:lpstr>
      <vt:lpstr>Reviewer AwHy (rating 5)</vt:lpstr>
      <vt:lpstr>Reviewer Zwr6 (rating 5)</vt:lpstr>
      <vt:lpstr>Reviewer smp3 (rating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232</cp:revision>
  <dcterms:created xsi:type="dcterms:W3CDTF">2022-11-30T19:00:27Z</dcterms:created>
  <dcterms:modified xsi:type="dcterms:W3CDTF">2023-10-05T13:54:42Z</dcterms:modified>
</cp:coreProperties>
</file>