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57B061C2-47AC-4489-8010-0B15E36C3D4A}"/>
  </pc:docChgLst>
  <pc:docChgLst>
    <pc:chgData name="김광우" userId="2a936863-4191-4eac-8abe-ae81b37592ba" providerId="ADAL" clId="{5F0F3B8F-F56C-4966-A996-E9713997DF2E}"/>
    <pc:docChg chg="undo custSel addSld delSld modSld sldOrd">
      <pc:chgData name="김광우" userId="2a936863-4191-4eac-8abe-ae81b37592ba" providerId="ADAL" clId="{5F0F3B8F-F56C-4966-A996-E9713997DF2E}" dt="2023-06-15T15:19:22.635" v="1427" actId="20577"/>
      <pc:docMkLst>
        <pc:docMk/>
      </pc:docMkLst>
      <pc:sldChg chg="modSp">
        <pc:chgData name="김광우" userId="2a936863-4191-4eac-8abe-ae81b37592ba" providerId="ADAL" clId="{5F0F3B8F-F56C-4966-A996-E9713997DF2E}" dt="2023-06-15T10:28:11.971" v="447"/>
        <pc:sldMkLst>
          <pc:docMk/>
          <pc:sldMk cId="1618576829" sldId="256"/>
        </pc:sldMkLst>
        <pc:spChg chg="mod">
          <ac:chgData name="김광우" userId="2a936863-4191-4eac-8abe-ae81b37592ba" providerId="ADAL" clId="{5F0F3B8F-F56C-4966-A996-E9713997DF2E}" dt="2023-06-15T10:28:11.971" v="44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F0F3B8F-F56C-4966-A996-E9713997DF2E}" dt="2023-06-15T08:09:06.992" v="12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del">
        <pc:chgData name="김광우" userId="2a936863-4191-4eac-8abe-ae81b37592ba" providerId="ADAL" clId="{5F0F3B8F-F56C-4966-A996-E9713997DF2E}" dt="2023-06-15T08:14:55.107" v="13" actId="2696"/>
        <pc:sldMkLst>
          <pc:docMk/>
          <pc:sldMk cId="1302963919" sldId="257"/>
        </pc:sldMkLst>
      </pc:sldChg>
      <pc:sldChg chg="del">
        <pc:chgData name="김광우" userId="2a936863-4191-4eac-8abe-ae81b37592ba" providerId="ADAL" clId="{5F0F3B8F-F56C-4966-A996-E9713997DF2E}" dt="2023-06-15T08:14:55.280" v="14" actId="2696"/>
        <pc:sldMkLst>
          <pc:docMk/>
          <pc:sldMk cId="1484267980" sldId="258"/>
        </pc:sldMkLst>
      </pc:sldChg>
      <pc:sldChg chg="del">
        <pc:chgData name="김광우" userId="2a936863-4191-4eac-8abe-ae81b37592ba" providerId="ADAL" clId="{5F0F3B8F-F56C-4966-A996-E9713997DF2E}" dt="2023-06-15T08:14:55.587" v="15" actId="2696"/>
        <pc:sldMkLst>
          <pc:docMk/>
          <pc:sldMk cId="3257272081" sldId="259"/>
        </pc:sldMkLst>
      </pc:sldChg>
      <pc:sldChg chg="del">
        <pc:chgData name="김광우" userId="2a936863-4191-4eac-8abe-ae81b37592ba" providerId="ADAL" clId="{5F0F3B8F-F56C-4966-A996-E9713997DF2E}" dt="2023-06-15T08:14:55.846" v="16" actId="2696"/>
        <pc:sldMkLst>
          <pc:docMk/>
          <pc:sldMk cId="918817314" sldId="260"/>
        </pc:sldMkLst>
      </pc:sldChg>
      <pc:sldChg chg="del">
        <pc:chgData name="김광우" userId="2a936863-4191-4eac-8abe-ae81b37592ba" providerId="ADAL" clId="{5F0F3B8F-F56C-4966-A996-E9713997DF2E}" dt="2023-06-15T08:14:56.066" v="17" actId="2696"/>
        <pc:sldMkLst>
          <pc:docMk/>
          <pc:sldMk cId="2169332268" sldId="262"/>
        </pc:sldMkLst>
      </pc:sldChg>
      <pc:sldChg chg="del">
        <pc:chgData name="김광우" userId="2a936863-4191-4eac-8abe-ae81b37592ba" providerId="ADAL" clId="{5F0F3B8F-F56C-4966-A996-E9713997DF2E}" dt="2023-06-15T08:14:56.254" v="18" actId="2696"/>
        <pc:sldMkLst>
          <pc:docMk/>
          <pc:sldMk cId="893351328" sldId="263"/>
        </pc:sldMkLst>
      </pc:sldChg>
      <pc:sldChg chg="del">
        <pc:chgData name="김광우" userId="2a936863-4191-4eac-8abe-ae81b37592ba" providerId="ADAL" clId="{5F0F3B8F-F56C-4966-A996-E9713997DF2E}" dt="2023-06-15T08:14:56.427" v="19" actId="2696"/>
        <pc:sldMkLst>
          <pc:docMk/>
          <pc:sldMk cId="3504191546" sldId="264"/>
        </pc:sldMkLst>
      </pc:sldChg>
      <pc:sldChg chg="del">
        <pc:chgData name="김광우" userId="2a936863-4191-4eac-8abe-ae81b37592ba" providerId="ADAL" clId="{5F0F3B8F-F56C-4966-A996-E9713997DF2E}" dt="2023-06-15T08:14:56.600" v="20" actId="2696"/>
        <pc:sldMkLst>
          <pc:docMk/>
          <pc:sldMk cId="2500189458" sldId="265"/>
        </pc:sldMkLst>
      </pc:sldChg>
      <pc:sldChg chg="del">
        <pc:chgData name="김광우" userId="2a936863-4191-4eac-8abe-ae81b37592ba" providerId="ADAL" clId="{5F0F3B8F-F56C-4966-A996-E9713997DF2E}" dt="2023-06-15T08:14:56.773" v="21" actId="2696"/>
        <pc:sldMkLst>
          <pc:docMk/>
          <pc:sldMk cId="3356296708" sldId="266"/>
        </pc:sldMkLst>
      </pc:sldChg>
      <pc:sldChg chg="del">
        <pc:chgData name="김광우" userId="2a936863-4191-4eac-8abe-ae81b37592ba" providerId="ADAL" clId="{5F0F3B8F-F56C-4966-A996-E9713997DF2E}" dt="2023-06-15T08:14:56.962" v="22" actId="2696"/>
        <pc:sldMkLst>
          <pc:docMk/>
          <pc:sldMk cId="751186689" sldId="267"/>
        </pc:sldMkLst>
      </pc:sldChg>
      <pc:sldChg chg="del">
        <pc:chgData name="김광우" userId="2a936863-4191-4eac-8abe-ae81b37592ba" providerId="ADAL" clId="{5F0F3B8F-F56C-4966-A996-E9713997DF2E}" dt="2023-06-15T08:14:57.324" v="23" actId="2696"/>
        <pc:sldMkLst>
          <pc:docMk/>
          <pc:sldMk cId="4174842063" sldId="268"/>
        </pc:sldMkLst>
      </pc:sldChg>
      <pc:sldChg chg="del">
        <pc:chgData name="김광우" userId="2a936863-4191-4eac-8abe-ae81b37592ba" providerId="ADAL" clId="{5F0F3B8F-F56C-4966-A996-E9713997DF2E}" dt="2023-06-15T08:14:57.493" v="24" actId="2696"/>
        <pc:sldMkLst>
          <pc:docMk/>
          <pc:sldMk cId="3892152294" sldId="269"/>
        </pc:sldMkLst>
      </pc:sldChg>
      <pc:sldChg chg="del">
        <pc:chgData name="김광우" userId="2a936863-4191-4eac-8abe-ae81b37592ba" providerId="ADAL" clId="{5F0F3B8F-F56C-4966-A996-E9713997DF2E}" dt="2023-06-15T08:14:57.654" v="25" actId="2696"/>
        <pc:sldMkLst>
          <pc:docMk/>
          <pc:sldMk cId="2788731907" sldId="270"/>
        </pc:sldMkLst>
      </pc:sldChg>
      <pc:sldChg chg="del">
        <pc:chgData name="김광우" userId="2a936863-4191-4eac-8abe-ae81b37592ba" providerId="ADAL" clId="{5F0F3B8F-F56C-4966-A996-E9713997DF2E}" dt="2023-06-15T08:14:58" v="26" actId="2696"/>
        <pc:sldMkLst>
          <pc:docMk/>
          <pc:sldMk cId="3473033088" sldId="271"/>
        </pc:sldMkLst>
      </pc:sldChg>
      <pc:sldChg chg="del">
        <pc:chgData name="김광우" userId="2a936863-4191-4eac-8abe-ae81b37592ba" providerId="ADAL" clId="{5F0F3B8F-F56C-4966-A996-E9713997DF2E}" dt="2023-06-15T08:14:58.455" v="27" actId="2696"/>
        <pc:sldMkLst>
          <pc:docMk/>
          <pc:sldMk cId="1555002130" sldId="272"/>
        </pc:sldMkLst>
      </pc:sldChg>
      <pc:sldChg chg="addSp delSp modSp">
        <pc:chgData name="김광우" userId="2a936863-4191-4eac-8abe-ae81b37592ba" providerId="ADAL" clId="{5F0F3B8F-F56C-4966-A996-E9713997DF2E}" dt="2023-06-15T15:19:22.635" v="1427" actId="20577"/>
        <pc:sldMkLst>
          <pc:docMk/>
          <pc:sldMk cId="596560731" sldId="273"/>
        </pc:sldMkLst>
        <pc:spChg chg="mod">
          <ac:chgData name="김광우" userId="2a936863-4191-4eac-8abe-ae81b37592ba" providerId="ADAL" clId="{5F0F3B8F-F56C-4966-A996-E9713997DF2E}" dt="2023-06-15T15:19:22.635" v="1427" actId="20577"/>
          <ac:spMkLst>
            <pc:docMk/>
            <pc:sldMk cId="596560731" sldId="273"/>
            <ac:spMk id="2" creationId="{EE44CA75-2E25-4CF2-B709-B2455303B181}"/>
          </ac:spMkLst>
        </pc:spChg>
        <pc:picChg chg="del">
          <ac:chgData name="김광우" userId="2a936863-4191-4eac-8abe-ae81b37592ba" providerId="ADAL" clId="{5F0F3B8F-F56C-4966-A996-E9713997DF2E}" dt="2023-06-15T08:28:50.190" v="28" actId="478"/>
          <ac:picMkLst>
            <pc:docMk/>
            <pc:sldMk cId="596560731" sldId="273"/>
            <ac:picMk id="3" creationId="{804C6162-369F-4E87-BDEB-A65E097DFC67}"/>
          </ac:picMkLst>
        </pc:picChg>
        <pc:picChg chg="add del mod">
          <ac:chgData name="김광우" userId="2a936863-4191-4eac-8abe-ae81b37592ba" providerId="ADAL" clId="{5F0F3B8F-F56C-4966-A996-E9713997DF2E}" dt="2023-06-15T09:44:06.116" v="67" actId="478"/>
          <ac:picMkLst>
            <pc:docMk/>
            <pc:sldMk cId="596560731" sldId="273"/>
            <ac:picMk id="4" creationId="{48FA685B-8E5D-42CC-907B-F5357F6AC543}"/>
          </ac:picMkLst>
        </pc:picChg>
        <pc:picChg chg="add mod">
          <ac:chgData name="김광우" userId="2a936863-4191-4eac-8abe-ae81b37592ba" providerId="ADAL" clId="{5F0F3B8F-F56C-4966-A996-E9713997DF2E}" dt="2023-06-15T09:44:14.951" v="71" actId="1076"/>
          <ac:picMkLst>
            <pc:docMk/>
            <pc:sldMk cId="596560731" sldId="273"/>
            <ac:picMk id="5" creationId="{3AE3D011-BB53-4493-A173-AA5599E82C94}"/>
          </ac:picMkLst>
        </pc:picChg>
      </pc:sldChg>
      <pc:sldChg chg="add del">
        <pc:chgData name="김광우" userId="2a936863-4191-4eac-8abe-ae81b37592ba" providerId="ADAL" clId="{5F0F3B8F-F56C-4966-A996-E9713997DF2E}" dt="2023-06-15T09:56:27.488" v="75" actId="2696"/>
        <pc:sldMkLst>
          <pc:docMk/>
          <pc:sldMk cId="3907555914" sldId="274"/>
        </pc:sldMkLst>
      </pc:sldChg>
      <pc:sldChg chg="addSp delSp modSp add ord">
        <pc:chgData name="김광우" userId="2a936863-4191-4eac-8abe-ae81b37592ba" providerId="ADAL" clId="{5F0F3B8F-F56C-4966-A996-E9713997DF2E}" dt="2023-06-15T10:00:59.844" v="382" actId="20577"/>
        <pc:sldMkLst>
          <pc:docMk/>
          <pc:sldMk cId="1778679554" sldId="275"/>
        </pc:sldMkLst>
        <pc:spChg chg="mod">
          <ac:chgData name="김광우" userId="2a936863-4191-4eac-8abe-ae81b37592ba" providerId="ADAL" clId="{5F0F3B8F-F56C-4966-A996-E9713997DF2E}" dt="2023-06-15T09:56:48.812" v="127" actId="20577"/>
          <ac:spMkLst>
            <pc:docMk/>
            <pc:sldMk cId="1778679554" sldId="275"/>
            <ac:spMk id="2" creationId="{EE44CA75-2E25-4CF2-B709-B2455303B181}"/>
          </ac:spMkLst>
        </pc:spChg>
        <pc:spChg chg="add del">
          <ac:chgData name="김광우" userId="2a936863-4191-4eac-8abe-ae81b37592ba" providerId="ADAL" clId="{5F0F3B8F-F56C-4966-A996-E9713997DF2E}" dt="2023-06-15T09:57:10.591" v="130" actId="478"/>
          <ac:spMkLst>
            <pc:docMk/>
            <pc:sldMk cId="1778679554" sldId="275"/>
            <ac:spMk id="3" creationId="{784FFA78-8F11-4C77-BE9E-767773CEA22F}"/>
          </ac:spMkLst>
        </pc:spChg>
        <pc:spChg chg="add mod">
          <ac:chgData name="김광우" userId="2a936863-4191-4eac-8abe-ae81b37592ba" providerId="ADAL" clId="{5F0F3B8F-F56C-4966-A996-E9713997DF2E}" dt="2023-06-15T10:00:59.844" v="382" actId="20577"/>
          <ac:spMkLst>
            <pc:docMk/>
            <pc:sldMk cId="1778679554" sldId="275"/>
            <ac:spMk id="6" creationId="{B14979A9-A8C5-4B30-9B84-68FE8E111DD0}"/>
          </ac:spMkLst>
        </pc:spChg>
        <pc:picChg chg="del">
          <ac:chgData name="김광우" userId="2a936863-4191-4eac-8abe-ae81b37592ba" providerId="ADAL" clId="{5F0F3B8F-F56C-4966-A996-E9713997DF2E}" dt="2023-06-15T09:56:49.860" v="128" actId="478"/>
          <ac:picMkLst>
            <pc:docMk/>
            <pc:sldMk cId="1778679554" sldId="275"/>
            <ac:picMk id="5" creationId="{3AE3D011-BB53-4493-A173-AA5599E82C94}"/>
          </ac:picMkLst>
        </pc:picChg>
        <pc:picChg chg="add del">
          <ac:chgData name="김광우" userId="2a936863-4191-4eac-8abe-ae81b37592ba" providerId="ADAL" clId="{5F0F3B8F-F56C-4966-A996-E9713997DF2E}" dt="2023-06-15T09:57:51.692" v="132" actId="478"/>
          <ac:picMkLst>
            <pc:docMk/>
            <pc:sldMk cId="1778679554" sldId="275"/>
            <ac:picMk id="1028" creationId="{A1BDF18F-8320-4CF4-A210-D6469BEB8830}"/>
          </ac:picMkLst>
        </pc:picChg>
      </pc:sldChg>
      <pc:sldChg chg="addSp modSp add">
        <pc:chgData name="김광우" userId="2a936863-4191-4eac-8abe-ae81b37592ba" providerId="ADAL" clId="{5F0F3B8F-F56C-4966-A996-E9713997DF2E}" dt="2023-06-15T10:26:24.101" v="445" actId="1076"/>
        <pc:sldMkLst>
          <pc:docMk/>
          <pc:sldMk cId="3631140508" sldId="276"/>
        </pc:sldMkLst>
        <pc:spChg chg="mod">
          <ac:chgData name="김광우" userId="2a936863-4191-4eac-8abe-ae81b37592ba" providerId="ADAL" clId="{5F0F3B8F-F56C-4966-A996-E9713997DF2E}" dt="2023-06-15T10:12:17.776" v="383"/>
          <ac:spMkLst>
            <pc:docMk/>
            <pc:sldMk cId="3631140508" sldId="276"/>
            <ac:spMk id="2" creationId="{609824E4-E540-4A61-9A43-908BD7CE3319}"/>
          </ac:spMkLst>
        </pc:spChg>
        <pc:spChg chg="mod">
          <ac:chgData name="김광우" userId="2a936863-4191-4eac-8abe-ae81b37592ba" providerId="ADAL" clId="{5F0F3B8F-F56C-4966-A996-E9713997DF2E}" dt="2023-06-15T10:26:05.344" v="439" actId="20577"/>
          <ac:spMkLst>
            <pc:docMk/>
            <pc:sldMk cId="3631140508" sldId="276"/>
            <ac:spMk id="3" creationId="{AB3016B6-1711-41EB-8AC5-6AA9B50547BC}"/>
          </ac:spMkLst>
        </pc:spChg>
        <pc:picChg chg="add mod">
          <ac:chgData name="김광우" userId="2a936863-4191-4eac-8abe-ae81b37592ba" providerId="ADAL" clId="{5F0F3B8F-F56C-4966-A996-E9713997DF2E}" dt="2023-06-15T10:14:16.184" v="398" actId="1076"/>
          <ac:picMkLst>
            <pc:docMk/>
            <pc:sldMk cId="3631140508" sldId="276"/>
            <ac:picMk id="4" creationId="{5E683ED7-8B62-416E-A6B6-36134B6A6C01}"/>
          </ac:picMkLst>
        </pc:picChg>
        <pc:picChg chg="add mod">
          <ac:chgData name="김광우" userId="2a936863-4191-4eac-8abe-ae81b37592ba" providerId="ADAL" clId="{5F0F3B8F-F56C-4966-A996-E9713997DF2E}" dt="2023-06-15T10:20:22.002" v="409" actId="1076"/>
          <ac:picMkLst>
            <pc:docMk/>
            <pc:sldMk cId="3631140508" sldId="276"/>
            <ac:picMk id="5" creationId="{2714C09C-CC94-4EDE-BB54-E2DDADF1AB1A}"/>
          </ac:picMkLst>
        </pc:picChg>
        <pc:picChg chg="add mod">
          <ac:chgData name="김광우" userId="2a936863-4191-4eac-8abe-ae81b37592ba" providerId="ADAL" clId="{5F0F3B8F-F56C-4966-A996-E9713997DF2E}" dt="2023-06-15T10:26:24.101" v="445" actId="1076"/>
          <ac:picMkLst>
            <pc:docMk/>
            <pc:sldMk cId="3631140508" sldId="276"/>
            <ac:picMk id="6" creationId="{D7A3775E-7252-4007-BC50-1AC3A703B8F3}"/>
          </ac:picMkLst>
        </pc:picChg>
      </pc:sldChg>
      <pc:sldChg chg="addSp delSp modSp add">
        <pc:chgData name="김광우" userId="2a936863-4191-4eac-8abe-ae81b37592ba" providerId="ADAL" clId="{5F0F3B8F-F56C-4966-A996-E9713997DF2E}" dt="2023-06-15T11:16:21.680" v="845" actId="1076"/>
        <pc:sldMkLst>
          <pc:docMk/>
          <pc:sldMk cId="2231450418" sldId="277"/>
        </pc:sldMkLst>
        <pc:spChg chg="mod">
          <ac:chgData name="김광우" userId="2a936863-4191-4eac-8abe-ae81b37592ba" providerId="ADAL" clId="{5F0F3B8F-F56C-4966-A996-E9713997DF2E}" dt="2023-06-15T10:29:04.447" v="457"/>
          <ac:spMkLst>
            <pc:docMk/>
            <pc:sldMk cId="2231450418" sldId="277"/>
            <ac:spMk id="2" creationId="{609824E4-E540-4A61-9A43-908BD7CE3319}"/>
          </ac:spMkLst>
        </pc:spChg>
        <pc:spChg chg="mod">
          <ac:chgData name="김광우" userId="2a936863-4191-4eac-8abe-ae81b37592ba" providerId="ADAL" clId="{5F0F3B8F-F56C-4966-A996-E9713997DF2E}" dt="2023-06-15T10:37:40.111" v="589" actId="20577"/>
          <ac:spMkLst>
            <pc:docMk/>
            <pc:sldMk cId="2231450418" sldId="277"/>
            <ac:spMk id="3" creationId="{AB3016B6-1711-41EB-8AC5-6AA9B50547BC}"/>
          </ac:spMkLst>
        </pc:spChg>
        <pc:picChg chg="del">
          <ac:chgData name="김광우" userId="2a936863-4191-4eac-8abe-ae81b37592ba" providerId="ADAL" clId="{5F0F3B8F-F56C-4966-A996-E9713997DF2E}" dt="2023-06-15T10:31:11.394" v="485" actId="478"/>
          <ac:picMkLst>
            <pc:docMk/>
            <pc:sldMk cId="2231450418" sldId="277"/>
            <ac:picMk id="4" creationId="{5E683ED7-8B62-416E-A6B6-36134B6A6C01}"/>
          </ac:picMkLst>
        </pc:picChg>
        <pc:picChg chg="del">
          <ac:chgData name="김광우" userId="2a936863-4191-4eac-8abe-ae81b37592ba" providerId="ADAL" clId="{5F0F3B8F-F56C-4966-A996-E9713997DF2E}" dt="2023-06-15T10:34:51.966" v="519" actId="478"/>
          <ac:picMkLst>
            <pc:docMk/>
            <pc:sldMk cId="2231450418" sldId="277"/>
            <ac:picMk id="5" creationId="{2714C09C-CC94-4EDE-BB54-E2DDADF1AB1A}"/>
          </ac:picMkLst>
        </pc:picChg>
        <pc:picChg chg="del">
          <ac:chgData name="김광우" userId="2a936863-4191-4eac-8abe-ae81b37592ba" providerId="ADAL" clId="{5F0F3B8F-F56C-4966-A996-E9713997DF2E}" dt="2023-06-15T10:37:28.798" v="578" actId="478"/>
          <ac:picMkLst>
            <pc:docMk/>
            <pc:sldMk cId="2231450418" sldId="277"/>
            <ac:picMk id="6" creationId="{D7A3775E-7252-4007-BC50-1AC3A703B8F3}"/>
          </ac:picMkLst>
        </pc:picChg>
        <pc:picChg chg="add mod">
          <ac:chgData name="김광우" userId="2a936863-4191-4eac-8abe-ae81b37592ba" providerId="ADAL" clId="{5F0F3B8F-F56C-4966-A996-E9713997DF2E}" dt="2023-06-15T11:16:20.615" v="844" actId="1076"/>
          <ac:picMkLst>
            <pc:docMk/>
            <pc:sldMk cId="2231450418" sldId="277"/>
            <ac:picMk id="7" creationId="{02958114-14C4-42AB-964D-E1304900FABA}"/>
          </ac:picMkLst>
        </pc:picChg>
        <pc:picChg chg="add mod">
          <ac:chgData name="김광우" userId="2a936863-4191-4eac-8abe-ae81b37592ba" providerId="ADAL" clId="{5F0F3B8F-F56C-4966-A996-E9713997DF2E}" dt="2023-06-15T11:16:21.680" v="845" actId="1076"/>
          <ac:picMkLst>
            <pc:docMk/>
            <pc:sldMk cId="2231450418" sldId="277"/>
            <ac:picMk id="8" creationId="{31595E83-46CA-4693-A3FF-2EBA90E78995}"/>
          </ac:picMkLst>
        </pc:picChg>
        <pc:picChg chg="add mod">
          <ac:chgData name="김광우" userId="2a936863-4191-4eac-8abe-ae81b37592ba" providerId="ADAL" clId="{5F0F3B8F-F56C-4966-A996-E9713997DF2E}" dt="2023-06-15T10:37:47.474" v="593" actId="1076"/>
          <ac:picMkLst>
            <pc:docMk/>
            <pc:sldMk cId="2231450418" sldId="277"/>
            <ac:picMk id="9" creationId="{21A39FB2-3F0D-4DCA-BCF7-AD5C97940102}"/>
          </ac:picMkLst>
        </pc:picChg>
      </pc:sldChg>
      <pc:sldChg chg="delSp modSp add">
        <pc:chgData name="김광우" userId="2a936863-4191-4eac-8abe-ae81b37592ba" providerId="ADAL" clId="{5F0F3B8F-F56C-4966-A996-E9713997DF2E}" dt="2023-06-15T10:40:51.216" v="834" actId="20577"/>
        <pc:sldMkLst>
          <pc:docMk/>
          <pc:sldMk cId="26552606" sldId="278"/>
        </pc:sldMkLst>
        <pc:spChg chg="mod">
          <ac:chgData name="김광우" userId="2a936863-4191-4eac-8abe-ae81b37592ba" providerId="ADAL" clId="{5F0F3B8F-F56C-4966-A996-E9713997DF2E}" dt="2023-06-15T10:40:51.216" v="834" actId="20577"/>
          <ac:spMkLst>
            <pc:docMk/>
            <pc:sldMk cId="26552606" sldId="278"/>
            <ac:spMk id="3" creationId="{AB3016B6-1711-41EB-8AC5-6AA9B50547BC}"/>
          </ac:spMkLst>
        </pc:spChg>
        <pc:picChg chg="del">
          <ac:chgData name="김광우" userId="2a936863-4191-4eac-8abe-ae81b37592ba" providerId="ADAL" clId="{5F0F3B8F-F56C-4966-A996-E9713997DF2E}" dt="2023-06-15T10:38:29.467" v="608" actId="478"/>
          <ac:picMkLst>
            <pc:docMk/>
            <pc:sldMk cId="26552606" sldId="278"/>
            <ac:picMk id="7" creationId="{02958114-14C4-42AB-964D-E1304900FABA}"/>
          </ac:picMkLst>
        </pc:picChg>
        <pc:picChg chg="del">
          <ac:chgData name="김광우" userId="2a936863-4191-4eac-8abe-ae81b37592ba" providerId="ADAL" clId="{5F0F3B8F-F56C-4966-A996-E9713997DF2E}" dt="2023-06-15T10:38:28.831" v="607" actId="478"/>
          <ac:picMkLst>
            <pc:docMk/>
            <pc:sldMk cId="26552606" sldId="278"/>
            <ac:picMk id="8" creationId="{31595E83-46CA-4693-A3FF-2EBA90E78995}"/>
          </ac:picMkLst>
        </pc:picChg>
        <pc:picChg chg="del">
          <ac:chgData name="김광우" userId="2a936863-4191-4eac-8abe-ae81b37592ba" providerId="ADAL" clId="{5F0F3B8F-F56C-4966-A996-E9713997DF2E}" dt="2023-06-15T10:38:30.062" v="609" actId="478"/>
          <ac:picMkLst>
            <pc:docMk/>
            <pc:sldMk cId="26552606" sldId="278"/>
            <ac:picMk id="9" creationId="{21A39FB2-3F0D-4DCA-BCF7-AD5C97940102}"/>
          </ac:picMkLst>
        </pc:picChg>
      </pc:sldChg>
      <pc:sldChg chg="addSp modSp add">
        <pc:chgData name="김광우" userId="2a936863-4191-4eac-8abe-ae81b37592ba" providerId="ADAL" clId="{5F0F3B8F-F56C-4966-A996-E9713997DF2E}" dt="2023-06-15T12:41:16.659" v="981" actId="1076"/>
        <pc:sldMkLst>
          <pc:docMk/>
          <pc:sldMk cId="1062028499" sldId="279"/>
        </pc:sldMkLst>
        <pc:spChg chg="mod">
          <ac:chgData name="김광우" userId="2a936863-4191-4eac-8abe-ae81b37592ba" providerId="ADAL" clId="{5F0F3B8F-F56C-4966-A996-E9713997DF2E}" dt="2023-06-15T11:14:23.401" v="836"/>
          <ac:spMkLst>
            <pc:docMk/>
            <pc:sldMk cId="1062028499" sldId="279"/>
            <ac:spMk id="2" creationId="{609824E4-E540-4A61-9A43-908BD7CE3319}"/>
          </ac:spMkLst>
        </pc:spChg>
        <pc:spChg chg="mod">
          <ac:chgData name="김광우" userId="2a936863-4191-4eac-8abe-ae81b37592ba" providerId="ADAL" clId="{5F0F3B8F-F56C-4966-A996-E9713997DF2E}" dt="2023-06-15T12:40:11.446" v="977" actId="20577"/>
          <ac:spMkLst>
            <pc:docMk/>
            <pc:sldMk cId="1062028499" sldId="279"/>
            <ac:spMk id="3" creationId="{AB3016B6-1711-41EB-8AC5-6AA9B50547BC}"/>
          </ac:spMkLst>
        </pc:spChg>
        <pc:picChg chg="add mod">
          <ac:chgData name="김광우" userId="2a936863-4191-4eac-8abe-ae81b37592ba" providerId="ADAL" clId="{5F0F3B8F-F56C-4966-A996-E9713997DF2E}" dt="2023-06-15T11:16:16.039" v="843" actId="1076"/>
          <ac:picMkLst>
            <pc:docMk/>
            <pc:sldMk cId="1062028499" sldId="279"/>
            <ac:picMk id="4" creationId="{64A00187-ADEF-42AF-B792-35CC3980C4B6}"/>
          </ac:picMkLst>
        </pc:picChg>
        <pc:picChg chg="add mod">
          <ac:chgData name="김광우" userId="2a936863-4191-4eac-8abe-ae81b37592ba" providerId="ADAL" clId="{5F0F3B8F-F56C-4966-A996-E9713997DF2E}" dt="2023-06-15T11:17:37.335" v="863" actId="1076"/>
          <ac:picMkLst>
            <pc:docMk/>
            <pc:sldMk cId="1062028499" sldId="279"/>
            <ac:picMk id="5" creationId="{DD82478C-9EFA-4E2E-AD7E-D5C54C7E4BAC}"/>
          </ac:picMkLst>
        </pc:picChg>
        <pc:picChg chg="add mod">
          <ac:chgData name="김광우" userId="2a936863-4191-4eac-8abe-ae81b37592ba" providerId="ADAL" clId="{5F0F3B8F-F56C-4966-A996-E9713997DF2E}" dt="2023-06-15T12:41:16.659" v="981" actId="1076"/>
          <ac:picMkLst>
            <pc:docMk/>
            <pc:sldMk cId="1062028499" sldId="279"/>
            <ac:picMk id="6" creationId="{756AA95B-5A73-4807-AC5F-61060881A596}"/>
          </ac:picMkLst>
        </pc:picChg>
      </pc:sldChg>
      <pc:sldChg chg="addSp delSp modSp add">
        <pc:chgData name="김광우" userId="2a936863-4191-4eac-8abe-ae81b37592ba" providerId="ADAL" clId="{5F0F3B8F-F56C-4966-A996-E9713997DF2E}" dt="2023-06-15T12:56:45.493" v="1021" actId="1076"/>
        <pc:sldMkLst>
          <pc:docMk/>
          <pc:sldMk cId="2335643400" sldId="280"/>
        </pc:sldMkLst>
        <pc:spChg chg="mod">
          <ac:chgData name="김광우" userId="2a936863-4191-4eac-8abe-ae81b37592ba" providerId="ADAL" clId="{5F0F3B8F-F56C-4966-A996-E9713997DF2E}" dt="2023-06-15T12:42:28.128" v="1010" actId="20577"/>
          <ac:spMkLst>
            <pc:docMk/>
            <pc:sldMk cId="2335643400" sldId="280"/>
            <ac:spMk id="2" creationId="{609824E4-E540-4A61-9A43-908BD7CE3319}"/>
          </ac:spMkLst>
        </pc:spChg>
        <pc:spChg chg="del">
          <ac:chgData name="김광우" userId="2a936863-4191-4eac-8abe-ae81b37592ba" providerId="ADAL" clId="{5F0F3B8F-F56C-4966-A996-E9713997DF2E}" dt="2023-06-15T12:42:39.669" v="1011" actId="478"/>
          <ac:spMkLst>
            <pc:docMk/>
            <pc:sldMk cId="2335643400" sldId="280"/>
            <ac:spMk id="3" creationId="{AB3016B6-1711-41EB-8AC5-6AA9B50547BC}"/>
          </ac:spMkLst>
        </pc:spChg>
        <pc:spChg chg="add del mod">
          <ac:chgData name="김광우" userId="2a936863-4191-4eac-8abe-ae81b37592ba" providerId="ADAL" clId="{5F0F3B8F-F56C-4966-A996-E9713997DF2E}" dt="2023-06-15T12:56:34.131" v="1015" actId="478"/>
          <ac:spMkLst>
            <pc:docMk/>
            <pc:sldMk cId="2335643400" sldId="280"/>
            <ac:spMk id="8" creationId="{5846A390-E700-4829-B61B-1167A1B1C23F}"/>
          </ac:spMkLst>
        </pc:spChg>
        <pc:spChg chg="add del mod">
          <ac:chgData name="김광우" userId="2a936863-4191-4eac-8abe-ae81b37592ba" providerId="ADAL" clId="{5F0F3B8F-F56C-4966-A996-E9713997DF2E}" dt="2023-06-15T12:56:36.749" v="1017" actId="478"/>
          <ac:spMkLst>
            <pc:docMk/>
            <pc:sldMk cId="2335643400" sldId="280"/>
            <ac:spMk id="10" creationId="{829BB166-0083-4143-8F02-D0E4660807B9}"/>
          </ac:spMkLst>
        </pc:spChg>
        <pc:picChg chg="del">
          <ac:chgData name="김광우" userId="2a936863-4191-4eac-8abe-ae81b37592ba" providerId="ADAL" clId="{5F0F3B8F-F56C-4966-A996-E9713997DF2E}" dt="2023-06-15T12:42:39.669" v="1011" actId="478"/>
          <ac:picMkLst>
            <pc:docMk/>
            <pc:sldMk cId="2335643400" sldId="280"/>
            <ac:picMk id="4" creationId="{64A00187-ADEF-42AF-B792-35CC3980C4B6}"/>
          </ac:picMkLst>
        </pc:picChg>
        <pc:picChg chg="del">
          <ac:chgData name="김광우" userId="2a936863-4191-4eac-8abe-ae81b37592ba" providerId="ADAL" clId="{5F0F3B8F-F56C-4966-A996-E9713997DF2E}" dt="2023-06-15T12:42:39.669" v="1011" actId="478"/>
          <ac:picMkLst>
            <pc:docMk/>
            <pc:sldMk cId="2335643400" sldId="280"/>
            <ac:picMk id="5" creationId="{DD82478C-9EFA-4E2E-AD7E-D5C54C7E4BAC}"/>
          </ac:picMkLst>
        </pc:picChg>
        <pc:picChg chg="del">
          <ac:chgData name="김광우" userId="2a936863-4191-4eac-8abe-ae81b37592ba" providerId="ADAL" clId="{5F0F3B8F-F56C-4966-A996-E9713997DF2E}" dt="2023-06-15T12:42:39.669" v="1011" actId="478"/>
          <ac:picMkLst>
            <pc:docMk/>
            <pc:sldMk cId="2335643400" sldId="280"/>
            <ac:picMk id="6" creationId="{756AA95B-5A73-4807-AC5F-61060881A596}"/>
          </ac:picMkLst>
        </pc:picChg>
        <pc:picChg chg="add mod">
          <ac:chgData name="김광우" userId="2a936863-4191-4eac-8abe-ae81b37592ba" providerId="ADAL" clId="{5F0F3B8F-F56C-4966-A996-E9713997DF2E}" dt="2023-06-15T12:56:45.493" v="1021" actId="1076"/>
          <ac:picMkLst>
            <pc:docMk/>
            <pc:sldMk cId="2335643400" sldId="280"/>
            <ac:picMk id="11" creationId="{FF8EAF51-FFCE-4A50-BF0B-CF0C741D0161}"/>
          </ac:picMkLst>
        </pc:picChg>
      </pc:sldChg>
      <pc:sldChg chg="addSp delSp modSp add">
        <pc:chgData name="김광우" userId="2a936863-4191-4eac-8abe-ae81b37592ba" providerId="ADAL" clId="{5F0F3B8F-F56C-4966-A996-E9713997DF2E}" dt="2023-06-15T13:12:02.150" v="1144" actId="20577"/>
        <pc:sldMkLst>
          <pc:docMk/>
          <pc:sldMk cId="3221267403" sldId="281"/>
        </pc:sldMkLst>
        <pc:spChg chg="mod">
          <ac:chgData name="김광우" userId="2a936863-4191-4eac-8abe-ae81b37592ba" providerId="ADAL" clId="{5F0F3B8F-F56C-4966-A996-E9713997DF2E}" dt="2023-06-15T13:01:37.407" v="1023"/>
          <ac:spMkLst>
            <pc:docMk/>
            <pc:sldMk cId="3221267403" sldId="281"/>
            <ac:spMk id="2" creationId="{609824E4-E540-4A61-9A43-908BD7CE3319}"/>
          </ac:spMkLst>
        </pc:spChg>
        <pc:spChg chg="add mod">
          <ac:chgData name="김광우" userId="2a936863-4191-4eac-8abe-ae81b37592ba" providerId="ADAL" clId="{5F0F3B8F-F56C-4966-A996-E9713997DF2E}" dt="2023-06-15T13:12:02.150" v="1144" actId="20577"/>
          <ac:spMkLst>
            <pc:docMk/>
            <pc:sldMk cId="3221267403" sldId="281"/>
            <ac:spMk id="5" creationId="{DE32BE2C-34E4-4D51-BEF8-10145949A72D}"/>
          </ac:spMkLst>
        </pc:spChg>
        <pc:picChg chg="add mod">
          <ac:chgData name="김광우" userId="2a936863-4191-4eac-8abe-ae81b37592ba" providerId="ADAL" clId="{5F0F3B8F-F56C-4966-A996-E9713997DF2E}" dt="2023-06-15T13:01:54.936" v="1027" actId="1076"/>
          <ac:picMkLst>
            <pc:docMk/>
            <pc:sldMk cId="3221267403" sldId="281"/>
            <ac:picMk id="3" creationId="{F67F1148-D970-4347-891D-A3EEBDCF3C6E}"/>
          </ac:picMkLst>
        </pc:picChg>
        <pc:picChg chg="del">
          <ac:chgData name="김광우" userId="2a936863-4191-4eac-8abe-ae81b37592ba" providerId="ADAL" clId="{5F0F3B8F-F56C-4966-A996-E9713997DF2E}" dt="2023-06-15T13:01:38.714" v="1024" actId="478"/>
          <ac:picMkLst>
            <pc:docMk/>
            <pc:sldMk cId="3221267403" sldId="281"/>
            <ac:picMk id="11" creationId="{FF8EAF51-FFCE-4A50-BF0B-CF0C741D0161}"/>
          </ac:picMkLst>
        </pc:picChg>
      </pc:sldChg>
      <pc:sldChg chg="addSp delSp modSp add">
        <pc:chgData name="김광우" userId="2a936863-4191-4eac-8abe-ae81b37592ba" providerId="ADAL" clId="{5F0F3B8F-F56C-4966-A996-E9713997DF2E}" dt="2023-06-15T13:36:17.848" v="1302" actId="1076"/>
        <pc:sldMkLst>
          <pc:docMk/>
          <pc:sldMk cId="401104653" sldId="282"/>
        </pc:sldMkLst>
        <pc:spChg chg="mod">
          <ac:chgData name="김광우" userId="2a936863-4191-4eac-8abe-ae81b37592ba" providerId="ADAL" clId="{5F0F3B8F-F56C-4966-A996-E9713997DF2E}" dt="2023-06-15T13:30:25.487" v="1146"/>
          <ac:spMkLst>
            <pc:docMk/>
            <pc:sldMk cId="401104653" sldId="282"/>
            <ac:spMk id="2" creationId="{609824E4-E540-4A61-9A43-908BD7CE3319}"/>
          </ac:spMkLst>
        </pc:spChg>
        <pc:spChg chg="mod">
          <ac:chgData name="김광우" userId="2a936863-4191-4eac-8abe-ae81b37592ba" providerId="ADAL" clId="{5F0F3B8F-F56C-4966-A996-E9713997DF2E}" dt="2023-06-15T13:35:47.429" v="1298" actId="20577"/>
          <ac:spMkLst>
            <pc:docMk/>
            <pc:sldMk cId="401104653" sldId="282"/>
            <ac:spMk id="5" creationId="{DE32BE2C-34E4-4D51-BEF8-10145949A72D}"/>
          </ac:spMkLst>
        </pc:spChg>
        <pc:picChg chg="del">
          <ac:chgData name="김광우" userId="2a936863-4191-4eac-8abe-ae81b37592ba" providerId="ADAL" clId="{5F0F3B8F-F56C-4966-A996-E9713997DF2E}" dt="2023-06-15T13:31:50.839" v="1177" actId="478"/>
          <ac:picMkLst>
            <pc:docMk/>
            <pc:sldMk cId="401104653" sldId="282"/>
            <ac:picMk id="3" creationId="{F67F1148-D970-4347-891D-A3EEBDCF3C6E}"/>
          </ac:picMkLst>
        </pc:picChg>
        <pc:picChg chg="add mod">
          <ac:chgData name="김광우" userId="2a936863-4191-4eac-8abe-ae81b37592ba" providerId="ADAL" clId="{5F0F3B8F-F56C-4966-A996-E9713997DF2E}" dt="2023-06-15T13:31:55.452" v="1181" actId="1076"/>
          <ac:picMkLst>
            <pc:docMk/>
            <pc:sldMk cId="401104653" sldId="282"/>
            <ac:picMk id="4" creationId="{1FCDB934-B4C8-4B15-AFC2-C6DFF558B36B}"/>
          </ac:picMkLst>
        </pc:picChg>
        <pc:picChg chg="add mod">
          <ac:chgData name="김광우" userId="2a936863-4191-4eac-8abe-ae81b37592ba" providerId="ADAL" clId="{5F0F3B8F-F56C-4966-A996-E9713997DF2E}" dt="2023-06-15T13:32:57.558" v="1197" actId="1076"/>
          <ac:picMkLst>
            <pc:docMk/>
            <pc:sldMk cId="401104653" sldId="282"/>
            <ac:picMk id="6" creationId="{5EE1E4D0-42AB-456D-A11D-1D7810FE1AEA}"/>
          </ac:picMkLst>
        </pc:picChg>
        <pc:picChg chg="add mod">
          <ac:chgData name="김광우" userId="2a936863-4191-4eac-8abe-ae81b37592ba" providerId="ADAL" clId="{5F0F3B8F-F56C-4966-A996-E9713997DF2E}" dt="2023-06-15T13:36:17.848" v="1302" actId="1076"/>
          <ac:picMkLst>
            <pc:docMk/>
            <pc:sldMk cId="401104653" sldId="282"/>
            <ac:picMk id="7" creationId="{1F0BC10C-21DE-4B1A-8AA5-8696F48B5515}"/>
          </ac:picMkLst>
        </pc:picChg>
      </pc:sldChg>
      <pc:sldChg chg="add">
        <pc:chgData name="김광우" userId="2a936863-4191-4eac-8abe-ae81b37592ba" providerId="ADAL" clId="{5F0F3B8F-F56C-4966-A996-E9713997DF2E}" dt="2023-06-15T14:53:44.663" v="1303"/>
        <pc:sldMkLst>
          <pc:docMk/>
          <pc:sldMk cId="4081896920" sldId="283"/>
        </pc:sldMkLst>
      </pc:sldChg>
      <pc:sldChg chg="addSp delSp modSp add">
        <pc:chgData name="김광우" userId="2a936863-4191-4eac-8abe-ae81b37592ba" providerId="ADAL" clId="{5F0F3B8F-F56C-4966-A996-E9713997DF2E}" dt="2023-06-15T14:57:17.829" v="1326" actId="20577"/>
        <pc:sldMkLst>
          <pc:docMk/>
          <pc:sldMk cId="434317652" sldId="284"/>
        </pc:sldMkLst>
        <pc:spChg chg="mod">
          <ac:chgData name="김광우" userId="2a936863-4191-4eac-8abe-ae81b37592ba" providerId="ADAL" clId="{5F0F3B8F-F56C-4966-A996-E9713997DF2E}" dt="2023-06-15T14:57:17.829" v="1326" actId="20577"/>
          <ac:spMkLst>
            <pc:docMk/>
            <pc:sldMk cId="434317652" sldId="284"/>
            <ac:spMk id="2" creationId="{609824E4-E540-4A61-9A43-908BD7CE3319}"/>
          </ac:spMkLst>
        </pc:spChg>
        <pc:spChg chg="del">
          <ac:chgData name="김광우" userId="2a936863-4191-4eac-8abe-ae81b37592ba" providerId="ADAL" clId="{5F0F3B8F-F56C-4966-A996-E9713997DF2E}" dt="2023-06-15T14:56:59.387" v="1305" actId="478"/>
          <ac:spMkLst>
            <pc:docMk/>
            <pc:sldMk cId="434317652" sldId="284"/>
            <ac:spMk id="5" creationId="{DE32BE2C-34E4-4D51-BEF8-10145949A72D}"/>
          </ac:spMkLst>
        </pc:spChg>
        <pc:spChg chg="add del mod">
          <ac:chgData name="김광우" userId="2a936863-4191-4eac-8abe-ae81b37592ba" providerId="ADAL" clId="{5F0F3B8F-F56C-4966-A996-E9713997DF2E}" dt="2023-06-15T14:57:01.972" v="1306" actId="478"/>
          <ac:spMkLst>
            <pc:docMk/>
            <pc:sldMk cId="434317652" sldId="284"/>
            <ac:spMk id="8" creationId="{2BAD7144-109F-44BD-905A-AF9F7CE4BAC1}"/>
          </ac:spMkLst>
        </pc:spChg>
        <pc:picChg chg="del">
          <ac:chgData name="김광우" userId="2a936863-4191-4eac-8abe-ae81b37592ba" providerId="ADAL" clId="{5F0F3B8F-F56C-4966-A996-E9713997DF2E}" dt="2023-06-15T14:56:59.387" v="1305" actId="478"/>
          <ac:picMkLst>
            <pc:docMk/>
            <pc:sldMk cId="434317652" sldId="284"/>
            <ac:picMk id="4" creationId="{1FCDB934-B4C8-4B15-AFC2-C6DFF558B36B}"/>
          </ac:picMkLst>
        </pc:picChg>
        <pc:picChg chg="del">
          <ac:chgData name="김광우" userId="2a936863-4191-4eac-8abe-ae81b37592ba" providerId="ADAL" clId="{5F0F3B8F-F56C-4966-A996-E9713997DF2E}" dt="2023-06-15T14:56:59.387" v="1305" actId="478"/>
          <ac:picMkLst>
            <pc:docMk/>
            <pc:sldMk cId="434317652" sldId="284"/>
            <ac:picMk id="6" creationId="{5EE1E4D0-42AB-456D-A11D-1D7810FE1AEA}"/>
          </ac:picMkLst>
        </pc:picChg>
        <pc:picChg chg="del">
          <ac:chgData name="김광우" userId="2a936863-4191-4eac-8abe-ae81b37592ba" providerId="ADAL" clId="{5F0F3B8F-F56C-4966-A996-E9713997DF2E}" dt="2023-06-15T14:56:59.387" v="1305" actId="478"/>
          <ac:picMkLst>
            <pc:docMk/>
            <pc:sldMk cId="434317652" sldId="284"/>
            <ac:picMk id="7" creationId="{1F0BC10C-21DE-4B1A-8AA5-8696F48B5515}"/>
          </ac:picMkLst>
        </pc:picChg>
        <pc:picChg chg="add mod">
          <ac:chgData name="김광우" userId="2a936863-4191-4eac-8abe-ae81b37592ba" providerId="ADAL" clId="{5F0F3B8F-F56C-4966-A996-E9713997DF2E}" dt="2023-06-15T14:57:04.471" v="1308" actId="1076"/>
          <ac:picMkLst>
            <pc:docMk/>
            <pc:sldMk cId="434317652" sldId="284"/>
            <ac:picMk id="9" creationId="{1A16A0B4-40D7-4B00-BD05-8925EF017963}"/>
          </ac:picMkLst>
        </pc:picChg>
      </pc:sldChg>
      <pc:sldChg chg="addSp delSp modSp add">
        <pc:chgData name="김광우" userId="2a936863-4191-4eac-8abe-ae81b37592ba" providerId="ADAL" clId="{5F0F3B8F-F56C-4966-A996-E9713997DF2E}" dt="2023-06-15T15:11:15.115" v="1366" actId="1076"/>
        <pc:sldMkLst>
          <pc:docMk/>
          <pc:sldMk cId="2102522744" sldId="285"/>
        </pc:sldMkLst>
        <pc:spChg chg="del">
          <ac:chgData name="김광우" userId="2a936863-4191-4eac-8abe-ae81b37592ba" providerId="ADAL" clId="{5F0F3B8F-F56C-4966-A996-E9713997DF2E}" dt="2023-06-15T15:04:54.908" v="1336" actId="478"/>
          <ac:spMkLst>
            <pc:docMk/>
            <pc:sldMk cId="2102522744" sldId="285"/>
            <ac:spMk id="2" creationId="{609824E4-E540-4A61-9A43-908BD7CE3319}"/>
          </ac:spMkLst>
        </pc:spChg>
        <pc:spChg chg="add del mod">
          <ac:chgData name="김광우" userId="2a936863-4191-4eac-8abe-ae81b37592ba" providerId="ADAL" clId="{5F0F3B8F-F56C-4966-A996-E9713997DF2E}" dt="2023-06-15T15:05:05.051" v="1339" actId="478"/>
          <ac:spMkLst>
            <pc:docMk/>
            <pc:sldMk cId="2102522744" sldId="285"/>
            <ac:spMk id="5" creationId="{953B846E-71AC-4B2B-975A-C181DAF6D03D}"/>
          </ac:spMkLst>
        </pc:spChg>
        <pc:spChg chg="add">
          <ac:chgData name="김광우" userId="2a936863-4191-4eac-8abe-ae81b37592ba" providerId="ADAL" clId="{5F0F3B8F-F56C-4966-A996-E9713997DF2E}" dt="2023-06-15T15:10:44.333" v="1359"/>
          <ac:spMkLst>
            <pc:docMk/>
            <pc:sldMk cId="2102522744" sldId="285"/>
            <ac:spMk id="10" creationId="{A0C2AAFF-A015-4C97-AEEC-2357C483B041}"/>
          </ac:spMkLst>
        </pc:spChg>
        <pc:grpChg chg="add mod">
          <ac:chgData name="김광우" userId="2a936863-4191-4eac-8abe-ae81b37592ba" providerId="ADAL" clId="{5F0F3B8F-F56C-4966-A996-E9713997DF2E}" dt="2023-06-15T15:11:15.115" v="1366" actId="1076"/>
          <ac:grpSpMkLst>
            <pc:docMk/>
            <pc:sldMk cId="2102522744" sldId="285"/>
            <ac:grpSpMk id="6" creationId="{9367435E-096A-4A11-9EE3-4C1A94462C6B}"/>
          </ac:grpSpMkLst>
        </pc:grpChg>
        <pc:picChg chg="add mod modCrop">
          <ac:chgData name="김광우" userId="2a936863-4191-4eac-8abe-ae81b37592ba" providerId="ADAL" clId="{5F0F3B8F-F56C-4966-A996-E9713997DF2E}" dt="2023-06-15T15:11:00.487" v="1363" actId="164"/>
          <ac:picMkLst>
            <pc:docMk/>
            <pc:sldMk cId="2102522744" sldId="285"/>
            <ac:picMk id="3" creationId="{777CDB52-D919-4FF8-98D0-70868E44F8AA}"/>
          </ac:picMkLst>
        </pc:picChg>
        <pc:picChg chg="add mod modCrop">
          <ac:chgData name="김광우" userId="2a936863-4191-4eac-8abe-ae81b37592ba" providerId="ADAL" clId="{5F0F3B8F-F56C-4966-A996-E9713997DF2E}" dt="2023-06-15T15:11:00.487" v="1363" actId="164"/>
          <ac:picMkLst>
            <pc:docMk/>
            <pc:sldMk cId="2102522744" sldId="285"/>
            <ac:picMk id="7" creationId="{960B1EE3-9313-4BD7-9518-0CB87204DDE4}"/>
          </ac:picMkLst>
        </pc:picChg>
        <pc:picChg chg="add mod modCrop">
          <ac:chgData name="김광우" userId="2a936863-4191-4eac-8abe-ae81b37592ba" providerId="ADAL" clId="{5F0F3B8F-F56C-4966-A996-E9713997DF2E}" dt="2023-06-15T15:11:00.487" v="1363" actId="164"/>
          <ac:picMkLst>
            <pc:docMk/>
            <pc:sldMk cId="2102522744" sldId="285"/>
            <ac:picMk id="8" creationId="{5838C6AF-D2BB-45C5-9B97-93ABA373BACC}"/>
          </ac:picMkLst>
        </pc:picChg>
        <pc:picChg chg="del">
          <ac:chgData name="김광우" userId="2a936863-4191-4eac-8abe-ae81b37592ba" providerId="ADAL" clId="{5F0F3B8F-F56C-4966-A996-E9713997DF2E}" dt="2023-06-15T14:58:01.958" v="1328" actId="478"/>
          <ac:picMkLst>
            <pc:docMk/>
            <pc:sldMk cId="2102522744" sldId="285"/>
            <ac:picMk id="9" creationId="{1A16A0B4-40D7-4B00-BD05-8925EF017963}"/>
          </ac:picMkLst>
        </pc:picChg>
      </pc:sldChg>
      <pc:sldChg chg="addSp delSp modSp add">
        <pc:chgData name="김광우" userId="2a936863-4191-4eac-8abe-ae81b37592ba" providerId="ADAL" clId="{5F0F3B8F-F56C-4966-A996-E9713997DF2E}" dt="2023-06-15T15:15:01.441" v="1405" actId="20577"/>
        <pc:sldMkLst>
          <pc:docMk/>
          <pc:sldMk cId="3028707856" sldId="286"/>
        </pc:sldMkLst>
        <pc:spChg chg="mod">
          <ac:chgData name="김광우" userId="2a936863-4191-4eac-8abe-ae81b37592ba" providerId="ADAL" clId="{5F0F3B8F-F56C-4966-A996-E9713997DF2E}" dt="2023-06-15T15:15:01.441" v="1405" actId="20577"/>
          <ac:spMkLst>
            <pc:docMk/>
            <pc:sldMk cId="3028707856" sldId="286"/>
            <ac:spMk id="10" creationId="{A0C2AAFF-A015-4C97-AEEC-2357C483B041}"/>
          </ac:spMkLst>
        </pc:spChg>
        <pc:grpChg chg="del">
          <ac:chgData name="김광우" userId="2a936863-4191-4eac-8abe-ae81b37592ba" providerId="ADAL" clId="{5F0F3B8F-F56C-4966-A996-E9713997DF2E}" dt="2023-06-15T15:14:40.113" v="1368" actId="478"/>
          <ac:grpSpMkLst>
            <pc:docMk/>
            <pc:sldMk cId="3028707856" sldId="286"/>
            <ac:grpSpMk id="6" creationId="{9367435E-096A-4A11-9EE3-4C1A94462C6B}"/>
          </ac:grpSpMkLst>
        </pc:grpChg>
        <pc:picChg chg="add mod">
          <ac:chgData name="김광우" userId="2a936863-4191-4eac-8abe-ae81b37592ba" providerId="ADAL" clId="{5F0F3B8F-F56C-4966-A996-E9713997DF2E}" dt="2023-06-15T15:14:45.865" v="1372" actId="1076"/>
          <ac:picMkLst>
            <pc:docMk/>
            <pc:sldMk cId="3028707856" sldId="286"/>
            <ac:picMk id="2" creationId="{76C230F6-49A3-4D31-B452-AB197D675F23}"/>
          </ac:picMkLst>
        </pc:picChg>
      </pc:sldChg>
      <pc:sldChg chg="addSp delSp modSp add">
        <pc:chgData name="김광우" userId="2a936863-4191-4eac-8abe-ae81b37592ba" providerId="ADAL" clId="{5F0F3B8F-F56C-4966-A996-E9713997DF2E}" dt="2023-06-15T15:16:43.190" v="1413" actId="20577"/>
        <pc:sldMkLst>
          <pc:docMk/>
          <pc:sldMk cId="2527435971" sldId="287"/>
        </pc:sldMkLst>
        <pc:spChg chg="mod">
          <ac:chgData name="김광우" userId="2a936863-4191-4eac-8abe-ae81b37592ba" providerId="ADAL" clId="{5F0F3B8F-F56C-4966-A996-E9713997DF2E}" dt="2023-06-15T15:16:43.190" v="1413" actId="20577"/>
          <ac:spMkLst>
            <pc:docMk/>
            <pc:sldMk cId="2527435971" sldId="287"/>
            <ac:spMk id="10" creationId="{A0C2AAFF-A015-4C97-AEEC-2357C483B041}"/>
          </ac:spMkLst>
        </pc:spChg>
        <pc:picChg chg="del">
          <ac:chgData name="김광우" userId="2a936863-4191-4eac-8abe-ae81b37592ba" providerId="ADAL" clId="{5F0F3B8F-F56C-4966-A996-E9713997DF2E}" dt="2023-06-15T15:16:40.138" v="1409" actId="478"/>
          <ac:picMkLst>
            <pc:docMk/>
            <pc:sldMk cId="2527435971" sldId="287"/>
            <ac:picMk id="2" creationId="{76C230F6-49A3-4D31-B452-AB197D675F23}"/>
          </ac:picMkLst>
        </pc:picChg>
        <pc:picChg chg="add mod">
          <ac:chgData name="김광우" userId="2a936863-4191-4eac-8abe-ae81b37592ba" providerId="ADAL" clId="{5F0F3B8F-F56C-4966-A996-E9713997DF2E}" dt="2023-06-15T15:16:41.842" v="1411" actId="1076"/>
          <ac:picMkLst>
            <pc:docMk/>
            <pc:sldMk cId="2527435971" sldId="287"/>
            <ac:picMk id="3" creationId="{9BA423B8-51A9-4446-BA88-CCE57EC209B9}"/>
          </ac:picMkLst>
        </pc:picChg>
      </pc:sldChg>
      <pc:sldChg chg="addSp delSp modSp add ord">
        <pc:chgData name="김광우" userId="2a936863-4191-4eac-8abe-ae81b37592ba" providerId="ADAL" clId="{5F0F3B8F-F56C-4966-A996-E9713997DF2E}" dt="2023-06-15T15:18:52.480" v="1423" actId="1076"/>
        <pc:sldMkLst>
          <pc:docMk/>
          <pc:sldMk cId="2301480322" sldId="288"/>
        </pc:sldMkLst>
        <pc:spChg chg="add mod">
          <ac:chgData name="김광우" userId="2a936863-4191-4eac-8abe-ae81b37592ba" providerId="ADAL" clId="{5F0F3B8F-F56C-4966-A996-E9713997DF2E}" dt="2023-06-15T15:18:52.480" v="1423" actId="1076"/>
          <ac:spMkLst>
            <pc:docMk/>
            <pc:sldMk cId="2301480322" sldId="288"/>
            <ac:spMk id="2" creationId="{5A0271E0-AB7B-446E-AE96-DB029809FBC5}"/>
          </ac:spMkLst>
        </pc:spChg>
        <pc:picChg chg="del">
          <ac:chgData name="김광우" userId="2a936863-4191-4eac-8abe-ae81b37592ba" providerId="ADAL" clId="{5F0F3B8F-F56C-4966-A996-E9713997DF2E}" dt="2023-06-15T15:18:00.874" v="1415" actId="478"/>
          <ac:picMkLst>
            <pc:docMk/>
            <pc:sldMk cId="2301480322" sldId="288"/>
            <ac:picMk id="3" creationId="{9BA423B8-51A9-4446-BA88-CCE57EC209B9}"/>
          </ac:picMkLst>
        </pc:picChg>
        <pc:picChg chg="add mod">
          <ac:chgData name="김광우" userId="2a936863-4191-4eac-8abe-ae81b37592ba" providerId="ADAL" clId="{5F0F3B8F-F56C-4966-A996-E9713997DF2E}" dt="2023-06-15T15:18:10.764" v="1418" actId="1076"/>
          <ac:picMkLst>
            <pc:docMk/>
            <pc:sldMk cId="2301480322" sldId="288"/>
            <ac:picMk id="2050" creationId="{6C8A8B2A-5679-4A0F-BB9D-2EBF4B0B26FD}"/>
          </ac:picMkLst>
        </pc:picChg>
      </pc:sldChg>
    </pc:docChg>
  </pc:docChgLst>
  <pc:docChgLst>
    <pc:chgData name="김광우" userId="2a936863-4191-4eac-8abe-ae81b37592ba" providerId="ADAL" clId="{C3533E7E-64C3-476D-999C-14E47A971344}"/>
    <pc:docChg chg="undo custSel addSld delSld modSld sldOrd">
      <pc:chgData name="김광우" userId="2a936863-4191-4eac-8abe-ae81b37592ba" providerId="ADAL" clId="{C3533E7E-64C3-476D-999C-14E47A971344}" dt="2023-04-27T14:39:04.246" v="1369" actId="1076"/>
      <pc:docMkLst>
        <pc:docMk/>
      </pc:docMkLst>
      <pc:sldChg chg="modSp">
        <pc:chgData name="김광우" userId="2a936863-4191-4eac-8abe-ae81b37592ba" providerId="ADAL" clId="{C3533E7E-64C3-476D-999C-14E47A971344}" dt="2023-04-27T10:22:25.281" v="2" actId="20577"/>
        <pc:sldMkLst>
          <pc:docMk/>
          <pc:sldMk cId="1618576829" sldId="256"/>
        </pc:sldMkLst>
        <pc:spChg chg="mod">
          <ac:chgData name="김광우" userId="2a936863-4191-4eac-8abe-ae81b37592ba" providerId="ADAL" clId="{C3533E7E-64C3-476D-999C-14E47A971344}" dt="2023-04-27T10:22:17.90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C3533E7E-64C3-476D-999C-14E47A971344}" dt="2023-04-27T10:22:25.281" v="2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delSp modSp add">
        <pc:chgData name="김광우" userId="2a936863-4191-4eac-8abe-ae81b37592ba" providerId="ADAL" clId="{C3533E7E-64C3-476D-999C-14E47A971344}" dt="2023-04-27T14:39:04.246" v="1369" actId="1076"/>
        <pc:sldMkLst>
          <pc:docMk/>
          <pc:sldMk cId="596560731" sldId="273"/>
        </pc:sldMkLst>
        <pc:picChg chg="add mod">
          <ac:chgData name="김광우" userId="2a936863-4191-4eac-8abe-ae81b37592ba" providerId="ADAL" clId="{C3533E7E-64C3-476D-999C-14E47A971344}" dt="2023-04-27T14:39:04.246" v="1369" actId="1076"/>
          <ac:picMkLst>
            <pc:docMk/>
            <pc:sldMk cId="596560731" sldId="273"/>
            <ac:picMk id="3" creationId="{804C6162-369F-4E87-BDEB-A65E097DFC67}"/>
          </ac:picMkLst>
        </pc:picChg>
        <pc:picChg chg="del">
          <ac:chgData name="김광우" userId="2a936863-4191-4eac-8abe-ae81b37592ba" providerId="ADAL" clId="{C3533E7E-64C3-476D-999C-14E47A971344}" dt="2023-04-27T14:38:59.779" v="1366" actId="478"/>
          <ac:picMkLst>
            <pc:docMk/>
            <pc:sldMk cId="596560731" sldId="273"/>
            <ac:picMk id="5" creationId="{E7869264-C10E-41BE-8097-76D376A24332}"/>
          </ac:picMkLst>
        </pc:picChg>
      </pc:sldChg>
    </pc:docChg>
  </pc:docChgLst>
  <pc:docChgLst>
    <pc:chgData name="김광우" userId="2a936863-4191-4eac-8abe-ae81b37592ba" providerId="ADAL" clId="{ACB31E07-B23F-4870-9CBD-64AD9E4D60CF}"/>
    <pc:docChg chg="undo custSel addSld delSld modSld sldOrd">
      <pc:chgData name="김광우" userId="2a936863-4191-4eac-8abe-ae81b37592ba" providerId="ADAL" clId="{ACB31E07-B23F-4870-9CBD-64AD9E4D60CF}" dt="2023-04-20T19:05:30.720" v="919" actId="1076"/>
      <pc:docMkLst>
        <pc:docMk/>
      </pc:docMkLst>
      <pc:sldChg chg="modSp">
        <pc:chgData name="김광우" userId="2a936863-4191-4eac-8abe-ae81b37592ba" providerId="ADAL" clId="{ACB31E07-B23F-4870-9CBD-64AD9E4D60CF}" dt="2023-04-19T05:57:38.805" v="68" actId="20577"/>
        <pc:sldMkLst>
          <pc:docMk/>
          <pc:sldMk cId="1618576829" sldId="256"/>
        </pc:sldMkLst>
        <pc:spChg chg="mod">
          <ac:chgData name="김광우" userId="2a936863-4191-4eac-8abe-ae81b37592ba" providerId="ADAL" clId="{ACB31E07-B23F-4870-9CBD-64AD9E4D60CF}" dt="2023-04-19T05:57:30.032" v="56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ACB31E07-B23F-4870-9CBD-64AD9E4D60CF}" dt="2023-04-19T05:57:38.805" v="68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ECB2002F-B360-415F-863D-4E7009BD5A8F}"/>
    <pc:docChg chg="undo redo custSel addSld delSld modSld sldOrd">
      <pc:chgData name="김광우" userId="2a936863-4191-4eac-8abe-ae81b37592ba" providerId="ADAL" clId="{ECB2002F-B360-415F-863D-4E7009BD5A8F}" dt="2023-03-23T15:21:16.113" v="1286" actId="20577"/>
      <pc:docMkLst>
        <pc:docMk/>
      </pc:docMkLst>
      <pc:sldChg chg="modSp">
        <pc:chgData name="김광우" userId="2a936863-4191-4eac-8abe-ae81b37592ba" providerId="ADAL" clId="{ECB2002F-B360-415F-863D-4E7009BD5A8F}" dt="2023-03-23T11:17:37.722" v="15" actId="20577"/>
        <pc:sldMkLst>
          <pc:docMk/>
          <pc:sldMk cId="1618576829" sldId="256"/>
        </pc:sldMkLst>
        <pc:spChg chg="mod">
          <ac:chgData name="김광우" userId="2a936863-4191-4eac-8abe-ae81b37592ba" providerId="ADAL" clId="{ECB2002F-B360-415F-863D-4E7009BD5A8F}" dt="2023-03-23T11:17:30.246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ECB2002F-B360-415F-863D-4E7009BD5A8F}" dt="2023-03-23T11:17:37.722" v="15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DCD68F33-6DAA-4D5D-BD6F-0F494ED638E9}"/>
  </pc:docChgLst>
  <pc:docChgLst>
    <pc:chgData name="김광우" userId="2a936863-4191-4eac-8abe-ae81b37592ba" providerId="ADAL" clId="{4FA1FDA2-3626-451B-9501-B23AE616AE6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Domain adaptation with regularized optimal transport 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Jun. 16,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of the source domain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32BE2C-34E4-4D51-BEF8-10145949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Interpolation objective: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Solution: </a:t>
            </a:r>
          </a:p>
          <a:p>
            <a:endParaRPr lang="en-US" altLang="ko-KR" dirty="0"/>
          </a:p>
          <a:p>
            <a:r>
              <a:rPr lang="en-US" altLang="ko-KR" dirty="0"/>
              <a:t>Or compute directly the image of the source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DB934-B4C8-4B15-AFC2-C6DFF558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89" y="2430753"/>
            <a:ext cx="6786022" cy="841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E1E4D0-42AB-456D-A11D-1D7810F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82" y="3272589"/>
            <a:ext cx="4250236" cy="9870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0BC10C-21DE-4B1A-8AA5-8696F48B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30" y="5101447"/>
            <a:ext cx="6521540" cy="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9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Toy Dataset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16A0B4-40D7-4B00-BD05-8925EF01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1690688"/>
            <a:ext cx="7811177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367435E-096A-4A11-9EE3-4C1A94462C6B}"/>
              </a:ext>
            </a:extLst>
          </p:cNvPr>
          <p:cNvGrpSpPr/>
          <p:nvPr/>
        </p:nvGrpSpPr>
        <p:grpSpPr>
          <a:xfrm rot="16200000">
            <a:off x="4632660" y="345348"/>
            <a:ext cx="6708609" cy="6167303"/>
            <a:chOff x="4117810" y="200970"/>
            <a:chExt cx="7858624" cy="61673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77CDB52-D919-4FF8-98D0-70868E44F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242"/>
            <a:stretch/>
          </p:blipFill>
          <p:spPr>
            <a:xfrm rot="5400000">
              <a:off x="2813328" y="1505453"/>
              <a:ext cx="6167302" cy="35583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0B1EE3-9313-4BD7-9518-0CB87204D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4268"/>
            <a:stretch/>
          </p:blipFill>
          <p:spPr>
            <a:xfrm rot="5400000">
              <a:off x="8581466" y="2973304"/>
              <a:ext cx="6167302" cy="6226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838C6AF-D2BB-45C5-9B97-93ABA373B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02" b="62921"/>
            <a:stretch/>
          </p:blipFill>
          <p:spPr>
            <a:xfrm rot="5400000">
              <a:off x="6407767" y="1602204"/>
              <a:ext cx="6167302" cy="3364836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A0C2AAFF-A015-4C97-AEEC-2357C483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Toy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2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0C2AAFF-A015-4C97-AEEC-2357C483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Classification study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230F6-49A3-4D31-B452-AB197D67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7" y="1896979"/>
            <a:ext cx="9793705" cy="41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0C2AAFF-A015-4C97-AEEC-2357C483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Classification study 2 </a:t>
            </a:r>
            <a:endParaRPr lang="ko-KR" altLang="en-US" dirty="0"/>
          </a:p>
        </p:txBody>
      </p:sp>
      <p:pic>
        <p:nvPicPr>
          <p:cNvPr id="2050" name="Picture 2" descr="Office-31 Dataset | Papers With Code">
            <a:extLst>
              <a:ext uri="{FF2B5EF4-FFF2-40B4-BE49-F238E27FC236}">
                <a16:creationId xmlns:a16="http://schemas.microsoft.com/office/drawing/2014/main" id="{6C8A8B2A-5679-4A0F-BB9D-2EBF4B0B2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5" y="1278774"/>
            <a:ext cx="10250905" cy="503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0271E0-AB7B-446E-AE96-DB029809FBC5}"/>
              </a:ext>
            </a:extLst>
          </p:cNvPr>
          <p:cNvSpPr/>
          <p:nvPr/>
        </p:nvSpPr>
        <p:spPr>
          <a:xfrm>
            <a:off x="182479" y="6169709"/>
            <a:ext cx="11827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Koniusz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P., Tas, Y., &amp;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Porikli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F. (2017). Domain adaptation by mixture of alignments of second-or higher-order scatter tensors. In 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(pp. 4478-4487).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48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0C2AAFF-A015-4C97-AEEC-2357C483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Classification study 2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A423B8-51A9-4446-BA88-CCE57EC2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922"/>
            <a:ext cx="12192000" cy="47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CA75-2E25-4CF2-B709-B2455303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Next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3D011-BB53-4493-A173-AA5599E8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8" y="2256172"/>
            <a:ext cx="11251983" cy="31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CA75-2E25-4CF2-B709-B2455303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Domain Adaptation (DA)</a:t>
            </a:r>
            <a:endParaRPr lang="ko-KR" altLang="en-US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4979A9-A8C5-4B30-9B84-68FE8E11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Usually, the training data </a:t>
            </a:r>
            <a:r>
              <a:rPr lang="en-US" altLang="ko-KR" dirty="0" err="1"/>
              <a:t>Xs</a:t>
            </a:r>
            <a:r>
              <a:rPr lang="en-US" altLang="ko-KR" dirty="0"/>
              <a:t> and the test data </a:t>
            </a:r>
            <a:r>
              <a:rPr lang="en-US" altLang="ko-KR" dirty="0" err="1"/>
              <a:t>Xt</a:t>
            </a:r>
            <a:r>
              <a:rPr lang="en-US" altLang="ko-KR" dirty="0"/>
              <a:t> are generated from the same distributions. </a:t>
            </a:r>
          </a:p>
          <a:p>
            <a:r>
              <a:rPr lang="en-US" altLang="ko-KR" dirty="0"/>
              <a:t>But real life data often exhibit different behaviors.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7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Monge-</a:t>
            </a:r>
            <a:r>
              <a:rPr lang="en-US" altLang="ko-KR" dirty="0" err="1"/>
              <a:t>Kantorovitch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016B6-1711-41EB-8AC5-6AA9B505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original Monge transportation problem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err="1"/>
              <a:t>Kantorovitch</a:t>
            </a:r>
            <a:r>
              <a:rPr lang="en-US" altLang="ko-KR" dirty="0"/>
              <a:t>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Wasserstein distance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683ED7-8B62-416E-A6B6-36134B6A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51" y="2497929"/>
            <a:ext cx="5678897" cy="7145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14C09C-CC94-4EDE-BB54-E2DDADF1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61" y="4001294"/>
            <a:ext cx="6857478" cy="714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3775E-7252-4007-BC50-1AC3A703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99" y="5504659"/>
            <a:ext cx="7343601" cy="7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4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discrete distributions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016B6-1711-41EB-8AC5-6AA9B505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the two distributions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solution should be chosen from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err="1"/>
              <a:t>Kantorovitch</a:t>
            </a:r>
            <a:r>
              <a:rPr lang="en-US" altLang="ko-KR" dirty="0"/>
              <a:t> formulation is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958114-14C4-42AB-964D-E1304900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05" y="2413473"/>
            <a:ext cx="3439587" cy="803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595E83-46CA-4693-A3FF-2EBA90E7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58" y="4096747"/>
            <a:ext cx="5331880" cy="587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A39FB2-3F0D-4DCA-BCF7-AD5C9794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131" y="5562980"/>
            <a:ext cx="2475737" cy="6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discrete distributions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016B6-1711-41EB-8AC5-6AA9B505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Remark 1: If ns = </a:t>
            </a:r>
            <a:r>
              <a:rPr lang="en-US" altLang="ko-KR" dirty="0" err="1"/>
              <a:t>nt</a:t>
            </a:r>
            <a:r>
              <a:rPr lang="en-US" altLang="ko-KR" dirty="0"/>
              <a:t> = n and all of p’s are 1/n, then the solution will be simply a permutation matrix.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Remark 2: In general, this problem can be solved by linear programming (with combinatorial algorithms)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Regularized optimal transport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016B6-1711-41EB-8AC5-6AA9B505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Cuturi</a:t>
            </a:r>
            <a:r>
              <a:rPr lang="en-US" altLang="ko-KR" dirty="0"/>
              <a:t> proposes to regularize the expression of the transport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where</a:t>
            </a:r>
          </a:p>
          <a:p>
            <a:endParaRPr lang="en-US" altLang="ko-KR" dirty="0"/>
          </a:p>
          <a:p>
            <a:r>
              <a:rPr lang="en-US" altLang="ko-KR" dirty="0"/>
              <a:t>The objective is optimized by using the </a:t>
            </a:r>
            <a:r>
              <a:rPr lang="en-US" altLang="ko-KR" dirty="0" err="1"/>
              <a:t>Sinkhorn-Knopp</a:t>
            </a:r>
            <a:r>
              <a:rPr lang="en-US" altLang="ko-KR" dirty="0"/>
              <a:t> algorithm.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00187-ADEF-42AF-B792-35CC3980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76" y="2391447"/>
            <a:ext cx="4356248" cy="941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82478C-9EFA-4E2E-AD7E-D5C54C7E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13" y="3429000"/>
            <a:ext cx="4445920" cy="4695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AA95B-5A73-4807-AC5F-61060881A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53" y="5469700"/>
            <a:ext cx="4826494" cy="5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 with OT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8EAF51-FFCE-4A50-BF0B-CF0C741D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Principles of the label regularization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F1148-D970-4347-891D-A3EEBDCF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20" y="2155020"/>
            <a:ext cx="7590759" cy="103334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32BE2C-34E4-4D51-BEF8-10145949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Note that p=1 and q=2 lead to the classical group-lasso</a:t>
            </a:r>
          </a:p>
          <a:p>
            <a:endParaRPr lang="en-US" altLang="ko-KR" dirty="0"/>
          </a:p>
          <a:p>
            <a:r>
              <a:rPr lang="en-US" altLang="ko-KR" dirty="0"/>
              <a:t>Suggestion: p=1/2 and q=1</a:t>
            </a:r>
          </a:p>
        </p:txBody>
      </p:sp>
    </p:spTree>
    <p:extLst>
      <p:ext uri="{BB962C8B-B14F-4D97-AF65-F5344CB8AC3E}">
        <p14:creationId xmlns:p14="http://schemas.microsoft.com/office/powerpoint/2010/main" val="32212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24E4-E540-4A61-9A43-908BD7C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of the source domain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32BE2C-34E4-4D51-BEF8-10145949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Interpolation objective: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Solution: </a:t>
            </a:r>
          </a:p>
          <a:p>
            <a:endParaRPr lang="en-US" altLang="ko-KR" dirty="0"/>
          </a:p>
          <a:p>
            <a:r>
              <a:rPr lang="en-US" altLang="ko-KR" dirty="0"/>
              <a:t>Or compute directly the image of the source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DB934-B4C8-4B15-AFC2-C6DFF558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89" y="2430753"/>
            <a:ext cx="6786022" cy="841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E1E4D0-42AB-456D-A11D-1D7810F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82" y="3272589"/>
            <a:ext cx="4250236" cy="9870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0BC10C-21DE-4B1A-8AA5-8696F48B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30" y="5101447"/>
            <a:ext cx="6521540" cy="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278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Domain adaptation with regularized optimal transport </vt:lpstr>
      <vt:lpstr>Domain Adaptation (DA)</vt:lpstr>
      <vt:lpstr>The Monge-Kantorovitch problem</vt:lpstr>
      <vt:lpstr>Example: discrete distributions</vt:lpstr>
      <vt:lpstr>Example: discrete distributions</vt:lpstr>
      <vt:lpstr>Regularized optimal transport</vt:lpstr>
      <vt:lpstr>DA with OT</vt:lpstr>
      <vt:lpstr>Principles of the label regularization</vt:lpstr>
      <vt:lpstr>Interpolation of the source domain</vt:lpstr>
      <vt:lpstr>Interpolation of the source domain</vt:lpstr>
      <vt:lpstr>Toy Dataset</vt:lpstr>
      <vt:lpstr>Toy Dataset</vt:lpstr>
      <vt:lpstr>Classification study </vt:lpstr>
      <vt:lpstr>Classification study 2 </vt:lpstr>
      <vt:lpstr>Classification study 2 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158</cp:revision>
  <dcterms:created xsi:type="dcterms:W3CDTF">2022-11-30T19:00:27Z</dcterms:created>
  <dcterms:modified xsi:type="dcterms:W3CDTF">2023-06-15T15:19:57Z</dcterms:modified>
</cp:coreProperties>
</file>