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2" autoAdjust="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F3719-8435-4D60-B3D7-E2B4105B462C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2A405-BA23-456B-ABBB-7F2B85E0E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4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A4D2-8D5C-4B97-A0DE-4D486BBFD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5FABC-DAE4-4AA6-9CE7-1B61D139E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799F-0C3C-4912-A4C7-97114D80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6E802-8D65-4E1E-A929-D95D4725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15C42-A79A-464C-A0EA-0B20E21F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4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A1B4C-DF11-42C6-8069-E796AB16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B52E1-F0B0-4003-B125-E2DF89983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906EB-5D41-45AA-8225-A46CCCF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1F0AE-03DC-4BAA-ABBB-82A2AA73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7E43C-90BB-4668-9A22-FB926FAE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4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A94B34-0FE9-4280-97D2-61791A27A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B396D-F6D2-4BC7-A492-B0E16663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7C11-568C-4523-9411-538CBDEA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9D849-BA41-467C-A36F-BBCA701B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47519-7105-4691-AAF6-058C4F31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6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90EF7-4D03-4B3C-AF9D-D79AE948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18AA1-3D32-4C84-962E-6218E1B8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86D18-D262-4D13-BA67-BAE05163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1FDC4-018A-4CB9-81C8-684BB914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7CE2D-2116-41C4-AA22-545ABC92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1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5EA4-F2B1-47F7-B1BF-4EF3851F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43F08-A348-4F32-83EF-AE766A1C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C72C1-584C-4FA2-9316-E7A7BEFF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7446C-CBA8-440B-B0F9-0EE99A43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7E0FF-BABA-436F-A1DB-AF6C2151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F45B-0584-43B0-92D5-5D6F7324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45A15-176F-4EDA-B2AB-27DF7680D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7B969-9F69-4C33-B732-4C965B152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60A1F-814F-42F6-8434-5191CE8A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920F9-4966-49D4-BC7F-747B3DDD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AC21E-2FF7-4C1A-9E31-E135EA7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39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85557-E30D-40BF-BF95-1CA2CF71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9DF4B-9E5B-4918-8201-D175DA82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4774E-9706-414B-9AE5-A26988D64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288F5-48AE-4CFF-B471-1F7BD9725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808FB-631C-4A7F-9B8B-C6DF252E7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AFA8BF-EAA6-4301-8101-534C996D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A30A97-88FA-45BF-B3DB-9BBABC75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5E906E-36F6-4242-A8E4-8C8F3CA5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C0BC4-4269-48DB-B07A-0D7CB9E0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A1D9FC-5F69-414D-A960-68EB7084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5D320B-C11D-4CDC-BD13-B3E17312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CAD2E-7217-4618-BE4F-D616B17E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3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0FBD92-A027-4560-82EF-4E102EBB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6902E6-1754-4E01-A914-C698D586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B3232-5026-4BD3-8B58-4C6AFF1A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8CE3B-1C4F-4403-901C-B2576C2C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FC6D6-6E98-4A99-B3EE-7F744B0B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CBC171-2C30-4358-8C7B-17D08096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20C444-5CB6-42EF-B696-B4ACCA69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C56DE-DD92-42F8-B9A8-95D88F74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10E86-F7ED-49E8-9A76-156541B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86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00C29-A086-4B43-ABE2-0A52A8D4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BD7734-D051-43B3-90B1-6EE5308C0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3DD168-FE3E-4DE8-B11B-7BA9AB11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83E46-F046-493E-A845-FE5F1C73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8DAFE-BBB4-438D-AFBA-41ACEFE5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D1FB1-1C35-46C2-9E3C-B9F4B2D9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6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620813-1403-45A4-BA5E-BE0368FB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B913D-B63F-40ED-A5B7-76837FA2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B264E-6AFD-4894-A433-F62080865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A01D-69E8-4DA2-8357-AA2A622E7025}" type="datetimeFigureOut">
              <a:rPr lang="ko-KR" altLang="en-US" smtClean="0"/>
              <a:t>2022-02-19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5FB81-1F51-4B8D-834E-DE68B2E33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34314-2DC1-478C-9DBC-100056807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36F2-2A80-4C9A-97D0-CA5EA0F2E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8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Weekly Meeting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Feb 23, 2022</a:t>
            </a:r>
          </a:p>
          <a:p>
            <a:r>
              <a:rPr lang="en-US" altLang="ko-KR" dirty="0" err="1"/>
              <a:t>Gwangwoo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5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476641F-8310-4DE6-B3C9-898A9A1953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18.4 Latent semantic indexing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F45DE9-04AE-4E5C-92A5-D0D0E374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4" y="2333878"/>
            <a:ext cx="6122366" cy="19906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473D59-1FC4-49C1-BBD3-0C6A330C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39" y="1794246"/>
            <a:ext cx="4564961" cy="46876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83E530-811A-4E22-B0C3-5BD9B9AF4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242" y="4750441"/>
            <a:ext cx="26479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9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476641F-8310-4DE6-B3C9-898A9A1953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18.4 Latent semantic indexing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B5558C-12AF-48FF-83F2-996D0CFE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93" y="2573382"/>
            <a:ext cx="2788981" cy="28150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B44C6B-5B92-4FED-B08F-0C80D00DA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19" y="1942512"/>
            <a:ext cx="5122409" cy="43979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18B751D-1E75-4813-BE38-E85CED3CC69F}"/>
              </a:ext>
            </a:extLst>
          </p:cNvPr>
          <p:cNvSpPr/>
          <p:nvPr/>
        </p:nvSpPr>
        <p:spPr>
          <a:xfrm>
            <a:off x="2018891" y="5473337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(3,512,512)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BCE860-2FDB-443F-8BB7-B407CA7BC225}"/>
              </a:ext>
            </a:extLst>
          </p:cNvPr>
          <p:cNvSpPr/>
          <p:nvPr/>
        </p:nvSpPr>
        <p:spPr>
          <a:xfrm>
            <a:off x="6670628" y="4054232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K=3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173E40-B945-46C7-9A95-F4FC7002D014}"/>
              </a:ext>
            </a:extLst>
          </p:cNvPr>
          <p:cNvSpPr/>
          <p:nvPr/>
        </p:nvSpPr>
        <p:spPr>
          <a:xfrm>
            <a:off x="9696857" y="405423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K=30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AD78BB-754A-4ECC-89C6-7EA610973800}"/>
              </a:ext>
            </a:extLst>
          </p:cNvPr>
          <p:cNvSpPr/>
          <p:nvPr/>
        </p:nvSpPr>
        <p:spPr>
          <a:xfrm>
            <a:off x="6607309" y="6255233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K=100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16F660-B99F-4F4D-9FF9-C71797FB0547}"/>
              </a:ext>
            </a:extLst>
          </p:cNvPr>
          <p:cNvSpPr/>
          <p:nvPr/>
        </p:nvSpPr>
        <p:spPr>
          <a:xfrm>
            <a:off x="9696857" y="6255233"/>
            <a:ext cx="862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K=300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10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476641F-8310-4DE6-B3C9-898A9A1953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18.4 Latent semantic indexing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0EAB94-A949-4A3A-9C5C-2A930744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372" y="2010489"/>
            <a:ext cx="6854757" cy="19179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E3536A7-8014-4A04-9EA9-D904DDDC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72" y="3928400"/>
            <a:ext cx="6984460" cy="20204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AA68749-0586-47DF-87A5-25A589C4A374}"/>
              </a:ext>
            </a:extLst>
          </p:cNvPr>
          <p:cNvSpPr/>
          <p:nvPr/>
        </p:nvSpPr>
        <p:spPr>
          <a:xfrm>
            <a:off x="88174" y="6208060"/>
            <a:ext cx="12015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&lt;Note&gt; there is no good way of expressing negations (find documents that contain </a:t>
            </a:r>
            <a:r>
              <a:rPr lang="en-US" altLang="ko-KR" dirty="0" err="1"/>
              <a:t>german</a:t>
            </a:r>
            <a:r>
              <a:rPr lang="en-US" altLang="ko-KR" dirty="0"/>
              <a:t> but not shepherd),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2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18.1 Linear algebra review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36693-8A03-4B3B-A7C7-EDD43E0F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7" y="1884734"/>
            <a:ext cx="2474805" cy="12475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568E12-4964-4E96-AA5C-6D0B0C98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66" y="1884734"/>
            <a:ext cx="5114013" cy="128021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2B709D8-31AA-4BB1-BFDC-BA4B3AA25215}"/>
              </a:ext>
            </a:extLst>
          </p:cNvPr>
          <p:cNvSpPr/>
          <p:nvPr/>
        </p:nvSpPr>
        <p:spPr>
          <a:xfrm>
            <a:off x="2752496" y="2347609"/>
            <a:ext cx="622570" cy="43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523236-80E1-4F0C-B318-5CCD3D8FF0C5}"/>
              </a:ext>
            </a:extLst>
          </p:cNvPr>
          <p:cNvSpPr/>
          <p:nvPr/>
        </p:nvSpPr>
        <p:spPr>
          <a:xfrm>
            <a:off x="2449729" y="2875654"/>
            <a:ext cx="1502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eigenvectors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D741037-621B-4FA8-A121-EEA875E79B22}"/>
              </a:ext>
            </a:extLst>
          </p:cNvPr>
          <p:cNvSpPr/>
          <p:nvPr/>
        </p:nvSpPr>
        <p:spPr>
          <a:xfrm>
            <a:off x="2752496" y="3613015"/>
            <a:ext cx="622570" cy="43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8227E1-3413-46E3-9B47-7BD33BF71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083" y="3195497"/>
            <a:ext cx="3387555" cy="115441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1F608FD-43F2-4D05-8B48-3BCAA693D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083" y="4349915"/>
            <a:ext cx="4650024" cy="1998996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94A7AB2-37E4-46F4-8385-4CFEC55F91B8}"/>
              </a:ext>
            </a:extLst>
          </p:cNvPr>
          <p:cNvSpPr/>
          <p:nvPr/>
        </p:nvSpPr>
        <p:spPr>
          <a:xfrm>
            <a:off x="2752496" y="4537142"/>
            <a:ext cx="622570" cy="43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5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50A71-7C76-425F-B4C9-CD7ECA35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17" y="365125"/>
            <a:ext cx="11958536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18.2 Term-document matrices and singular value decompositions </a:t>
            </a:r>
            <a:endParaRPr lang="ko-KR" altLang="en-US" sz="3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5141B-2017-4FFA-9668-998493075427}"/>
              </a:ext>
            </a:extLst>
          </p:cNvPr>
          <p:cNvSpPr/>
          <p:nvPr/>
        </p:nvSpPr>
        <p:spPr>
          <a:xfrm>
            <a:off x="981059" y="2355587"/>
            <a:ext cx="178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truncated SVD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E92489-F58A-454B-AB21-998B844E3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59" y="2714604"/>
            <a:ext cx="10229882" cy="26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6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BBDA92-1B0C-4AB2-B97E-D75C6F3B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72" y="2314718"/>
            <a:ext cx="2265026" cy="10053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7D1B7D0-7329-4F8B-9B0B-F0B01567A66C}"/>
              </a:ext>
            </a:extLst>
          </p:cNvPr>
          <p:cNvSpPr/>
          <p:nvPr/>
        </p:nvSpPr>
        <p:spPr>
          <a:xfrm>
            <a:off x="532948" y="2632749"/>
            <a:ext cx="8778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Definition (</a:t>
            </a:r>
            <a:r>
              <a:rPr lang="en-US" altLang="ko-KR" b="1" dirty="0" err="1"/>
              <a:t>Frobenius</a:t>
            </a:r>
            <a:r>
              <a:rPr lang="en-US" altLang="ko-KR" b="1" dirty="0"/>
              <a:t> norm): </a:t>
            </a:r>
            <a:r>
              <a:rPr lang="en-US" altLang="ko-KR" dirty="0"/>
              <a:t>Given a matrix X, we define the norm of matrix as 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476641F-8310-4DE6-B3C9-898A9A1953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18.3 Low-rank approximations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E28F1C-6187-43FC-BC1C-7994E7D39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51"/>
          <a:stretch/>
        </p:blipFill>
        <p:spPr>
          <a:xfrm>
            <a:off x="1601821" y="3640281"/>
            <a:ext cx="9079149" cy="9871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33D897-7CB6-4826-A435-1D7052CCB3CE}"/>
              </a:ext>
            </a:extLst>
          </p:cNvPr>
          <p:cNvSpPr/>
          <p:nvPr/>
        </p:nvSpPr>
        <p:spPr>
          <a:xfrm>
            <a:off x="5557736" y="4299625"/>
            <a:ext cx="1952017" cy="557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D6C427-6295-423F-A9F1-C270371BC568}"/>
              </a:ext>
            </a:extLst>
          </p:cNvPr>
          <p:cNvSpPr/>
          <p:nvPr/>
        </p:nvSpPr>
        <p:spPr>
          <a:xfrm>
            <a:off x="532948" y="5705155"/>
            <a:ext cx="7932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&lt;Note&gt; If rank(C)&lt;=k, the estimation is clearly itself.</a:t>
            </a:r>
          </a:p>
          <a:p>
            <a:r>
              <a:rPr lang="en-US" altLang="ko-KR" dirty="0"/>
              <a:t> When k&lt;rank(C), we refer to the estimation as a </a:t>
            </a:r>
            <a:r>
              <a:rPr lang="en-US" altLang="ko-KR" i="1" dirty="0"/>
              <a:t>low-rank approximation.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52351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476641F-8310-4DE6-B3C9-898A9A1953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18.3 Low-rank approximations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FA41A6-075C-4E26-BA60-8F67E953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84" y="2799624"/>
            <a:ext cx="9111031" cy="19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476641F-8310-4DE6-B3C9-898A9A1953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18.3 Low-rank approximations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88FC00-795A-4BDD-B60C-0D69275E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2626367"/>
            <a:ext cx="86582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5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476641F-8310-4DE6-B3C9-898A9A1953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18.4 Latent semantic indexing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17F6FA-7843-41F1-B01E-06FBD475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17" y="2316296"/>
            <a:ext cx="92773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7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476641F-8310-4DE6-B3C9-898A9A1953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18.4 Latent semantic indexing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C0F9F8-AB3D-418A-BDCC-3DD8F4E7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07" y="3211344"/>
            <a:ext cx="3578887" cy="16145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5E4C0D-BB5A-4FE0-A1E3-E53C53F4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5" y="3413578"/>
            <a:ext cx="2656108" cy="128706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EA5475B-0141-45BD-897B-0EB7E923503F}"/>
              </a:ext>
            </a:extLst>
          </p:cNvPr>
          <p:cNvSpPr/>
          <p:nvPr/>
        </p:nvSpPr>
        <p:spPr>
          <a:xfrm>
            <a:off x="3616688" y="3710570"/>
            <a:ext cx="739302" cy="616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DA707F-96D3-46F9-BA17-9BC916971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807" y="1775910"/>
            <a:ext cx="4332254" cy="1403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35FDA5-CA54-4458-ABA8-A3D19B9A1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807" y="5014913"/>
            <a:ext cx="5577089" cy="15507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C1B5FC3-6A8B-4411-92E7-36685BF03E09}"/>
              </a:ext>
            </a:extLst>
          </p:cNvPr>
          <p:cNvSpPr/>
          <p:nvPr/>
        </p:nvSpPr>
        <p:spPr>
          <a:xfrm>
            <a:off x="9378058" y="2326399"/>
            <a:ext cx="178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 (term matrix)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1DC8D5-397C-44D8-9276-3FDE11485977}"/>
              </a:ext>
            </a:extLst>
          </p:cNvPr>
          <p:cNvSpPr/>
          <p:nvPr/>
        </p:nvSpPr>
        <p:spPr>
          <a:xfrm>
            <a:off x="8703524" y="3912312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Sigma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E8E6ED-6032-4B2D-BB26-0CDF151E165E}"/>
              </a:ext>
            </a:extLst>
          </p:cNvPr>
          <p:cNvSpPr/>
          <p:nvPr/>
        </p:nvSpPr>
        <p:spPr>
          <a:xfrm>
            <a:off x="10271507" y="5605615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V^T (doc matrix)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56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476641F-8310-4DE6-B3C9-898A9A19536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18.4 Latent semantic indexing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C0F9F8-AB3D-418A-BDCC-3DD8F4E7D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6" y="3278522"/>
            <a:ext cx="3578887" cy="16145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DA707F-96D3-46F9-BA17-9BC91697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66" y="1843088"/>
            <a:ext cx="4332254" cy="1403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35FDA5-CA54-4458-ABA8-A3D19B9A1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66" y="5082091"/>
            <a:ext cx="5577089" cy="15507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C1B5FC3-6A8B-4411-92E7-36685BF03E09}"/>
              </a:ext>
            </a:extLst>
          </p:cNvPr>
          <p:cNvSpPr/>
          <p:nvPr/>
        </p:nvSpPr>
        <p:spPr>
          <a:xfrm>
            <a:off x="4780117" y="2393577"/>
            <a:ext cx="1786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U (term matrix)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1DC8D5-397C-44D8-9276-3FDE11485977}"/>
              </a:ext>
            </a:extLst>
          </p:cNvPr>
          <p:cNvSpPr/>
          <p:nvPr/>
        </p:nvSpPr>
        <p:spPr>
          <a:xfrm>
            <a:off x="4105583" y="4022201"/>
            <a:ext cx="829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Sigma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E8E6ED-6032-4B2D-BB26-0CDF151E165E}"/>
              </a:ext>
            </a:extLst>
          </p:cNvPr>
          <p:cNvSpPr/>
          <p:nvPr/>
        </p:nvSpPr>
        <p:spPr>
          <a:xfrm>
            <a:off x="5673566" y="5672793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V^T (doc matrix)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D820311-86D8-45D1-A318-B927E55ACCB7}"/>
              </a:ext>
            </a:extLst>
          </p:cNvPr>
          <p:cNvSpPr/>
          <p:nvPr/>
        </p:nvSpPr>
        <p:spPr>
          <a:xfrm>
            <a:off x="5235086" y="3909808"/>
            <a:ext cx="739302" cy="616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F7C0C3-B445-4190-A445-5406D55B2976}"/>
              </a:ext>
            </a:extLst>
          </p:cNvPr>
          <p:cNvSpPr/>
          <p:nvPr/>
        </p:nvSpPr>
        <p:spPr>
          <a:xfrm>
            <a:off x="4572951" y="4598779"/>
            <a:ext cx="2384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replacing by zeros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B7CFD1-363E-4316-988C-9B38C46F3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959" y="3160135"/>
            <a:ext cx="3965643" cy="18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9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171</Words>
  <Application>Microsoft Office PowerPoint</Application>
  <PresentationFormat>와이드스크린</PresentationFormat>
  <Paragraphs>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Weekly Meeting</vt:lpstr>
      <vt:lpstr>18.1 Linear algebra review</vt:lpstr>
      <vt:lpstr>18.2 Term-document matrices and singular value decompositions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김광우</dc:creator>
  <cp:lastModifiedBy>김광우</cp:lastModifiedBy>
  <cp:revision>34</cp:revision>
  <dcterms:created xsi:type="dcterms:W3CDTF">2022-02-09T03:58:07Z</dcterms:created>
  <dcterms:modified xsi:type="dcterms:W3CDTF">2022-02-19T07:31:01Z</dcterms:modified>
</cp:coreProperties>
</file>