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73" r:id="rId4"/>
    <p:sldId id="274" r:id="rId5"/>
    <p:sldId id="258" r:id="rId6"/>
    <p:sldId id="275" r:id="rId7"/>
    <p:sldId id="276" r:id="rId8"/>
    <p:sldId id="277" r:id="rId9"/>
    <p:sldId id="278" r:id="rId10"/>
    <p:sldId id="279" r:id="rId11"/>
    <p:sldId id="280" r:id="rId12"/>
    <p:sldId id="281" r:id="rId13"/>
    <p:sldId id="282" r:id="rId14"/>
    <p:sldId id="283" r:id="rId15"/>
    <p:sldId id="284" r:id="rId16"/>
    <p:sldId id="285" r:id="rId17"/>
    <p:sldId id="286" r:id="rId1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0" autoAdjust="0"/>
    <p:restoredTop sz="94660"/>
  </p:normalViewPr>
  <p:slideViewPr>
    <p:cSldViewPr snapToGrid="0">
      <p:cViewPr varScale="1">
        <p:scale>
          <a:sx n="90" d="100"/>
          <a:sy n="90" d="100"/>
        </p:scale>
        <p:origin x="30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김광우" userId="2a936863-4191-4eac-8abe-ae81b37592ba" providerId="ADAL" clId="{AEFC93E5-414E-4693-8A14-604DB17C2317}"/>
    <pc:docChg chg="undo custSel addSld delSld modSld">
      <pc:chgData name="김광우" userId="2a936863-4191-4eac-8abe-ae81b37592ba" providerId="ADAL" clId="{AEFC93E5-414E-4693-8A14-604DB17C2317}" dt="2022-07-18T07:34:25.066" v="1655" actId="1076"/>
      <pc:docMkLst>
        <pc:docMk/>
      </pc:docMkLst>
      <pc:sldChg chg="modSp">
        <pc:chgData name="김광우" userId="2a936863-4191-4eac-8abe-ae81b37592ba" providerId="ADAL" clId="{AEFC93E5-414E-4693-8A14-604DB17C2317}" dt="2022-07-16T10:39:18.240" v="5" actId="14100"/>
        <pc:sldMkLst>
          <pc:docMk/>
          <pc:sldMk cId="4021537295" sldId="256"/>
        </pc:sldMkLst>
        <pc:spChg chg="mod">
          <ac:chgData name="김광우" userId="2a936863-4191-4eac-8abe-ae81b37592ba" providerId="ADAL" clId="{AEFC93E5-414E-4693-8A14-604DB17C2317}" dt="2022-07-16T10:39:18.240" v="5" actId="14100"/>
          <ac:spMkLst>
            <pc:docMk/>
            <pc:sldMk cId="4021537295" sldId="256"/>
            <ac:spMk id="2" creationId="{328A9180-F389-4050-8AFC-D836F057C1C4}"/>
          </ac:spMkLst>
        </pc:spChg>
        <pc:spChg chg="mod">
          <ac:chgData name="김광우" userId="2a936863-4191-4eac-8abe-ae81b37592ba" providerId="ADAL" clId="{AEFC93E5-414E-4693-8A14-604DB17C2317}" dt="2022-07-16T10:38:43.037" v="2" actId="20577"/>
          <ac:spMkLst>
            <pc:docMk/>
            <pc:sldMk cId="4021537295" sldId="256"/>
            <ac:spMk id="3" creationId="{B45A1C29-70DC-47AD-BF36-F87917247C83}"/>
          </ac:spMkLst>
        </pc:spChg>
      </pc:sldChg>
      <pc:sldChg chg="modSp">
        <pc:chgData name="김광우" userId="2a936863-4191-4eac-8abe-ae81b37592ba" providerId="ADAL" clId="{AEFC93E5-414E-4693-8A14-604DB17C2317}" dt="2022-07-18T05:37:38.555" v="1467" actId="20577"/>
        <pc:sldMkLst>
          <pc:docMk/>
          <pc:sldMk cId="2117534120" sldId="257"/>
        </pc:sldMkLst>
        <pc:spChg chg="mod">
          <ac:chgData name="김광우" userId="2a936863-4191-4eac-8abe-ae81b37592ba" providerId="ADAL" clId="{AEFC93E5-414E-4693-8A14-604DB17C2317}" dt="2022-07-18T05:37:38.555" v="1467" actId="20577"/>
          <ac:spMkLst>
            <pc:docMk/>
            <pc:sldMk cId="2117534120" sldId="257"/>
            <ac:spMk id="3" creationId="{7D4731C9-DC82-4BDD-9A07-A15D841283CD}"/>
          </ac:spMkLst>
        </pc:spChg>
      </pc:sldChg>
      <pc:sldChg chg="addSp delSp modSp">
        <pc:chgData name="김광우" userId="2a936863-4191-4eac-8abe-ae81b37592ba" providerId="ADAL" clId="{AEFC93E5-414E-4693-8A14-604DB17C2317}" dt="2022-07-16T14:45:03.908" v="398" actId="1076"/>
        <pc:sldMkLst>
          <pc:docMk/>
          <pc:sldMk cId="1431204614" sldId="258"/>
        </pc:sldMkLst>
        <pc:spChg chg="mod">
          <ac:chgData name="김광우" userId="2a936863-4191-4eac-8abe-ae81b37592ba" providerId="ADAL" clId="{AEFC93E5-414E-4693-8A14-604DB17C2317}" dt="2022-07-16T10:53:48.674" v="359" actId="20577"/>
          <ac:spMkLst>
            <pc:docMk/>
            <pc:sldMk cId="1431204614" sldId="258"/>
            <ac:spMk id="2" creationId="{0422A17D-CBBE-411E-8951-FECC559EAC10}"/>
          </ac:spMkLst>
        </pc:spChg>
        <pc:spChg chg="mod">
          <ac:chgData name="김광우" userId="2a936863-4191-4eac-8abe-ae81b37592ba" providerId="ADAL" clId="{AEFC93E5-414E-4693-8A14-604DB17C2317}" dt="2022-07-16T10:53:52.711" v="363" actId="20577"/>
          <ac:spMkLst>
            <pc:docMk/>
            <pc:sldMk cId="1431204614" sldId="258"/>
            <ac:spMk id="3" creationId="{DE09C39C-36E0-4C0F-9BB1-9A3FD7879110}"/>
          </ac:spMkLst>
        </pc:spChg>
        <pc:spChg chg="add mod">
          <ac:chgData name="김광우" userId="2a936863-4191-4eac-8abe-ae81b37592ba" providerId="ADAL" clId="{AEFC93E5-414E-4693-8A14-604DB17C2317}" dt="2022-07-16T14:45:03.908" v="398" actId="1076"/>
          <ac:spMkLst>
            <pc:docMk/>
            <pc:sldMk cId="1431204614" sldId="258"/>
            <ac:spMk id="6" creationId="{E603C895-D0BF-436A-8AC0-1836006EBB2F}"/>
          </ac:spMkLst>
        </pc:spChg>
        <pc:picChg chg="del">
          <ac:chgData name="김광우" userId="2a936863-4191-4eac-8abe-ae81b37592ba" providerId="ADAL" clId="{AEFC93E5-414E-4693-8A14-604DB17C2317}" dt="2022-07-16T10:53:54.569" v="364" actId="478"/>
          <ac:picMkLst>
            <pc:docMk/>
            <pc:sldMk cId="1431204614" sldId="258"/>
            <ac:picMk id="4" creationId="{0F7ED584-41BD-44D3-840E-D4AEA9DA3074}"/>
          </ac:picMkLst>
        </pc:picChg>
        <pc:picChg chg="add mod">
          <ac:chgData name="김광우" userId="2a936863-4191-4eac-8abe-ae81b37592ba" providerId="ADAL" clId="{AEFC93E5-414E-4693-8A14-604DB17C2317}" dt="2022-07-16T14:45:02.730" v="397" actId="1076"/>
          <ac:picMkLst>
            <pc:docMk/>
            <pc:sldMk cId="1431204614" sldId="258"/>
            <ac:picMk id="5" creationId="{E0D6B913-4CD7-4836-9FD5-F2B031B412C6}"/>
          </ac:picMkLst>
        </pc:picChg>
      </pc:sldChg>
      <pc:sldChg chg="del">
        <pc:chgData name="김광우" userId="2a936863-4191-4eac-8abe-ae81b37592ba" providerId="ADAL" clId="{AEFC93E5-414E-4693-8A14-604DB17C2317}" dt="2022-07-18T04:36:28.090" v="1131" actId="2696"/>
        <pc:sldMkLst>
          <pc:docMk/>
          <pc:sldMk cId="4096368215" sldId="259"/>
        </pc:sldMkLst>
      </pc:sldChg>
      <pc:sldChg chg="del">
        <pc:chgData name="김광우" userId="2a936863-4191-4eac-8abe-ae81b37592ba" providerId="ADAL" clId="{AEFC93E5-414E-4693-8A14-604DB17C2317}" dt="2022-07-18T04:36:29.309" v="1133" actId="2696"/>
        <pc:sldMkLst>
          <pc:docMk/>
          <pc:sldMk cId="1279084961" sldId="260"/>
        </pc:sldMkLst>
      </pc:sldChg>
      <pc:sldChg chg="del">
        <pc:chgData name="김광우" userId="2a936863-4191-4eac-8abe-ae81b37592ba" providerId="ADAL" clId="{AEFC93E5-414E-4693-8A14-604DB17C2317}" dt="2022-07-18T04:36:30.895" v="1137" actId="2696"/>
        <pc:sldMkLst>
          <pc:docMk/>
          <pc:sldMk cId="3759625971" sldId="261"/>
        </pc:sldMkLst>
      </pc:sldChg>
      <pc:sldChg chg="del">
        <pc:chgData name="김광우" userId="2a936863-4191-4eac-8abe-ae81b37592ba" providerId="ADAL" clId="{AEFC93E5-414E-4693-8A14-604DB17C2317}" dt="2022-07-18T04:36:29.778" v="1134" actId="2696"/>
        <pc:sldMkLst>
          <pc:docMk/>
          <pc:sldMk cId="124444374" sldId="262"/>
        </pc:sldMkLst>
      </pc:sldChg>
      <pc:sldChg chg="del">
        <pc:chgData name="김광우" userId="2a936863-4191-4eac-8abe-ae81b37592ba" providerId="ADAL" clId="{AEFC93E5-414E-4693-8A14-604DB17C2317}" dt="2022-07-18T04:36:30.138" v="1135" actId="2696"/>
        <pc:sldMkLst>
          <pc:docMk/>
          <pc:sldMk cId="1538556944" sldId="263"/>
        </pc:sldMkLst>
      </pc:sldChg>
      <pc:sldChg chg="del">
        <pc:chgData name="김광우" userId="2a936863-4191-4eac-8abe-ae81b37592ba" providerId="ADAL" clId="{AEFC93E5-414E-4693-8A14-604DB17C2317}" dt="2022-07-18T04:36:30.451" v="1136" actId="2696"/>
        <pc:sldMkLst>
          <pc:docMk/>
          <pc:sldMk cId="1969526715" sldId="264"/>
        </pc:sldMkLst>
      </pc:sldChg>
      <pc:sldChg chg="del">
        <pc:chgData name="김광우" userId="2a936863-4191-4eac-8abe-ae81b37592ba" providerId="ADAL" clId="{AEFC93E5-414E-4693-8A14-604DB17C2317}" dt="2022-07-18T04:36:31.286" v="1138" actId="2696"/>
        <pc:sldMkLst>
          <pc:docMk/>
          <pc:sldMk cId="1526984340" sldId="265"/>
        </pc:sldMkLst>
      </pc:sldChg>
      <pc:sldChg chg="del">
        <pc:chgData name="김광우" userId="2a936863-4191-4eac-8abe-ae81b37592ba" providerId="ADAL" clId="{AEFC93E5-414E-4693-8A14-604DB17C2317}" dt="2022-07-18T04:36:31.739" v="1139" actId="2696"/>
        <pc:sldMkLst>
          <pc:docMk/>
          <pc:sldMk cId="148446682" sldId="266"/>
        </pc:sldMkLst>
      </pc:sldChg>
      <pc:sldChg chg="del">
        <pc:chgData name="김광우" userId="2a936863-4191-4eac-8abe-ae81b37592ba" providerId="ADAL" clId="{AEFC93E5-414E-4693-8A14-604DB17C2317}" dt="2022-07-18T04:36:32.146" v="1140" actId="2696"/>
        <pc:sldMkLst>
          <pc:docMk/>
          <pc:sldMk cId="1685912723" sldId="267"/>
        </pc:sldMkLst>
      </pc:sldChg>
      <pc:sldChg chg="del">
        <pc:chgData name="김광우" userId="2a936863-4191-4eac-8abe-ae81b37592ba" providerId="ADAL" clId="{AEFC93E5-414E-4693-8A14-604DB17C2317}" dt="2022-07-18T04:36:32.521" v="1141" actId="2696"/>
        <pc:sldMkLst>
          <pc:docMk/>
          <pc:sldMk cId="1027518368" sldId="268"/>
        </pc:sldMkLst>
      </pc:sldChg>
      <pc:sldChg chg="del">
        <pc:chgData name="김광우" userId="2a936863-4191-4eac-8abe-ae81b37592ba" providerId="ADAL" clId="{AEFC93E5-414E-4693-8A14-604DB17C2317}" dt="2022-07-18T04:36:32.991" v="1142" actId="2696"/>
        <pc:sldMkLst>
          <pc:docMk/>
          <pc:sldMk cId="2776776687" sldId="269"/>
        </pc:sldMkLst>
      </pc:sldChg>
      <pc:sldChg chg="del">
        <pc:chgData name="김광우" userId="2a936863-4191-4eac-8abe-ae81b37592ba" providerId="ADAL" clId="{AEFC93E5-414E-4693-8A14-604DB17C2317}" dt="2022-07-18T04:36:33.398" v="1143" actId="2696"/>
        <pc:sldMkLst>
          <pc:docMk/>
          <pc:sldMk cId="3626741514" sldId="270"/>
        </pc:sldMkLst>
      </pc:sldChg>
      <pc:sldChg chg="del">
        <pc:chgData name="김광우" userId="2a936863-4191-4eac-8abe-ae81b37592ba" providerId="ADAL" clId="{AEFC93E5-414E-4693-8A14-604DB17C2317}" dt="2022-07-18T04:36:34.118" v="1144" actId="2696"/>
        <pc:sldMkLst>
          <pc:docMk/>
          <pc:sldMk cId="3199731432" sldId="271"/>
        </pc:sldMkLst>
      </pc:sldChg>
      <pc:sldChg chg="del">
        <pc:chgData name="김광우" userId="2a936863-4191-4eac-8abe-ae81b37592ba" providerId="ADAL" clId="{AEFC93E5-414E-4693-8A14-604DB17C2317}" dt="2022-07-18T04:36:28.747" v="1132" actId="2696"/>
        <pc:sldMkLst>
          <pc:docMk/>
          <pc:sldMk cId="1800430696" sldId="272"/>
        </pc:sldMkLst>
      </pc:sldChg>
      <pc:sldChg chg="addSp delSp modSp add">
        <pc:chgData name="김광우" userId="2a936863-4191-4eac-8abe-ae81b37592ba" providerId="ADAL" clId="{AEFC93E5-414E-4693-8A14-604DB17C2317}" dt="2022-07-16T13:10:12.440" v="372" actId="1076"/>
        <pc:sldMkLst>
          <pc:docMk/>
          <pc:sldMk cId="165603777" sldId="273"/>
        </pc:sldMkLst>
        <pc:spChg chg="mod">
          <ac:chgData name="김광우" userId="2a936863-4191-4eac-8abe-ae81b37592ba" providerId="ADAL" clId="{AEFC93E5-414E-4693-8A14-604DB17C2317}" dt="2022-07-16T10:39:36.004" v="37" actId="20577"/>
          <ac:spMkLst>
            <pc:docMk/>
            <pc:sldMk cId="165603777" sldId="273"/>
            <ac:spMk id="2" creationId="{DD7525B0-EC11-4C5D-8994-A7F9E3517890}"/>
          </ac:spMkLst>
        </pc:spChg>
        <pc:spChg chg="del mod">
          <ac:chgData name="김광우" userId="2a936863-4191-4eac-8abe-ae81b37592ba" providerId="ADAL" clId="{AEFC93E5-414E-4693-8A14-604DB17C2317}" dt="2022-07-16T10:41:29.395" v="39" actId="478"/>
          <ac:spMkLst>
            <pc:docMk/>
            <pc:sldMk cId="165603777" sldId="273"/>
            <ac:spMk id="3" creationId="{7D4731C9-DC82-4BDD-9A07-A15D841283CD}"/>
          </ac:spMkLst>
        </pc:spChg>
        <pc:spChg chg="add del mod">
          <ac:chgData name="김광우" userId="2a936863-4191-4eac-8abe-ae81b37592ba" providerId="ADAL" clId="{AEFC93E5-414E-4693-8A14-604DB17C2317}" dt="2022-07-16T13:10:06.286" v="368" actId="478"/>
          <ac:spMkLst>
            <pc:docMk/>
            <pc:sldMk cId="165603777" sldId="273"/>
            <ac:spMk id="6" creationId="{97D8318E-81D5-4CF1-8513-71482E2E7C0F}"/>
          </ac:spMkLst>
        </pc:spChg>
        <pc:spChg chg="add del mod">
          <ac:chgData name="김광우" userId="2a936863-4191-4eac-8abe-ae81b37592ba" providerId="ADAL" clId="{AEFC93E5-414E-4693-8A14-604DB17C2317}" dt="2022-07-16T13:10:06.286" v="368" actId="478"/>
          <ac:spMkLst>
            <pc:docMk/>
            <pc:sldMk cId="165603777" sldId="273"/>
            <ac:spMk id="7" creationId="{565A5C4A-89EF-4DC8-9DA4-E77CBF4CDDBD}"/>
          </ac:spMkLst>
        </pc:spChg>
        <pc:spChg chg="add del mod">
          <ac:chgData name="김광우" userId="2a936863-4191-4eac-8abe-ae81b37592ba" providerId="ADAL" clId="{AEFC93E5-414E-4693-8A14-604DB17C2317}" dt="2022-07-16T10:49:53.531" v="206" actId="478"/>
          <ac:spMkLst>
            <pc:docMk/>
            <pc:sldMk cId="165603777" sldId="273"/>
            <ac:spMk id="8" creationId="{A77D58B5-AE44-4098-8519-993D6C994AB4}"/>
          </ac:spMkLst>
        </pc:spChg>
        <pc:spChg chg="add del mod">
          <ac:chgData name="김광우" userId="2a936863-4191-4eac-8abe-ae81b37592ba" providerId="ADAL" clId="{AEFC93E5-414E-4693-8A14-604DB17C2317}" dt="2022-07-16T10:49:53.531" v="206" actId="478"/>
          <ac:spMkLst>
            <pc:docMk/>
            <pc:sldMk cId="165603777" sldId="273"/>
            <ac:spMk id="9" creationId="{16E30993-6420-4143-BD9D-493895A0764A}"/>
          </ac:spMkLst>
        </pc:spChg>
        <pc:spChg chg="add del mod">
          <ac:chgData name="김광우" userId="2a936863-4191-4eac-8abe-ae81b37592ba" providerId="ADAL" clId="{AEFC93E5-414E-4693-8A14-604DB17C2317}" dt="2022-07-16T10:49:53.531" v="206" actId="478"/>
          <ac:spMkLst>
            <pc:docMk/>
            <pc:sldMk cId="165603777" sldId="273"/>
            <ac:spMk id="10" creationId="{654F1E72-EEDD-49D8-AFC3-4569C6AE830E}"/>
          </ac:spMkLst>
        </pc:spChg>
        <pc:graphicFrameChg chg="add del mod modGraphic">
          <ac:chgData name="김광우" userId="2a936863-4191-4eac-8abe-ae81b37592ba" providerId="ADAL" clId="{AEFC93E5-414E-4693-8A14-604DB17C2317}" dt="2022-07-16T13:10:06.286" v="368" actId="478"/>
          <ac:graphicFrameMkLst>
            <pc:docMk/>
            <pc:sldMk cId="165603777" sldId="273"/>
            <ac:graphicFrameMk id="11" creationId="{27A62771-4D7A-45E0-BAF4-65E8E03BB95D}"/>
          </ac:graphicFrameMkLst>
        </pc:graphicFrameChg>
        <pc:picChg chg="add del mod">
          <ac:chgData name="김광우" userId="2a936863-4191-4eac-8abe-ae81b37592ba" providerId="ADAL" clId="{AEFC93E5-414E-4693-8A14-604DB17C2317}" dt="2022-07-16T13:10:06.286" v="368" actId="478"/>
          <ac:picMkLst>
            <pc:docMk/>
            <pc:sldMk cId="165603777" sldId="273"/>
            <ac:picMk id="4" creationId="{956FE8B4-C6C1-4CB0-90A9-EB5198D7E2EC}"/>
          </ac:picMkLst>
        </pc:picChg>
        <pc:picChg chg="add del mod">
          <ac:chgData name="김광우" userId="2a936863-4191-4eac-8abe-ae81b37592ba" providerId="ADAL" clId="{AEFC93E5-414E-4693-8A14-604DB17C2317}" dt="2022-07-16T13:10:06.286" v="368" actId="478"/>
          <ac:picMkLst>
            <pc:docMk/>
            <pc:sldMk cId="165603777" sldId="273"/>
            <ac:picMk id="5" creationId="{3161150D-41E8-4F77-BCE7-001E89AD6AD1}"/>
          </ac:picMkLst>
        </pc:picChg>
        <pc:picChg chg="add mod">
          <ac:chgData name="김광우" userId="2a936863-4191-4eac-8abe-ae81b37592ba" providerId="ADAL" clId="{AEFC93E5-414E-4693-8A14-604DB17C2317}" dt="2022-07-16T13:10:12.440" v="372" actId="1076"/>
          <ac:picMkLst>
            <pc:docMk/>
            <pc:sldMk cId="165603777" sldId="273"/>
            <ac:picMk id="1026" creationId="{4595C9CC-CD8F-4862-93A2-C6473E7AC1BB}"/>
          </ac:picMkLst>
        </pc:picChg>
      </pc:sldChg>
      <pc:sldChg chg="modSp add">
        <pc:chgData name="김광우" userId="2a936863-4191-4eac-8abe-ae81b37592ba" providerId="ADAL" clId="{AEFC93E5-414E-4693-8A14-604DB17C2317}" dt="2022-07-16T13:32:58.622" v="396" actId="20577"/>
        <pc:sldMkLst>
          <pc:docMk/>
          <pc:sldMk cId="165029564" sldId="274"/>
        </pc:sldMkLst>
        <pc:graphicFrameChg chg="mod modGraphic">
          <ac:chgData name="김광우" userId="2a936863-4191-4eac-8abe-ae81b37592ba" providerId="ADAL" clId="{AEFC93E5-414E-4693-8A14-604DB17C2317}" dt="2022-07-16T13:32:58.622" v="396" actId="20577"/>
          <ac:graphicFrameMkLst>
            <pc:docMk/>
            <pc:sldMk cId="165029564" sldId="274"/>
            <ac:graphicFrameMk id="11" creationId="{27A62771-4D7A-45E0-BAF4-65E8E03BB95D}"/>
          </ac:graphicFrameMkLst>
        </pc:graphicFrameChg>
      </pc:sldChg>
      <pc:sldChg chg="addSp delSp modSp add">
        <pc:chgData name="김광우" userId="2a936863-4191-4eac-8abe-ae81b37592ba" providerId="ADAL" clId="{AEFC93E5-414E-4693-8A14-604DB17C2317}" dt="2022-07-18T04:51:48.450" v="1197" actId="1076"/>
        <pc:sldMkLst>
          <pc:docMk/>
          <pc:sldMk cId="3539266309" sldId="275"/>
        </pc:sldMkLst>
        <pc:spChg chg="add mod">
          <ac:chgData name="김광우" userId="2a936863-4191-4eac-8abe-ae81b37592ba" providerId="ADAL" clId="{AEFC93E5-414E-4693-8A14-604DB17C2317}" dt="2022-07-16T15:15:36.569" v="669" actId="1076"/>
          <ac:spMkLst>
            <pc:docMk/>
            <pc:sldMk cId="3539266309" sldId="275"/>
            <ac:spMk id="4" creationId="{54131140-5488-4D5B-A054-A581593059C0}"/>
          </ac:spMkLst>
        </pc:spChg>
        <pc:spChg chg="del">
          <ac:chgData name="김광우" userId="2a936863-4191-4eac-8abe-ae81b37592ba" providerId="ADAL" clId="{AEFC93E5-414E-4693-8A14-604DB17C2317}" dt="2022-07-16T14:45:08.969" v="401" actId="478"/>
          <ac:spMkLst>
            <pc:docMk/>
            <pc:sldMk cId="3539266309" sldId="275"/>
            <ac:spMk id="6" creationId="{E603C895-D0BF-436A-8AC0-1836006EBB2F}"/>
          </ac:spMkLst>
        </pc:spChg>
        <pc:spChg chg="add mod">
          <ac:chgData name="김광우" userId="2a936863-4191-4eac-8abe-ae81b37592ba" providerId="ADAL" clId="{AEFC93E5-414E-4693-8A14-604DB17C2317}" dt="2022-07-16T15:15:36.569" v="669" actId="1076"/>
          <ac:spMkLst>
            <pc:docMk/>
            <pc:sldMk cId="3539266309" sldId="275"/>
            <ac:spMk id="9" creationId="{B5397925-6A09-4CA9-9000-D88EEC46C7CB}"/>
          </ac:spMkLst>
        </pc:spChg>
        <pc:spChg chg="add mod">
          <ac:chgData name="김광우" userId="2a936863-4191-4eac-8abe-ae81b37592ba" providerId="ADAL" clId="{AEFC93E5-414E-4693-8A14-604DB17C2317}" dt="2022-07-16T15:22:16.284" v="1123" actId="20577"/>
          <ac:spMkLst>
            <pc:docMk/>
            <pc:sldMk cId="3539266309" sldId="275"/>
            <ac:spMk id="10" creationId="{6C73506A-3199-4DFC-B17E-168F3306EA8D}"/>
          </ac:spMkLst>
        </pc:spChg>
        <pc:picChg chg="add mod">
          <ac:chgData name="김광우" userId="2a936863-4191-4eac-8abe-ae81b37592ba" providerId="ADAL" clId="{AEFC93E5-414E-4693-8A14-604DB17C2317}" dt="2022-07-18T04:51:48.450" v="1197" actId="1076"/>
          <ac:picMkLst>
            <pc:docMk/>
            <pc:sldMk cId="3539266309" sldId="275"/>
            <ac:picMk id="5" creationId="{8E142727-2A18-440D-BFBC-ECAF729A3F8E}"/>
          </ac:picMkLst>
        </pc:picChg>
        <pc:picChg chg="del">
          <ac:chgData name="김광우" userId="2a936863-4191-4eac-8abe-ae81b37592ba" providerId="ADAL" clId="{AEFC93E5-414E-4693-8A14-604DB17C2317}" dt="2022-07-16T14:45:07.743" v="400" actId="478"/>
          <ac:picMkLst>
            <pc:docMk/>
            <pc:sldMk cId="3539266309" sldId="275"/>
            <ac:picMk id="5" creationId="{E0D6B913-4CD7-4836-9FD5-F2B031B412C6}"/>
          </ac:picMkLst>
        </pc:picChg>
        <pc:picChg chg="add mod">
          <ac:chgData name="김광우" userId="2a936863-4191-4eac-8abe-ae81b37592ba" providerId="ADAL" clId="{AEFC93E5-414E-4693-8A14-604DB17C2317}" dt="2022-07-16T15:15:36.569" v="669" actId="1076"/>
          <ac:picMkLst>
            <pc:docMk/>
            <pc:sldMk cId="3539266309" sldId="275"/>
            <ac:picMk id="7" creationId="{76A3B7F2-3868-4A4B-8834-9C0204669A75}"/>
          </ac:picMkLst>
        </pc:picChg>
        <pc:picChg chg="add mod modCrop">
          <ac:chgData name="김광우" userId="2a936863-4191-4eac-8abe-ae81b37592ba" providerId="ADAL" clId="{AEFC93E5-414E-4693-8A14-604DB17C2317}" dt="2022-07-16T15:15:36.569" v="669" actId="1076"/>
          <ac:picMkLst>
            <pc:docMk/>
            <pc:sldMk cId="3539266309" sldId="275"/>
            <ac:picMk id="8" creationId="{46BE41AE-8632-47E7-980D-3EB7D588D755}"/>
          </ac:picMkLst>
        </pc:picChg>
        <pc:picChg chg="add mod">
          <ac:chgData name="김광우" userId="2a936863-4191-4eac-8abe-ae81b37592ba" providerId="ADAL" clId="{AEFC93E5-414E-4693-8A14-604DB17C2317}" dt="2022-07-16T15:15:33.421" v="668" actId="1076"/>
          <ac:picMkLst>
            <pc:docMk/>
            <pc:sldMk cId="3539266309" sldId="275"/>
            <ac:picMk id="2050" creationId="{63B46A10-0542-4FC5-93E3-A829CAE37921}"/>
          </ac:picMkLst>
        </pc:picChg>
      </pc:sldChg>
      <pc:sldChg chg="addSp delSp modSp add">
        <pc:chgData name="김광우" userId="2a936863-4191-4eac-8abe-ae81b37592ba" providerId="ADAL" clId="{AEFC93E5-414E-4693-8A14-604DB17C2317}" dt="2022-07-16T15:24:09.617" v="1130" actId="1076"/>
        <pc:sldMkLst>
          <pc:docMk/>
          <pc:sldMk cId="1949346489" sldId="276"/>
        </pc:sldMkLst>
        <pc:spChg chg="del">
          <ac:chgData name="김광우" userId="2a936863-4191-4eac-8abe-ae81b37592ba" providerId="ADAL" clId="{AEFC93E5-414E-4693-8A14-604DB17C2317}" dt="2022-07-16T15:23:40.967" v="1124" actId="478"/>
          <ac:spMkLst>
            <pc:docMk/>
            <pc:sldMk cId="1949346489" sldId="276"/>
            <ac:spMk id="4" creationId="{54131140-5488-4D5B-A054-A581593059C0}"/>
          </ac:spMkLst>
        </pc:spChg>
        <pc:picChg chg="add del mod">
          <ac:chgData name="김광우" userId="2a936863-4191-4eac-8abe-ae81b37592ba" providerId="ADAL" clId="{AEFC93E5-414E-4693-8A14-604DB17C2317}" dt="2022-07-16T15:13:13.499" v="505" actId="478"/>
          <ac:picMkLst>
            <pc:docMk/>
            <pc:sldMk cId="1949346489" sldId="276"/>
            <ac:picMk id="5" creationId="{57F60183-E202-48B0-8383-C7700F0DA660}"/>
          </ac:picMkLst>
        </pc:picChg>
        <pc:picChg chg="add mod">
          <ac:chgData name="김광우" userId="2a936863-4191-4eac-8abe-ae81b37592ba" providerId="ADAL" clId="{AEFC93E5-414E-4693-8A14-604DB17C2317}" dt="2022-07-16T15:24:09.617" v="1130" actId="1076"/>
          <ac:picMkLst>
            <pc:docMk/>
            <pc:sldMk cId="1949346489" sldId="276"/>
            <ac:picMk id="6" creationId="{723C0953-1DE7-4EFF-8264-B674D2A23407}"/>
          </ac:picMkLst>
        </pc:picChg>
        <pc:picChg chg="add mod">
          <ac:chgData name="김광우" userId="2a936863-4191-4eac-8abe-ae81b37592ba" providerId="ADAL" clId="{AEFC93E5-414E-4693-8A14-604DB17C2317}" dt="2022-07-16T15:23:47.887" v="1128" actId="1076"/>
          <ac:picMkLst>
            <pc:docMk/>
            <pc:sldMk cId="1949346489" sldId="276"/>
            <ac:picMk id="7" creationId="{AC81CBDA-84D0-4713-9D5A-CA1943C5F522}"/>
          </ac:picMkLst>
        </pc:picChg>
        <pc:picChg chg="del">
          <ac:chgData name="김광우" userId="2a936863-4191-4eac-8abe-ae81b37592ba" providerId="ADAL" clId="{AEFC93E5-414E-4693-8A14-604DB17C2317}" dt="2022-07-16T15:13:02.398" v="501" actId="478"/>
          <ac:picMkLst>
            <pc:docMk/>
            <pc:sldMk cId="1949346489" sldId="276"/>
            <ac:picMk id="2050" creationId="{63B46A10-0542-4FC5-93E3-A829CAE37921}"/>
          </ac:picMkLst>
        </pc:picChg>
      </pc:sldChg>
      <pc:sldChg chg="addSp delSp modSp add">
        <pc:chgData name="김광우" userId="2a936863-4191-4eac-8abe-ae81b37592ba" providerId="ADAL" clId="{AEFC93E5-414E-4693-8A14-604DB17C2317}" dt="2022-07-18T05:00:45.461" v="1437" actId="1076"/>
        <pc:sldMkLst>
          <pc:docMk/>
          <pc:sldMk cId="2622771216" sldId="277"/>
        </pc:sldMkLst>
        <pc:spChg chg="mod">
          <ac:chgData name="김광우" userId="2a936863-4191-4eac-8abe-ae81b37592ba" providerId="ADAL" clId="{AEFC93E5-414E-4693-8A14-604DB17C2317}" dt="2022-07-18T04:51:11.138" v="1193" actId="20577"/>
          <ac:spMkLst>
            <pc:docMk/>
            <pc:sldMk cId="2622771216" sldId="277"/>
            <ac:spMk id="2" creationId="{FF2E1974-098E-4F1C-AEC9-9C7149D8B9DD}"/>
          </ac:spMkLst>
        </pc:spChg>
        <pc:spChg chg="mod">
          <ac:chgData name="김광우" userId="2a936863-4191-4eac-8abe-ae81b37592ba" providerId="ADAL" clId="{AEFC93E5-414E-4693-8A14-604DB17C2317}" dt="2022-07-18T05:00:28.787" v="1435" actId="20577"/>
          <ac:spMkLst>
            <pc:docMk/>
            <pc:sldMk cId="2622771216" sldId="277"/>
            <ac:spMk id="3" creationId="{FCB0E07C-8A8D-476D-BD45-71DCEC4A4FD9}"/>
          </ac:spMkLst>
        </pc:spChg>
        <pc:spChg chg="add del mod">
          <ac:chgData name="김광우" userId="2a936863-4191-4eac-8abe-ae81b37592ba" providerId="ADAL" clId="{AEFC93E5-414E-4693-8A14-604DB17C2317}" dt="2022-07-18T04:58:24.190" v="1342" actId="478"/>
          <ac:spMkLst>
            <pc:docMk/>
            <pc:sldMk cId="2622771216" sldId="277"/>
            <ac:spMk id="7" creationId="{D69A312E-A8DC-44B8-9BF6-157667ADD455}"/>
          </ac:spMkLst>
        </pc:spChg>
        <pc:spChg chg="add del mod">
          <ac:chgData name="김광우" userId="2a936863-4191-4eac-8abe-ae81b37592ba" providerId="ADAL" clId="{AEFC93E5-414E-4693-8A14-604DB17C2317}" dt="2022-07-18T04:58:36.685" v="1344" actId="478"/>
          <ac:spMkLst>
            <pc:docMk/>
            <pc:sldMk cId="2622771216" sldId="277"/>
            <ac:spMk id="8" creationId="{EE106744-EFE8-4170-AF6E-13DE9CA0634F}"/>
          </ac:spMkLst>
        </pc:spChg>
        <pc:spChg chg="add del mod">
          <ac:chgData name="김광우" userId="2a936863-4191-4eac-8abe-ae81b37592ba" providerId="ADAL" clId="{AEFC93E5-414E-4693-8A14-604DB17C2317}" dt="2022-07-18T04:59:15.566" v="1351" actId="478"/>
          <ac:spMkLst>
            <pc:docMk/>
            <pc:sldMk cId="2622771216" sldId="277"/>
            <ac:spMk id="9" creationId="{0BD98506-8763-4612-940B-2FFF4D12055B}"/>
          </ac:spMkLst>
        </pc:spChg>
        <pc:spChg chg="add mod">
          <ac:chgData name="김광우" userId="2a936863-4191-4eac-8abe-ae81b37592ba" providerId="ADAL" clId="{AEFC93E5-414E-4693-8A14-604DB17C2317}" dt="2022-07-18T04:59:24.240" v="1352" actId="11529"/>
          <ac:spMkLst>
            <pc:docMk/>
            <pc:sldMk cId="2622771216" sldId="277"/>
            <ac:spMk id="11" creationId="{7BF8C54E-565D-4041-99F5-3E444DA98056}"/>
          </ac:spMkLst>
        </pc:spChg>
        <pc:picChg chg="add del mod">
          <ac:chgData name="김광우" userId="2a936863-4191-4eac-8abe-ae81b37592ba" providerId="ADAL" clId="{AEFC93E5-414E-4693-8A14-604DB17C2317}" dt="2022-07-18T04:53:53.219" v="1265" actId="478"/>
          <ac:picMkLst>
            <pc:docMk/>
            <pc:sldMk cId="2622771216" sldId="277"/>
            <ac:picMk id="4" creationId="{2097304C-04B9-40A9-A811-60BE60DF45A5}"/>
          </ac:picMkLst>
        </pc:picChg>
        <pc:picChg chg="add mod">
          <ac:chgData name="김광우" userId="2a936863-4191-4eac-8abe-ae81b37592ba" providerId="ADAL" clId="{AEFC93E5-414E-4693-8A14-604DB17C2317}" dt="2022-07-18T04:54:13.502" v="1272" actId="1076"/>
          <ac:picMkLst>
            <pc:docMk/>
            <pc:sldMk cId="2622771216" sldId="277"/>
            <ac:picMk id="5" creationId="{EB853219-DA1A-4656-A39D-1A53125F2DB8}"/>
          </ac:picMkLst>
        </pc:picChg>
        <pc:picChg chg="add mod">
          <ac:chgData name="김광우" userId="2a936863-4191-4eac-8abe-ae81b37592ba" providerId="ADAL" clId="{AEFC93E5-414E-4693-8A14-604DB17C2317}" dt="2022-07-18T04:56:53.782" v="1340" actId="1076"/>
          <ac:picMkLst>
            <pc:docMk/>
            <pc:sldMk cId="2622771216" sldId="277"/>
            <ac:picMk id="6" creationId="{4EFBEAF0-1919-416E-B886-7DF1F111EB75}"/>
          </ac:picMkLst>
        </pc:picChg>
        <pc:picChg chg="add mod">
          <ac:chgData name="김광우" userId="2a936863-4191-4eac-8abe-ae81b37592ba" providerId="ADAL" clId="{AEFC93E5-414E-4693-8A14-604DB17C2317}" dt="2022-07-18T04:59:26.919" v="1353" actId="1076"/>
          <ac:picMkLst>
            <pc:docMk/>
            <pc:sldMk cId="2622771216" sldId="277"/>
            <ac:picMk id="10" creationId="{FD76C5E5-BE58-4D54-B420-2CABF67966D3}"/>
          </ac:picMkLst>
        </pc:picChg>
        <pc:picChg chg="add mod">
          <ac:chgData name="김광우" userId="2a936863-4191-4eac-8abe-ae81b37592ba" providerId="ADAL" clId="{AEFC93E5-414E-4693-8A14-604DB17C2317}" dt="2022-07-18T05:00:45.461" v="1437" actId="1076"/>
          <ac:picMkLst>
            <pc:docMk/>
            <pc:sldMk cId="2622771216" sldId="277"/>
            <ac:picMk id="12" creationId="{AD72F600-DE61-4A13-9CF8-B9E811D60177}"/>
          </ac:picMkLst>
        </pc:picChg>
      </pc:sldChg>
      <pc:sldChg chg="addSp delSp modSp add del">
        <pc:chgData name="김광우" userId="2a936863-4191-4eac-8abe-ae81b37592ba" providerId="ADAL" clId="{AEFC93E5-414E-4693-8A14-604DB17C2317}" dt="2022-07-18T05:33:21.781" v="1449" actId="2696"/>
        <pc:sldMkLst>
          <pc:docMk/>
          <pc:sldMk cId="3796845831" sldId="278"/>
        </pc:sldMkLst>
        <pc:spChg chg="del">
          <ac:chgData name="김광우" userId="2a936863-4191-4eac-8abe-ae81b37592ba" providerId="ADAL" clId="{AEFC93E5-414E-4693-8A14-604DB17C2317}" dt="2022-07-18T05:01:17.973" v="1439" actId="478"/>
          <ac:spMkLst>
            <pc:docMk/>
            <pc:sldMk cId="3796845831" sldId="278"/>
            <ac:spMk id="3" creationId="{FCB0E07C-8A8D-476D-BD45-71DCEC4A4FD9}"/>
          </ac:spMkLst>
        </pc:spChg>
        <pc:spChg chg="add del mod">
          <ac:chgData name="김광우" userId="2a936863-4191-4eac-8abe-ae81b37592ba" providerId="ADAL" clId="{AEFC93E5-414E-4693-8A14-604DB17C2317}" dt="2022-07-18T05:01:21.482" v="1440" actId="478"/>
          <ac:spMkLst>
            <pc:docMk/>
            <pc:sldMk cId="3796845831" sldId="278"/>
            <ac:spMk id="7" creationId="{B48DC1A6-5D41-4469-AC63-64D57398C8EC}"/>
          </ac:spMkLst>
        </pc:spChg>
        <pc:spChg chg="del">
          <ac:chgData name="김광우" userId="2a936863-4191-4eac-8abe-ae81b37592ba" providerId="ADAL" clId="{AEFC93E5-414E-4693-8A14-604DB17C2317}" dt="2022-07-18T05:01:25.085" v="1442" actId="478"/>
          <ac:spMkLst>
            <pc:docMk/>
            <pc:sldMk cId="3796845831" sldId="278"/>
            <ac:spMk id="11" creationId="{7BF8C54E-565D-4041-99F5-3E444DA98056}"/>
          </ac:spMkLst>
        </pc:spChg>
        <pc:picChg chg="del">
          <ac:chgData name="김광우" userId="2a936863-4191-4eac-8abe-ae81b37592ba" providerId="ADAL" clId="{AEFC93E5-414E-4693-8A14-604DB17C2317}" dt="2022-07-18T05:01:22.748" v="1441" actId="478"/>
          <ac:picMkLst>
            <pc:docMk/>
            <pc:sldMk cId="3796845831" sldId="278"/>
            <ac:picMk id="5" creationId="{EB853219-DA1A-4656-A39D-1A53125F2DB8}"/>
          </ac:picMkLst>
        </pc:picChg>
        <pc:picChg chg="del">
          <ac:chgData name="김광우" userId="2a936863-4191-4eac-8abe-ae81b37592ba" providerId="ADAL" clId="{AEFC93E5-414E-4693-8A14-604DB17C2317}" dt="2022-07-18T05:01:25.085" v="1442" actId="478"/>
          <ac:picMkLst>
            <pc:docMk/>
            <pc:sldMk cId="3796845831" sldId="278"/>
            <ac:picMk id="6" creationId="{4EFBEAF0-1919-416E-B886-7DF1F111EB75}"/>
          </ac:picMkLst>
        </pc:picChg>
        <pc:picChg chg="add mod">
          <ac:chgData name="김광우" userId="2a936863-4191-4eac-8abe-ae81b37592ba" providerId="ADAL" clId="{AEFC93E5-414E-4693-8A14-604DB17C2317}" dt="2022-07-18T05:01:35.707" v="1447" actId="1076"/>
          <ac:picMkLst>
            <pc:docMk/>
            <pc:sldMk cId="3796845831" sldId="278"/>
            <ac:picMk id="8" creationId="{AFF85C7D-09D3-4D45-B3ED-07A68717D24D}"/>
          </ac:picMkLst>
        </pc:picChg>
        <pc:picChg chg="del">
          <ac:chgData name="김광우" userId="2a936863-4191-4eac-8abe-ae81b37592ba" providerId="ADAL" clId="{AEFC93E5-414E-4693-8A14-604DB17C2317}" dt="2022-07-18T05:01:25.085" v="1442" actId="478"/>
          <ac:picMkLst>
            <pc:docMk/>
            <pc:sldMk cId="3796845831" sldId="278"/>
            <ac:picMk id="10" creationId="{FD76C5E5-BE58-4D54-B420-2CABF67966D3}"/>
          </ac:picMkLst>
        </pc:picChg>
        <pc:picChg chg="del">
          <ac:chgData name="김광우" userId="2a936863-4191-4eac-8abe-ae81b37592ba" providerId="ADAL" clId="{AEFC93E5-414E-4693-8A14-604DB17C2317}" dt="2022-07-18T05:01:25.085" v="1442" actId="478"/>
          <ac:picMkLst>
            <pc:docMk/>
            <pc:sldMk cId="3796845831" sldId="278"/>
            <ac:picMk id="12" creationId="{AD72F600-DE61-4A13-9CF8-B9E811D60177}"/>
          </ac:picMkLst>
        </pc:picChg>
      </pc:sldChg>
      <pc:sldChg chg="addSp delSp modSp add">
        <pc:chgData name="김광우" userId="2a936863-4191-4eac-8abe-ae81b37592ba" providerId="ADAL" clId="{AEFC93E5-414E-4693-8A14-604DB17C2317}" dt="2022-07-18T05:49:20.755" v="1476" actId="20577"/>
        <pc:sldMkLst>
          <pc:docMk/>
          <pc:sldMk cId="1442890417" sldId="279"/>
        </pc:sldMkLst>
        <pc:spChg chg="mod">
          <ac:chgData name="김광우" userId="2a936863-4191-4eac-8abe-ae81b37592ba" providerId="ADAL" clId="{AEFC93E5-414E-4693-8A14-604DB17C2317}" dt="2022-07-18T05:49:20.755" v="1476" actId="20577"/>
          <ac:spMkLst>
            <pc:docMk/>
            <pc:sldMk cId="1442890417" sldId="279"/>
            <ac:spMk id="2" creationId="{FF2E1974-098E-4F1C-AEC9-9C7149D8B9DD}"/>
          </ac:spMkLst>
        </pc:spChg>
        <pc:picChg chg="add mod">
          <ac:chgData name="김광우" userId="2a936863-4191-4eac-8abe-ae81b37592ba" providerId="ADAL" clId="{AEFC93E5-414E-4693-8A14-604DB17C2317}" dt="2022-07-18T05:35:01.928" v="1454" actId="1076"/>
          <ac:picMkLst>
            <pc:docMk/>
            <pc:sldMk cId="1442890417" sldId="279"/>
            <ac:picMk id="3" creationId="{24C0DD5C-4C5A-4C6B-A35C-7440F6646EC5}"/>
          </ac:picMkLst>
        </pc:picChg>
        <pc:picChg chg="del">
          <ac:chgData name="김광우" userId="2a936863-4191-4eac-8abe-ae81b37592ba" providerId="ADAL" clId="{AEFC93E5-414E-4693-8A14-604DB17C2317}" dt="2022-07-18T05:33:25.438" v="1451" actId="478"/>
          <ac:picMkLst>
            <pc:docMk/>
            <pc:sldMk cId="1442890417" sldId="279"/>
            <ac:picMk id="8" creationId="{AFF85C7D-09D3-4D45-B3ED-07A68717D24D}"/>
          </ac:picMkLst>
        </pc:picChg>
      </pc:sldChg>
      <pc:sldChg chg="addSp delSp modSp add">
        <pc:chgData name="김광우" userId="2a936863-4191-4eac-8abe-ae81b37592ba" providerId="ADAL" clId="{AEFC93E5-414E-4693-8A14-604DB17C2317}" dt="2022-07-18T05:49:28.067" v="1485" actId="20577"/>
        <pc:sldMkLst>
          <pc:docMk/>
          <pc:sldMk cId="1567657695" sldId="280"/>
        </pc:sldMkLst>
        <pc:spChg chg="mod">
          <ac:chgData name="김광우" userId="2a936863-4191-4eac-8abe-ae81b37592ba" providerId="ADAL" clId="{AEFC93E5-414E-4693-8A14-604DB17C2317}" dt="2022-07-18T05:49:28.067" v="1485" actId="20577"/>
          <ac:spMkLst>
            <pc:docMk/>
            <pc:sldMk cId="1567657695" sldId="280"/>
            <ac:spMk id="2" creationId="{FF2E1974-098E-4F1C-AEC9-9C7149D8B9DD}"/>
          </ac:spMkLst>
        </pc:spChg>
        <pc:picChg chg="del">
          <ac:chgData name="김광우" userId="2a936863-4191-4eac-8abe-ae81b37592ba" providerId="ADAL" clId="{AEFC93E5-414E-4693-8A14-604DB17C2317}" dt="2022-07-18T05:35:10.213" v="1456" actId="478"/>
          <ac:picMkLst>
            <pc:docMk/>
            <pc:sldMk cId="1567657695" sldId="280"/>
            <ac:picMk id="3" creationId="{24C0DD5C-4C5A-4C6B-A35C-7440F6646EC5}"/>
          </ac:picMkLst>
        </pc:picChg>
        <pc:picChg chg="add mod">
          <ac:chgData name="김광우" userId="2a936863-4191-4eac-8abe-ae81b37592ba" providerId="ADAL" clId="{AEFC93E5-414E-4693-8A14-604DB17C2317}" dt="2022-07-18T05:35:27.561" v="1459" actId="1076"/>
          <ac:picMkLst>
            <pc:docMk/>
            <pc:sldMk cId="1567657695" sldId="280"/>
            <ac:picMk id="4" creationId="{901A78B8-D270-427F-9B87-BE7BAE700071}"/>
          </ac:picMkLst>
        </pc:picChg>
      </pc:sldChg>
      <pc:sldChg chg="addSp delSp modSp add">
        <pc:chgData name="김광우" userId="2a936863-4191-4eac-8abe-ae81b37592ba" providerId="ADAL" clId="{AEFC93E5-414E-4693-8A14-604DB17C2317}" dt="2022-07-18T06:23:47.382" v="1510" actId="1076"/>
        <pc:sldMkLst>
          <pc:docMk/>
          <pc:sldMk cId="3782518332" sldId="281"/>
        </pc:sldMkLst>
        <pc:spChg chg="add del">
          <ac:chgData name="김광우" userId="2a936863-4191-4eac-8abe-ae81b37592ba" providerId="ADAL" clId="{AEFC93E5-414E-4693-8A14-604DB17C2317}" dt="2022-07-18T06:13:02.318" v="1491" actId="478"/>
          <ac:spMkLst>
            <pc:docMk/>
            <pc:sldMk cId="3782518332" sldId="281"/>
            <ac:spMk id="5" creationId="{2073925F-567D-421D-8BA1-945A621686E0}"/>
          </ac:spMkLst>
        </pc:spChg>
        <pc:spChg chg="add mod">
          <ac:chgData name="김광우" userId="2a936863-4191-4eac-8abe-ae81b37592ba" providerId="ADAL" clId="{AEFC93E5-414E-4693-8A14-604DB17C2317}" dt="2022-07-18T06:16:30.447" v="1494" actId="14100"/>
          <ac:spMkLst>
            <pc:docMk/>
            <pc:sldMk cId="3782518332" sldId="281"/>
            <ac:spMk id="6" creationId="{A685D0E0-6656-4558-BCB5-4EA522218E3A}"/>
          </ac:spMkLst>
        </pc:spChg>
        <pc:spChg chg="add del mod">
          <ac:chgData name="김광우" userId="2a936863-4191-4eac-8abe-ae81b37592ba" providerId="ADAL" clId="{AEFC93E5-414E-4693-8A14-604DB17C2317}" dt="2022-07-18T06:19:00.714" v="1501" actId="478"/>
          <ac:spMkLst>
            <pc:docMk/>
            <pc:sldMk cId="3782518332" sldId="281"/>
            <ac:spMk id="7" creationId="{8AAE40CA-DF0D-40CC-8488-492E199FC528}"/>
          </ac:spMkLst>
        </pc:spChg>
        <pc:spChg chg="add mod">
          <ac:chgData name="김광우" userId="2a936863-4191-4eac-8abe-ae81b37592ba" providerId="ADAL" clId="{AEFC93E5-414E-4693-8A14-604DB17C2317}" dt="2022-07-18T06:23:47.382" v="1510" actId="1076"/>
          <ac:spMkLst>
            <pc:docMk/>
            <pc:sldMk cId="3782518332" sldId="281"/>
            <ac:spMk id="8" creationId="{3A6B3ED9-7473-4F6B-9027-67CE824C1B99}"/>
          </ac:spMkLst>
        </pc:spChg>
        <pc:picChg chg="add mod">
          <ac:chgData name="김광우" userId="2a936863-4191-4eac-8abe-ae81b37592ba" providerId="ADAL" clId="{AEFC93E5-414E-4693-8A14-604DB17C2317}" dt="2022-07-18T06:17:55.796" v="1497" actId="1076"/>
          <ac:picMkLst>
            <pc:docMk/>
            <pc:sldMk cId="3782518332" sldId="281"/>
            <ac:picMk id="3" creationId="{D1146063-7938-4EF5-B639-80306096B47B}"/>
          </ac:picMkLst>
        </pc:picChg>
        <pc:picChg chg="del">
          <ac:chgData name="김광우" userId="2a936863-4191-4eac-8abe-ae81b37592ba" providerId="ADAL" clId="{AEFC93E5-414E-4693-8A14-604DB17C2317}" dt="2022-07-18T05:53:01.747" v="1487" actId="478"/>
          <ac:picMkLst>
            <pc:docMk/>
            <pc:sldMk cId="3782518332" sldId="281"/>
            <ac:picMk id="4" creationId="{901A78B8-D270-427F-9B87-BE7BAE700071}"/>
          </ac:picMkLst>
        </pc:picChg>
      </pc:sldChg>
      <pc:sldChg chg="addSp delSp modSp add">
        <pc:chgData name="김광우" userId="2a936863-4191-4eac-8abe-ae81b37592ba" providerId="ADAL" clId="{AEFC93E5-414E-4693-8A14-604DB17C2317}" dt="2022-07-18T06:52:34.996" v="1528" actId="1076"/>
        <pc:sldMkLst>
          <pc:docMk/>
          <pc:sldMk cId="1151500653" sldId="282"/>
        </pc:sldMkLst>
        <pc:spChg chg="add del mod">
          <ac:chgData name="김광우" userId="2a936863-4191-4eac-8abe-ae81b37592ba" providerId="ADAL" clId="{AEFC93E5-414E-4693-8A14-604DB17C2317}" dt="2022-07-18T06:23:40.896" v="1508" actId="478"/>
          <ac:spMkLst>
            <pc:docMk/>
            <pc:sldMk cId="1151500653" sldId="282"/>
            <ac:spMk id="4" creationId="{CC3AE16E-61AA-4EAA-A36F-F8C775EB1A7F}"/>
          </ac:spMkLst>
        </pc:spChg>
        <pc:spChg chg="del">
          <ac:chgData name="김광우" userId="2a936863-4191-4eac-8abe-ae81b37592ba" providerId="ADAL" clId="{AEFC93E5-414E-4693-8A14-604DB17C2317}" dt="2022-07-18T06:19:02.427" v="1502" actId="478"/>
          <ac:spMkLst>
            <pc:docMk/>
            <pc:sldMk cId="1151500653" sldId="282"/>
            <ac:spMk id="6" creationId="{A685D0E0-6656-4558-BCB5-4EA522218E3A}"/>
          </ac:spMkLst>
        </pc:spChg>
        <pc:spChg chg="del mod">
          <ac:chgData name="김광우" userId="2a936863-4191-4eac-8abe-ae81b37592ba" providerId="ADAL" clId="{AEFC93E5-414E-4693-8A14-604DB17C2317}" dt="2022-07-18T06:26:43.797" v="1514" actId="478"/>
          <ac:spMkLst>
            <pc:docMk/>
            <pc:sldMk cId="1151500653" sldId="282"/>
            <ac:spMk id="7" creationId="{8AAE40CA-DF0D-40CC-8488-492E199FC528}"/>
          </ac:spMkLst>
        </pc:spChg>
        <pc:spChg chg="add mod">
          <ac:chgData name="김광우" userId="2a936863-4191-4eac-8abe-ae81b37592ba" providerId="ADAL" clId="{AEFC93E5-414E-4693-8A14-604DB17C2317}" dt="2022-07-18T06:52:34.996" v="1528" actId="1076"/>
          <ac:spMkLst>
            <pc:docMk/>
            <pc:sldMk cId="1151500653" sldId="282"/>
            <ac:spMk id="8" creationId="{ACDCDE85-AB32-4676-8FB3-C85735EB2453}"/>
          </ac:spMkLst>
        </pc:spChg>
        <pc:picChg chg="del">
          <ac:chgData name="김광우" userId="2a936863-4191-4eac-8abe-ae81b37592ba" providerId="ADAL" clId="{AEFC93E5-414E-4693-8A14-604DB17C2317}" dt="2022-07-18T06:25:05.784" v="1511" actId="478"/>
          <ac:picMkLst>
            <pc:docMk/>
            <pc:sldMk cId="1151500653" sldId="282"/>
            <ac:picMk id="3" creationId="{D1146063-7938-4EF5-B639-80306096B47B}"/>
          </ac:picMkLst>
        </pc:picChg>
        <pc:picChg chg="add mod">
          <ac:chgData name="김광우" userId="2a936863-4191-4eac-8abe-ae81b37592ba" providerId="ADAL" clId="{AEFC93E5-414E-4693-8A14-604DB17C2317}" dt="2022-07-18T06:52:24.543" v="1524" actId="1076"/>
          <ac:picMkLst>
            <pc:docMk/>
            <pc:sldMk cId="1151500653" sldId="282"/>
            <ac:picMk id="5" creationId="{E3D473EB-38A7-4B8B-8910-14B31DC038BE}"/>
          </ac:picMkLst>
        </pc:picChg>
      </pc:sldChg>
      <pc:sldChg chg="addSp delSp modSp add">
        <pc:chgData name="김광우" userId="2a936863-4191-4eac-8abe-ae81b37592ba" providerId="ADAL" clId="{AEFC93E5-414E-4693-8A14-604DB17C2317}" dt="2022-07-18T07:06:46.565" v="1583" actId="1076"/>
        <pc:sldMkLst>
          <pc:docMk/>
          <pc:sldMk cId="1983410358" sldId="283"/>
        </pc:sldMkLst>
        <pc:spChg chg="add del mod">
          <ac:chgData name="김광우" userId="2a936863-4191-4eac-8abe-ae81b37592ba" providerId="ADAL" clId="{AEFC93E5-414E-4693-8A14-604DB17C2317}" dt="2022-07-18T07:04:05.771" v="1554" actId="478"/>
          <ac:spMkLst>
            <pc:docMk/>
            <pc:sldMk cId="1983410358" sldId="283"/>
            <ac:spMk id="4" creationId="{48F01A85-1F40-4090-A6CC-8D9C360CE625}"/>
          </ac:spMkLst>
        </pc:spChg>
        <pc:spChg chg="add mod">
          <ac:chgData name="김광우" userId="2a936863-4191-4eac-8abe-ae81b37592ba" providerId="ADAL" clId="{AEFC93E5-414E-4693-8A14-604DB17C2317}" dt="2022-07-18T07:06:46.565" v="1583" actId="1076"/>
          <ac:spMkLst>
            <pc:docMk/>
            <pc:sldMk cId="1983410358" sldId="283"/>
            <ac:spMk id="7" creationId="{EC440CE3-D906-4D84-8B88-A3F726753F7F}"/>
          </ac:spMkLst>
        </pc:spChg>
        <pc:spChg chg="add del mod">
          <ac:chgData name="김광우" userId="2a936863-4191-4eac-8abe-ae81b37592ba" providerId="ADAL" clId="{AEFC93E5-414E-4693-8A14-604DB17C2317}" dt="2022-07-18T07:06:39.974" v="1582" actId="478"/>
          <ac:spMkLst>
            <pc:docMk/>
            <pc:sldMk cId="1983410358" sldId="283"/>
            <ac:spMk id="8" creationId="{265BCD99-B044-471D-870E-2371BD24247C}"/>
          </ac:spMkLst>
        </pc:spChg>
        <pc:picChg chg="add del mod">
          <ac:chgData name="김광우" userId="2a936863-4191-4eac-8abe-ae81b37592ba" providerId="ADAL" clId="{AEFC93E5-414E-4693-8A14-604DB17C2317}" dt="2022-07-18T06:54:41.631" v="1533" actId="478"/>
          <ac:picMkLst>
            <pc:docMk/>
            <pc:sldMk cId="1983410358" sldId="283"/>
            <ac:picMk id="3" creationId="{05CFFEC2-2B43-4C15-984C-AB0E7C4713FA}"/>
          </ac:picMkLst>
        </pc:picChg>
        <pc:picChg chg="del mod">
          <ac:chgData name="김광우" userId="2a936863-4191-4eac-8abe-ae81b37592ba" providerId="ADAL" clId="{AEFC93E5-414E-4693-8A14-604DB17C2317}" dt="2022-07-18T06:51:39.660" v="1518" actId="478"/>
          <ac:picMkLst>
            <pc:docMk/>
            <pc:sldMk cId="1983410358" sldId="283"/>
            <ac:picMk id="5" creationId="{E3D473EB-38A7-4B8B-8910-14B31DC038BE}"/>
          </ac:picMkLst>
        </pc:picChg>
        <pc:picChg chg="add mod">
          <ac:chgData name="김광우" userId="2a936863-4191-4eac-8abe-ae81b37592ba" providerId="ADAL" clId="{AEFC93E5-414E-4693-8A14-604DB17C2317}" dt="2022-07-18T07:03:46.797" v="1548" actId="1076"/>
          <ac:picMkLst>
            <pc:docMk/>
            <pc:sldMk cId="1983410358" sldId="283"/>
            <ac:picMk id="6" creationId="{BD80355E-B43D-48C4-97DB-4FC623A3A3CA}"/>
          </ac:picMkLst>
        </pc:picChg>
      </pc:sldChg>
      <pc:sldChg chg="delSp modSp add">
        <pc:chgData name="김광우" userId="2a936863-4191-4eac-8abe-ae81b37592ba" providerId="ADAL" clId="{AEFC93E5-414E-4693-8A14-604DB17C2317}" dt="2022-07-18T07:20:41.256" v="1649" actId="20577"/>
        <pc:sldMkLst>
          <pc:docMk/>
          <pc:sldMk cId="3904567233" sldId="284"/>
        </pc:sldMkLst>
        <pc:spChg chg="del">
          <ac:chgData name="김광우" userId="2a936863-4191-4eac-8abe-ae81b37592ba" providerId="ADAL" clId="{AEFC93E5-414E-4693-8A14-604DB17C2317}" dt="2022-07-18T07:06:56.610" v="1584" actId="478"/>
          <ac:spMkLst>
            <pc:docMk/>
            <pc:sldMk cId="3904567233" sldId="284"/>
            <ac:spMk id="7" creationId="{EC440CE3-D906-4D84-8B88-A3F726753F7F}"/>
          </ac:spMkLst>
        </pc:spChg>
        <pc:spChg chg="mod">
          <ac:chgData name="김광우" userId="2a936863-4191-4eac-8abe-ae81b37592ba" providerId="ADAL" clId="{AEFC93E5-414E-4693-8A14-604DB17C2317}" dt="2022-07-18T07:20:41.256" v="1649" actId="20577"/>
          <ac:spMkLst>
            <pc:docMk/>
            <pc:sldMk cId="3904567233" sldId="284"/>
            <ac:spMk id="8" creationId="{265BCD99-B044-471D-870E-2371BD24247C}"/>
          </ac:spMkLst>
        </pc:spChg>
      </pc:sldChg>
      <pc:sldChg chg="addSp delSp modSp add">
        <pc:chgData name="김광우" userId="2a936863-4191-4eac-8abe-ae81b37592ba" providerId="ADAL" clId="{AEFC93E5-414E-4693-8A14-604DB17C2317}" dt="2022-07-18T07:18:25.210" v="1645" actId="478"/>
        <pc:sldMkLst>
          <pc:docMk/>
          <pc:sldMk cId="2624599239" sldId="285"/>
        </pc:sldMkLst>
        <pc:spChg chg="add del mod">
          <ac:chgData name="김광우" userId="2a936863-4191-4eac-8abe-ae81b37592ba" providerId="ADAL" clId="{AEFC93E5-414E-4693-8A14-604DB17C2317}" dt="2022-07-18T07:18:25.210" v="1645" actId="478"/>
          <ac:spMkLst>
            <pc:docMk/>
            <pc:sldMk cId="2624599239" sldId="285"/>
            <ac:spMk id="4" creationId="{F7CA7503-25DC-438A-90E4-FF5B4B9330D9}"/>
          </ac:spMkLst>
        </pc:spChg>
        <pc:spChg chg="del">
          <ac:chgData name="김광우" userId="2a936863-4191-4eac-8abe-ae81b37592ba" providerId="ADAL" clId="{AEFC93E5-414E-4693-8A14-604DB17C2317}" dt="2022-07-18T07:12:14.947" v="1609" actId="478"/>
          <ac:spMkLst>
            <pc:docMk/>
            <pc:sldMk cId="2624599239" sldId="285"/>
            <ac:spMk id="8" creationId="{265BCD99-B044-471D-870E-2371BD24247C}"/>
          </ac:spMkLst>
        </pc:spChg>
        <pc:picChg chg="add mod">
          <ac:chgData name="김광우" userId="2a936863-4191-4eac-8abe-ae81b37592ba" providerId="ADAL" clId="{AEFC93E5-414E-4693-8A14-604DB17C2317}" dt="2022-07-18T07:12:18.139" v="1611" actId="1076"/>
          <ac:picMkLst>
            <pc:docMk/>
            <pc:sldMk cId="2624599239" sldId="285"/>
            <ac:picMk id="3" creationId="{3D8DB383-AE4E-49BA-97C5-230655CE8EFC}"/>
          </ac:picMkLst>
        </pc:picChg>
        <pc:picChg chg="del">
          <ac:chgData name="김광우" userId="2a936863-4191-4eac-8abe-ae81b37592ba" providerId="ADAL" clId="{AEFC93E5-414E-4693-8A14-604DB17C2317}" dt="2022-07-18T07:12:14.066" v="1608" actId="478"/>
          <ac:picMkLst>
            <pc:docMk/>
            <pc:sldMk cId="2624599239" sldId="285"/>
            <ac:picMk id="6" creationId="{BD80355E-B43D-48C4-97DB-4FC623A3A3CA}"/>
          </ac:picMkLst>
        </pc:picChg>
      </pc:sldChg>
      <pc:sldChg chg="addSp delSp modSp add">
        <pc:chgData name="김광우" userId="2a936863-4191-4eac-8abe-ae81b37592ba" providerId="ADAL" clId="{AEFC93E5-414E-4693-8A14-604DB17C2317}" dt="2022-07-18T07:34:25.066" v="1655" actId="1076"/>
        <pc:sldMkLst>
          <pc:docMk/>
          <pc:sldMk cId="1879673677" sldId="286"/>
        </pc:sldMkLst>
        <pc:picChg chg="del">
          <ac:chgData name="김광우" userId="2a936863-4191-4eac-8abe-ae81b37592ba" providerId="ADAL" clId="{AEFC93E5-414E-4693-8A14-604DB17C2317}" dt="2022-07-18T07:26:50.659" v="1651" actId="478"/>
          <ac:picMkLst>
            <pc:docMk/>
            <pc:sldMk cId="1879673677" sldId="286"/>
            <ac:picMk id="3" creationId="{3D8DB383-AE4E-49BA-97C5-230655CE8EFC}"/>
          </ac:picMkLst>
        </pc:picChg>
        <pc:picChg chg="add mod">
          <ac:chgData name="김광우" userId="2a936863-4191-4eac-8abe-ae81b37592ba" providerId="ADAL" clId="{AEFC93E5-414E-4693-8A14-604DB17C2317}" dt="2022-07-18T07:34:25.066" v="1655" actId="1076"/>
          <ac:picMkLst>
            <pc:docMk/>
            <pc:sldMk cId="1879673677" sldId="286"/>
            <ac:picMk id="4" creationId="{81B75A9D-2C0D-43C1-9F77-55BD02D8351F}"/>
          </ac:picMkLst>
        </pc:picChg>
      </pc:sldChg>
    </pc:docChg>
  </pc:docChgLst>
  <pc:docChgLst>
    <pc:chgData name="김광우" userId="2a936863-4191-4eac-8abe-ae81b37592ba" providerId="ADAL" clId="{90E8008E-6D5C-426C-A093-E3305228A6DF}"/>
    <pc:docChg chg="undo custSel addSld modSld">
      <pc:chgData name="김광우" userId="2a936863-4191-4eac-8abe-ae81b37592ba" providerId="ADAL" clId="{90E8008E-6D5C-426C-A093-E3305228A6DF}" dt="2022-07-02T11:39:05.803" v="1859" actId="1076"/>
      <pc:docMkLst>
        <pc:docMk/>
      </pc:docMkLst>
      <pc:sldChg chg="addSp delSp modSp add">
        <pc:chgData name="김광우" userId="2a936863-4191-4eac-8abe-ae81b37592ba" providerId="ADAL" clId="{90E8008E-6D5C-426C-A093-E3305228A6DF}" dt="2022-07-02T06:31:05.999" v="742" actId="478"/>
        <pc:sldMkLst>
          <pc:docMk/>
          <pc:sldMk cId="4021537295" sldId="256"/>
        </pc:sldMkLst>
        <pc:spChg chg="mod">
          <ac:chgData name="김광우" userId="2a936863-4191-4eac-8abe-ae81b37592ba" providerId="ADAL" clId="{90E8008E-6D5C-426C-A093-E3305228A6DF}" dt="2022-07-02T05:49:55.205" v="3" actId="20577"/>
          <ac:spMkLst>
            <pc:docMk/>
            <pc:sldMk cId="4021537295" sldId="256"/>
            <ac:spMk id="2" creationId="{328A9180-F389-4050-8AFC-D836F057C1C4}"/>
          </ac:spMkLst>
        </pc:spChg>
        <pc:spChg chg="mod">
          <ac:chgData name="김광우" userId="2a936863-4191-4eac-8abe-ae81b37592ba" providerId="ADAL" clId="{90E8008E-6D5C-426C-A093-E3305228A6DF}" dt="2022-07-02T05:50:30.565" v="38" actId="20577"/>
          <ac:spMkLst>
            <pc:docMk/>
            <pc:sldMk cId="4021537295" sldId="256"/>
            <ac:spMk id="3" creationId="{B45A1C29-70DC-47AD-BF36-F87917247C83}"/>
          </ac:spMkLst>
        </pc:spChg>
        <pc:spChg chg="add del">
          <ac:chgData name="김광우" userId="2a936863-4191-4eac-8abe-ae81b37592ba" providerId="ADAL" clId="{90E8008E-6D5C-426C-A093-E3305228A6DF}" dt="2022-07-02T06:31:05.999" v="742" actId="478"/>
          <ac:spMkLst>
            <pc:docMk/>
            <pc:sldMk cId="4021537295" sldId="256"/>
            <ac:spMk id="4" creationId="{3369687C-A8A0-4C27-991C-8DFE4494EACD}"/>
          </ac:spMkLst>
        </pc:spChg>
      </pc:sldChg>
      <pc:sldChg chg="modSp add">
        <pc:chgData name="김광우" userId="2a936863-4191-4eac-8abe-ae81b37592ba" providerId="ADAL" clId="{90E8008E-6D5C-426C-A093-E3305228A6DF}" dt="2022-07-02T10:15:54.208" v="1611"/>
        <pc:sldMkLst>
          <pc:docMk/>
          <pc:sldMk cId="2117534120" sldId="257"/>
        </pc:sldMkLst>
        <pc:spChg chg="mod">
          <ac:chgData name="김광우" userId="2a936863-4191-4eac-8abe-ae81b37592ba" providerId="ADAL" clId="{90E8008E-6D5C-426C-A093-E3305228A6DF}" dt="2022-07-02T05:50:50.950" v="63" actId="20577"/>
          <ac:spMkLst>
            <pc:docMk/>
            <pc:sldMk cId="2117534120" sldId="257"/>
            <ac:spMk id="2" creationId="{DD7525B0-EC11-4C5D-8994-A7F9E3517890}"/>
          </ac:spMkLst>
        </pc:spChg>
        <pc:spChg chg="mod">
          <ac:chgData name="김광우" userId="2a936863-4191-4eac-8abe-ae81b37592ba" providerId="ADAL" clId="{90E8008E-6D5C-426C-A093-E3305228A6DF}" dt="2022-07-02T10:15:54.208" v="1611"/>
          <ac:spMkLst>
            <pc:docMk/>
            <pc:sldMk cId="2117534120" sldId="257"/>
            <ac:spMk id="3" creationId="{7D4731C9-DC82-4BDD-9A07-A15D841283CD}"/>
          </ac:spMkLst>
        </pc:spChg>
      </pc:sldChg>
      <pc:sldChg chg="addSp modSp add">
        <pc:chgData name="김광우" userId="2a936863-4191-4eac-8abe-ae81b37592ba" providerId="ADAL" clId="{90E8008E-6D5C-426C-A093-E3305228A6DF}" dt="2022-07-02T06:35:35.518" v="829" actId="20577"/>
        <pc:sldMkLst>
          <pc:docMk/>
          <pc:sldMk cId="1431204614" sldId="258"/>
        </pc:sldMkLst>
        <pc:spChg chg="mod">
          <ac:chgData name="김광우" userId="2a936863-4191-4eac-8abe-ae81b37592ba" providerId="ADAL" clId="{90E8008E-6D5C-426C-A093-E3305228A6DF}" dt="2022-07-02T05:51:33.461" v="87" actId="20577"/>
          <ac:spMkLst>
            <pc:docMk/>
            <pc:sldMk cId="1431204614" sldId="258"/>
            <ac:spMk id="2" creationId="{0422A17D-CBBE-411E-8951-FECC559EAC10}"/>
          </ac:spMkLst>
        </pc:spChg>
        <pc:spChg chg="mod">
          <ac:chgData name="김광우" userId="2a936863-4191-4eac-8abe-ae81b37592ba" providerId="ADAL" clId="{90E8008E-6D5C-426C-A093-E3305228A6DF}" dt="2022-07-02T06:35:35.518" v="829" actId="20577"/>
          <ac:spMkLst>
            <pc:docMk/>
            <pc:sldMk cId="1431204614" sldId="258"/>
            <ac:spMk id="3" creationId="{DE09C39C-36E0-4C0F-9BB1-9A3FD7879110}"/>
          </ac:spMkLst>
        </pc:spChg>
        <pc:picChg chg="add mod">
          <ac:chgData name="김광우" userId="2a936863-4191-4eac-8abe-ae81b37592ba" providerId="ADAL" clId="{90E8008E-6D5C-426C-A093-E3305228A6DF}" dt="2022-07-02T05:55:52.273" v="141" actId="1076"/>
          <ac:picMkLst>
            <pc:docMk/>
            <pc:sldMk cId="1431204614" sldId="258"/>
            <ac:picMk id="4" creationId="{0F7ED584-41BD-44D3-840E-D4AEA9DA307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C1FE4D-4BE3-4394-9184-73FD3CD5501B}" type="datetimeFigureOut">
              <a:rPr lang="ko-KR" altLang="en-US" smtClean="0"/>
              <a:t>2022-07-18</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202A59-06B6-4F7F-AD30-1839E9CA1616}" type="slidenum">
              <a:rPr lang="ko-KR" altLang="en-US" smtClean="0"/>
              <a:t>‹#›</a:t>
            </a:fld>
            <a:endParaRPr lang="ko-KR" altLang="en-US"/>
          </a:p>
        </p:txBody>
      </p:sp>
    </p:spTree>
    <p:extLst>
      <p:ext uri="{BB962C8B-B14F-4D97-AF65-F5344CB8AC3E}">
        <p14:creationId xmlns:p14="http://schemas.microsoft.com/office/powerpoint/2010/main" val="236679603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8F5BA60-5803-45C1-8C8A-7DFB17A30B1F}"/>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5F49F462-BA0D-46F8-90F1-77C14AFAD7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8DBC1B80-B34C-4317-A524-170F84BF740B}"/>
              </a:ext>
            </a:extLst>
          </p:cNvPr>
          <p:cNvSpPr>
            <a:spLocks noGrp="1"/>
          </p:cNvSpPr>
          <p:nvPr>
            <p:ph type="dt" sz="half" idx="10"/>
          </p:nvPr>
        </p:nvSpPr>
        <p:spPr/>
        <p:txBody>
          <a:bodyPr/>
          <a:lstStyle/>
          <a:p>
            <a:fld id="{E7971BDE-7A70-42C4-AED9-262B710D5E9F}" type="datetimeFigureOut">
              <a:rPr lang="ko-KR" altLang="en-US" smtClean="0"/>
              <a:t>2022-07-18</a:t>
            </a:fld>
            <a:endParaRPr lang="ko-KR" altLang="en-US"/>
          </a:p>
        </p:txBody>
      </p:sp>
      <p:sp>
        <p:nvSpPr>
          <p:cNvPr id="5" name="바닥글 개체 틀 4">
            <a:extLst>
              <a:ext uri="{FF2B5EF4-FFF2-40B4-BE49-F238E27FC236}">
                <a16:creationId xmlns:a16="http://schemas.microsoft.com/office/drawing/2014/main" id="{C751F251-A16E-45BE-AE56-6BAE8A8A5E4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76318CD-262D-4BE3-A305-7307AA9F5C4C}"/>
              </a:ext>
            </a:extLst>
          </p:cNvPr>
          <p:cNvSpPr>
            <a:spLocks noGrp="1"/>
          </p:cNvSpPr>
          <p:nvPr>
            <p:ph type="sldNum" sz="quarter" idx="12"/>
          </p:nvPr>
        </p:nvSpPr>
        <p:spPr/>
        <p:txBody>
          <a:bodyPr/>
          <a:lstStyle/>
          <a:p>
            <a:fld id="{5DC82BE0-B6FB-457A-8BA9-B9FD228DB5BA}" type="slidenum">
              <a:rPr lang="ko-KR" altLang="en-US" smtClean="0"/>
              <a:t>‹#›</a:t>
            </a:fld>
            <a:endParaRPr lang="ko-KR" altLang="en-US"/>
          </a:p>
        </p:txBody>
      </p:sp>
    </p:spTree>
    <p:extLst>
      <p:ext uri="{BB962C8B-B14F-4D97-AF65-F5344CB8AC3E}">
        <p14:creationId xmlns:p14="http://schemas.microsoft.com/office/powerpoint/2010/main" val="1083231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C3F9366-BC1B-43FF-94C2-54959C5C0520}"/>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2801B58D-14AA-4507-859C-C0EA59541AF7}"/>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0C6B01EA-F07D-4C0F-97F3-4D241E4B2142}"/>
              </a:ext>
            </a:extLst>
          </p:cNvPr>
          <p:cNvSpPr>
            <a:spLocks noGrp="1"/>
          </p:cNvSpPr>
          <p:nvPr>
            <p:ph type="dt" sz="half" idx="10"/>
          </p:nvPr>
        </p:nvSpPr>
        <p:spPr/>
        <p:txBody>
          <a:bodyPr/>
          <a:lstStyle/>
          <a:p>
            <a:fld id="{E7971BDE-7A70-42C4-AED9-262B710D5E9F}" type="datetimeFigureOut">
              <a:rPr lang="ko-KR" altLang="en-US" smtClean="0"/>
              <a:t>2022-07-18</a:t>
            </a:fld>
            <a:endParaRPr lang="ko-KR" altLang="en-US"/>
          </a:p>
        </p:txBody>
      </p:sp>
      <p:sp>
        <p:nvSpPr>
          <p:cNvPr id="5" name="바닥글 개체 틀 4">
            <a:extLst>
              <a:ext uri="{FF2B5EF4-FFF2-40B4-BE49-F238E27FC236}">
                <a16:creationId xmlns:a16="http://schemas.microsoft.com/office/drawing/2014/main" id="{E60AFC03-EFFF-49CD-98E9-9DE31064398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54AA141-4272-44CA-AA0E-9C8240A699E2}"/>
              </a:ext>
            </a:extLst>
          </p:cNvPr>
          <p:cNvSpPr>
            <a:spLocks noGrp="1"/>
          </p:cNvSpPr>
          <p:nvPr>
            <p:ph type="sldNum" sz="quarter" idx="12"/>
          </p:nvPr>
        </p:nvSpPr>
        <p:spPr/>
        <p:txBody>
          <a:bodyPr/>
          <a:lstStyle/>
          <a:p>
            <a:fld id="{5DC82BE0-B6FB-457A-8BA9-B9FD228DB5BA}" type="slidenum">
              <a:rPr lang="ko-KR" altLang="en-US" smtClean="0"/>
              <a:t>‹#›</a:t>
            </a:fld>
            <a:endParaRPr lang="ko-KR" altLang="en-US"/>
          </a:p>
        </p:txBody>
      </p:sp>
    </p:spTree>
    <p:extLst>
      <p:ext uri="{BB962C8B-B14F-4D97-AF65-F5344CB8AC3E}">
        <p14:creationId xmlns:p14="http://schemas.microsoft.com/office/powerpoint/2010/main" val="360323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1AD9DDC2-3EAD-42C8-B913-BB728CF010CE}"/>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DD9AE705-682C-434C-A22A-7F06698AF8B5}"/>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ED7FD0CD-F500-45B7-A142-46DDF4F57C63}"/>
              </a:ext>
            </a:extLst>
          </p:cNvPr>
          <p:cNvSpPr>
            <a:spLocks noGrp="1"/>
          </p:cNvSpPr>
          <p:nvPr>
            <p:ph type="dt" sz="half" idx="10"/>
          </p:nvPr>
        </p:nvSpPr>
        <p:spPr/>
        <p:txBody>
          <a:bodyPr/>
          <a:lstStyle/>
          <a:p>
            <a:fld id="{E7971BDE-7A70-42C4-AED9-262B710D5E9F}" type="datetimeFigureOut">
              <a:rPr lang="ko-KR" altLang="en-US" smtClean="0"/>
              <a:t>2022-07-18</a:t>
            </a:fld>
            <a:endParaRPr lang="ko-KR" altLang="en-US"/>
          </a:p>
        </p:txBody>
      </p:sp>
      <p:sp>
        <p:nvSpPr>
          <p:cNvPr id="5" name="바닥글 개체 틀 4">
            <a:extLst>
              <a:ext uri="{FF2B5EF4-FFF2-40B4-BE49-F238E27FC236}">
                <a16:creationId xmlns:a16="http://schemas.microsoft.com/office/drawing/2014/main" id="{B26A73F5-9343-491B-A72D-547CC81F548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774F0BF-4958-428F-9576-9B55CD72BCFC}"/>
              </a:ext>
            </a:extLst>
          </p:cNvPr>
          <p:cNvSpPr>
            <a:spLocks noGrp="1"/>
          </p:cNvSpPr>
          <p:nvPr>
            <p:ph type="sldNum" sz="quarter" idx="12"/>
          </p:nvPr>
        </p:nvSpPr>
        <p:spPr/>
        <p:txBody>
          <a:bodyPr/>
          <a:lstStyle/>
          <a:p>
            <a:fld id="{5DC82BE0-B6FB-457A-8BA9-B9FD228DB5BA}" type="slidenum">
              <a:rPr lang="ko-KR" altLang="en-US" smtClean="0"/>
              <a:t>‹#›</a:t>
            </a:fld>
            <a:endParaRPr lang="ko-KR" altLang="en-US"/>
          </a:p>
        </p:txBody>
      </p:sp>
    </p:spTree>
    <p:extLst>
      <p:ext uri="{BB962C8B-B14F-4D97-AF65-F5344CB8AC3E}">
        <p14:creationId xmlns:p14="http://schemas.microsoft.com/office/powerpoint/2010/main" val="640926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0365DD-E677-4A9A-9FCD-D980296DD429}"/>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C5191875-3ADA-4AAE-995D-4C2C7BD29A08}"/>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92348555-9EAB-46B0-8D8A-2F2FA0D372C9}"/>
              </a:ext>
            </a:extLst>
          </p:cNvPr>
          <p:cNvSpPr>
            <a:spLocks noGrp="1"/>
          </p:cNvSpPr>
          <p:nvPr>
            <p:ph type="dt" sz="half" idx="10"/>
          </p:nvPr>
        </p:nvSpPr>
        <p:spPr/>
        <p:txBody>
          <a:bodyPr/>
          <a:lstStyle/>
          <a:p>
            <a:fld id="{E7971BDE-7A70-42C4-AED9-262B710D5E9F}" type="datetimeFigureOut">
              <a:rPr lang="ko-KR" altLang="en-US" smtClean="0"/>
              <a:t>2022-07-18</a:t>
            </a:fld>
            <a:endParaRPr lang="ko-KR" altLang="en-US"/>
          </a:p>
        </p:txBody>
      </p:sp>
      <p:sp>
        <p:nvSpPr>
          <p:cNvPr id="5" name="바닥글 개체 틀 4">
            <a:extLst>
              <a:ext uri="{FF2B5EF4-FFF2-40B4-BE49-F238E27FC236}">
                <a16:creationId xmlns:a16="http://schemas.microsoft.com/office/drawing/2014/main" id="{545FEBD7-D506-4D7C-A631-A1928394376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6392CA6-5823-4E64-9571-ED8EBB0D818C}"/>
              </a:ext>
            </a:extLst>
          </p:cNvPr>
          <p:cNvSpPr>
            <a:spLocks noGrp="1"/>
          </p:cNvSpPr>
          <p:nvPr>
            <p:ph type="sldNum" sz="quarter" idx="12"/>
          </p:nvPr>
        </p:nvSpPr>
        <p:spPr/>
        <p:txBody>
          <a:bodyPr/>
          <a:lstStyle/>
          <a:p>
            <a:fld id="{5DC82BE0-B6FB-457A-8BA9-B9FD228DB5BA}" type="slidenum">
              <a:rPr lang="ko-KR" altLang="en-US" smtClean="0"/>
              <a:t>‹#›</a:t>
            </a:fld>
            <a:endParaRPr lang="ko-KR" altLang="en-US"/>
          </a:p>
        </p:txBody>
      </p:sp>
    </p:spTree>
    <p:extLst>
      <p:ext uri="{BB962C8B-B14F-4D97-AF65-F5344CB8AC3E}">
        <p14:creationId xmlns:p14="http://schemas.microsoft.com/office/powerpoint/2010/main" val="1415265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23FD6CA-EE5F-48AC-8B26-E0E208A016F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77CD7D61-9A4B-4C1D-AB2F-9C80F9B54F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E4740985-DCB0-4F8D-B916-938C1BCFFBDC}"/>
              </a:ext>
            </a:extLst>
          </p:cNvPr>
          <p:cNvSpPr>
            <a:spLocks noGrp="1"/>
          </p:cNvSpPr>
          <p:nvPr>
            <p:ph type="dt" sz="half" idx="10"/>
          </p:nvPr>
        </p:nvSpPr>
        <p:spPr/>
        <p:txBody>
          <a:bodyPr/>
          <a:lstStyle/>
          <a:p>
            <a:fld id="{E7971BDE-7A70-42C4-AED9-262B710D5E9F}" type="datetimeFigureOut">
              <a:rPr lang="ko-KR" altLang="en-US" smtClean="0"/>
              <a:t>2022-07-18</a:t>
            </a:fld>
            <a:endParaRPr lang="ko-KR" altLang="en-US"/>
          </a:p>
        </p:txBody>
      </p:sp>
      <p:sp>
        <p:nvSpPr>
          <p:cNvPr id="5" name="바닥글 개체 틀 4">
            <a:extLst>
              <a:ext uri="{FF2B5EF4-FFF2-40B4-BE49-F238E27FC236}">
                <a16:creationId xmlns:a16="http://schemas.microsoft.com/office/drawing/2014/main" id="{FBF03B89-6120-4F55-95F3-D11231A8150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CBBF7B4-8471-430A-A85D-9C46DDB793E0}"/>
              </a:ext>
            </a:extLst>
          </p:cNvPr>
          <p:cNvSpPr>
            <a:spLocks noGrp="1"/>
          </p:cNvSpPr>
          <p:nvPr>
            <p:ph type="sldNum" sz="quarter" idx="12"/>
          </p:nvPr>
        </p:nvSpPr>
        <p:spPr/>
        <p:txBody>
          <a:bodyPr/>
          <a:lstStyle/>
          <a:p>
            <a:fld id="{5DC82BE0-B6FB-457A-8BA9-B9FD228DB5BA}" type="slidenum">
              <a:rPr lang="ko-KR" altLang="en-US" smtClean="0"/>
              <a:t>‹#›</a:t>
            </a:fld>
            <a:endParaRPr lang="ko-KR" altLang="en-US"/>
          </a:p>
        </p:txBody>
      </p:sp>
    </p:spTree>
    <p:extLst>
      <p:ext uri="{BB962C8B-B14F-4D97-AF65-F5344CB8AC3E}">
        <p14:creationId xmlns:p14="http://schemas.microsoft.com/office/powerpoint/2010/main" val="202101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A5DD735-90F2-4191-B4CA-3F19E8903622}"/>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1A1DDE80-EA4F-4DD2-A0B3-FCC91E0B6984}"/>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4D4AD0B8-8F8E-41C0-A9C7-81EEBD5AB1BC}"/>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38CB389B-87BD-4CDC-938B-885E5F639DA2}"/>
              </a:ext>
            </a:extLst>
          </p:cNvPr>
          <p:cNvSpPr>
            <a:spLocks noGrp="1"/>
          </p:cNvSpPr>
          <p:nvPr>
            <p:ph type="dt" sz="half" idx="10"/>
          </p:nvPr>
        </p:nvSpPr>
        <p:spPr/>
        <p:txBody>
          <a:bodyPr/>
          <a:lstStyle/>
          <a:p>
            <a:fld id="{E7971BDE-7A70-42C4-AED9-262B710D5E9F}" type="datetimeFigureOut">
              <a:rPr lang="ko-KR" altLang="en-US" smtClean="0"/>
              <a:t>2022-07-18</a:t>
            </a:fld>
            <a:endParaRPr lang="ko-KR" altLang="en-US"/>
          </a:p>
        </p:txBody>
      </p:sp>
      <p:sp>
        <p:nvSpPr>
          <p:cNvPr id="6" name="바닥글 개체 틀 5">
            <a:extLst>
              <a:ext uri="{FF2B5EF4-FFF2-40B4-BE49-F238E27FC236}">
                <a16:creationId xmlns:a16="http://schemas.microsoft.com/office/drawing/2014/main" id="{0091B9D2-8F6D-4B52-AAA9-A4AE9ECEB66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A28E3CA-E446-4ABC-A9F6-B16A81D4A564}"/>
              </a:ext>
            </a:extLst>
          </p:cNvPr>
          <p:cNvSpPr>
            <a:spLocks noGrp="1"/>
          </p:cNvSpPr>
          <p:nvPr>
            <p:ph type="sldNum" sz="quarter" idx="12"/>
          </p:nvPr>
        </p:nvSpPr>
        <p:spPr/>
        <p:txBody>
          <a:bodyPr/>
          <a:lstStyle/>
          <a:p>
            <a:fld id="{5DC82BE0-B6FB-457A-8BA9-B9FD228DB5BA}" type="slidenum">
              <a:rPr lang="ko-KR" altLang="en-US" smtClean="0"/>
              <a:t>‹#›</a:t>
            </a:fld>
            <a:endParaRPr lang="ko-KR" altLang="en-US"/>
          </a:p>
        </p:txBody>
      </p:sp>
    </p:spTree>
    <p:extLst>
      <p:ext uri="{BB962C8B-B14F-4D97-AF65-F5344CB8AC3E}">
        <p14:creationId xmlns:p14="http://schemas.microsoft.com/office/powerpoint/2010/main" val="4102879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F5C0411-E642-469B-AA9C-AA4086F39DB5}"/>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827FDA2C-6C7A-4705-87A2-0E8BF0B353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D5A8B826-44CC-47FC-B4D8-06C993E54925}"/>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433D7E54-FCA3-4B4C-932C-1A606A7A32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6F0B841E-FAFD-438C-A54E-AC1655BAF239}"/>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3E2900DB-973E-4379-88B6-02A8E41A4CDA}"/>
              </a:ext>
            </a:extLst>
          </p:cNvPr>
          <p:cNvSpPr>
            <a:spLocks noGrp="1"/>
          </p:cNvSpPr>
          <p:nvPr>
            <p:ph type="dt" sz="half" idx="10"/>
          </p:nvPr>
        </p:nvSpPr>
        <p:spPr/>
        <p:txBody>
          <a:bodyPr/>
          <a:lstStyle/>
          <a:p>
            <a:fld id="{E7971BDE-7A70-42C4-AED9-262B710D5E9F}" type="datetimeFigureOut">
              <a:rPr lang="ko-KR" altLang="en-US" smtClean="0"/>
              <a:t>2022-07-18</a:t>
            </a:fld>
            <a:endParaRPr lang="ko-KR" altLang="en-US"/>
          </a:p>
        </p:txBody>
      </p:sp>
      <p:sp>
        <p:nvSpPr>
          <p:cNvPr id="8" name="바닥글 개체 틀 7">
            <a:extLst>
              <a:ext uri="{FF2B5EF4-FFF2-40B4-BE49-F238E27FC236}">
                <a16:creationId xmlns:a16="http://schemas.microsoft.com/office/drawing/2014/main" id="{4EED3F15-41DE-4ADC-9380-5E56A3129ABF}"/>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B8ECBBDD-5570-4E5B-8C36-A37C21A2E071}"/>
              </a:ext>
            </a:extLst>
          </p:cNvPr>
          <p:cNvSpPr>
            <a:spLocks noGrp="1"/>
          </p:cNvSpPr>
          <p:nvPr>
            <p:ph type="sldNum" sz="quarter" idx="12"/>
          </p:nvPr>
        </p:nvSpPr>
        <p:spPr/>
        <p:txBody>
          <a:bodyPr/>
          <a:lstStyle/>
          <a:p>
            <a:fld id="{5DC82BE0-B6FB-457A-8BA9-B9FD228DB5BA}" type="slidenum">
              <a:rPr lang="ko-KR" altLang="en-US" smtClean="0"/>
              <a:t>‹#›</a:t>
            </a:fld>
            <a:endParaRPr lang="ko-KR" altLang="en-US"/>
          </a:p>
        </p:txBody>
      </p:sp>
    </p:spTree>
    <p:extLst>
      <p:ext uri="{BB962C8B-B14F-4D97-AF65-F5344CB8AC3E}">
        <p14:creationId xmlns:p14="http://schemas.microsoft.com/office/powerpoint/2010/main" val="992735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5C12CF-6C9F-4EFC-88C6-3765F319E0C5}"/>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CEE52B0E-B1CF-461E-93A5-B21FDEA8C827}"/>
              </a:ext>
            </a:extLst>
          </p:cNvPr>
          <p:cNvSpPr>
            <a:spLocks noGrp="1"/>
          </p:cNvSpPr>
          <p:nvPr>
            <p:ph type="dt" sz="half" idx="10"/>
          </p:nvPr>
        </p:nvSpPr>
        <p:spPr/>
        <p:txBody>
          <a:bodyPr/>
          <a:lstStyle/>
          <a:p>
            <a:fld id="{E7971BDE-7A70-42C4-AED9-262B710D5E9F}" type="datetimeFigureOut">
              <a:rPr lang="ko-KR" altLang="en-US" smtClean="0"/>
              <a:t>2022-07-18</a:t>
            </a:fld>
            <a:endParaRPr lang="ko-KR" altLang="en-US"/>
          </a:p>
        </p:txBody>
      </p:sp>
      <p:sp>
        <p:nvSpPr>
          <p:cNvPr id="4" name="바닥글 개체 틀 3">
            <a:extLst>
              <a:ext uri="{FF2B5EF4-FFF2-40B4-BE49-F238E27FC236}">
                <a16:creationId xmlns:a16="http://schemas.microsoft.com/office/drawing/2014/main" id="{BD38CC80-EB37-4ECA-98F3-01A9006EE72C}"/>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F5D24402-0173-4DDE-B2F1-8FC64D9D8DAA}"/>
              </a:ext>
            </a:extLst>
          </p:cNvPr>
          <p:cNvSpPr>
            <a:spLocks noGrp="1"/>
          </p:cNvSpPr>
          <p:nvPr>
            <p:ph type="sldNum" sz="quarter" idx="12"/>
          </p:nvPr>
        </p:nvSpPr>
        <p:spPr/>
        <p:txBody>
          <a:bodyPr/>
          <a:lstStyle/>
          <a:p>
            <a:fld id="{5DC82BE0-B6FB-457A-8BA9-B9FD228DB5BA}" type="slidenum">
              <a:rPr lang="ko-KR" altLang="en-US" smtClean="0"/>
              <a:t>‹#›</a:t>
            </a:fld>
            <a:endParaRPr lang="ko-KR" altLang="en-US"/>
          </a:p>
        </p:txBody>
      </p:sp>
    </p:spTree>
    <p:extLst>
      <p:ext uri="{BB962C8B-B14F-4D97-AF65-F5344CB8AC3E}">
        <p14:creationId xmlns:p14="http://schemas.microsoft.com/office/powerpoint/2010/main" val="3967082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BC93CEAD-8AF1-4B72-B10D-9192A79CC10A}"/>
              </a:ext>
            </a:extLst>
          </p:cNvPr>
          <p:cNvSpPr>
            <a:spLocks noGrp="1"/>
          </p:cNvSpPr>
          <p:nvPr>
            <p:ph type="dt" sz="half" idx="10"/>
          </p:nvPr>
        </p:nvSpPr>
        <p:spPr/>
        <p:txBody>
          <a:bodyPr/>
          <a:lstStyle/>
          <a:p>
            <a:fld id="{E7971BDE-7A70-42C4-AED9-262B710D5E9F}" type="datetimeFigureOut">
              <a:rPr lang="ko-KR" altLang="en-US" smtClean="0"/>
              <a:t>2022-07-18</a:t>
            </a:fld>
            <a:endParaRPr lang="ko-KR" altLang="en-US"/>
          </a:p>
        </p:txBody>
      </p:sp>
      <p:sp>
        <p:nvSpPr>
          <p:cNvPr id="3" name="바닥글 개체 틀 2">
            <a:extLst>
              <a:ext uri="{FF2B5EF4-FFF2-40B4-BE49-F238E27FC236}">
                <a16:creationId xmlns:a16="http://schemas.microsoft.com/office/drawing/2014/main" id="{A9D31BFF-ECEA-41A4-9C15-87FE67CFB7D7}"/>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5670AA4D-FCB3-4798-A26D-6083F19B4217}"/>
              </a:ext>
            </a:extLst>
          </p:cNvPr>
          <p:cNvSpPr>
            <a:spLocks noGrp="1"/>
          </p:cNvSpPr>
          <p:nvPr>
            <p:ph type="sldNum" sz="quarter" idx="12"/>
          </p:nvPr>
        </p:nvSpPr>
        <p:spPr/>
        <p:txBody>
          <a:bodyPr/>
          <a:lstStyle/>
          <a:p>
            <a:fld id="{5DC82BE0-B6FB-457A-8BA9-B9FD228DB5BA}" type="slidenum">
              <a:rPr lang="ko-KR" altLang="en-US" smtClean="0"/>
              <a:t>‹#›</a:t>
            </a:fld>
            <a:endParaRPr lang="ko-KR" altLang="en-US"/>
          </a:p>
        </p:txBody>
      </p:sp>
    </p:spTree>
    <p:extLst>
      <p:ext uri="{BB962C8B-B14F-4D97-AF65-F5344CB8AC3E}">
        <p14:creationId xmlns:p14="http://schemas.microsoft.com/office/powerpoint/2010/main" val="3921855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8C2C519-359E-4B90-9955-A87019B2A05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019FFC4C-C040-42A9-BA4A-C16D2104E9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D81F3478-D1F4-4C70-AE29-EEA0BB1EEA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2363E57F-3413-4B3E-AD1E-D62BF83150BE}"/>
              </a:ext>
            </a:extLst>
          </p:cNvPr>
          <p:cNvSpPr>
            <a:spLocks noGrp="1"/>
          </p:cNvSpPr>
          <p:nvPr>
            <p:ph type="dt" sz="half" idx="10"/>
          </p:nvPr>
        </p:nvSpPr>
        <p:spPr/>
        <p:txBody>
          <a:bodyPr/>
          <a:lstStyle/>
          <a:p>
            <a:fld id="{E7971BDE-7A70-42C4-AED9-262B710D5E9F}" type="datetimeFigureOut">
              <a:rPr lang="ko-KR" altLang="en-US" smtClean="0"/>
              <a:t>2022-07-18</a:t>
            </a:fld>
            <a:endParaRPr lang="ko-KR" altLang="en-US"/>
          </a:p>
        </p:txBody>
      </p:sp>
      <p:sp>
        <p:nvSpPr>
          <p:cNvPr id="6" name="바닥글 개체 틀 5">
            <a:extLst>
              <a:ext uri="{FF2B5EF4-FFF2-40B4-BE49-F238E27FC236}">
                <a16:creationId xmlns:a16="http://schemas.microsoft.com/office/drawing/2014/main" id="{B6E29258-BE10-4E97-AF94-4905795E321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C740A0D-1890-4EF6-8746-86495431BEC1}"/>
              </a:ext>
            </a:extLst>
          </p:cNvPr>
          <p:cNvSpPr>
            <a:spLocks noGrp="1"/>
          </p:cNvSpPr>
          <p:nvPr>
            <p:ph type="sldNum" sz="quarter" idx="12"/>
          </p:nvPr>
        </p:nvSpPr>
        <p:spPr/>
        <p:txBody>
          <a:bodyPr/>
          <a:lstStyle/>
          <a:p>
            <a:fld id="{5DC82BE0-B6FB-457A-8BA9-B9FD228DB5BA}" type="slidenum">
              <a:rPr lang="ko-KR" altLang="en-US" smtClean="0"/>
              <a:t>‹#›</a:t>
            </a:fld>
            <a:endParaRPr lang="ko-KR" altLang="en-US"/>
          </a:p>
        </p:txBody>
      </p:sp>
    </p:spTree>
    <p:extLst>
      <p:ext uri="{BB962C8B-B14F-4D97-AF65-F5344CB8AC3E}">
        <p14:creationId xmlns:p14="http://schemas.microsoft.com/office/powerpoint/2010/main" val="1368236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E52C8AA-268C-4EFF-810B-4DB44ED14C80}"/>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47625946-FDEC-4E91-9996-22C001D49A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4EAA50C8-80C0-49CE-8DC9-3E10CF2DB9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9B3C1BAA-03C7-483A-AAB0-183A28E8E82E}"/>
              </a:ext>
            </a:extLst>
          </p:cNvPr>
          <p:cNvSpPr>
            <a:spLocks noGrp="1"/>
          </p:cNvSpPr>
          <p:nvPr>
            <p:ph type="dt" sz="half" idx="10"/>
          </p:nvPr>
        </p:nvSpPr>
        <p:spPr/>
        <p:txBody>
          <a:bodyPr/>
          <a:lstStyle/>
          <a:p>
            <a:fld id="{E7971BDE-7A70-42C4-AED9-262B710D5E9F}" type="datetimeFigureOut">
              <a:rPr lang="ko-KR" altLang="en-US" smtClean="0"/>
              <a:t>2022-07-18</a:t>
            </a:fld>
            <a:endParaRPr lang="ko-KR" altLang="en-US"/>
          </a:p>
        </p:txBody>
      </p:sp>
      <p:sp>
        <p:nvSpPr>
          <p:cNvPr id="6" name="바닥글 개체 틀 5">
            <a:extLst>
              <a:ext uri="{FF2B5EF4-FFF2-40B4-BE49-F238E27FC236}">
                <a16:creationId xmlns:a16="http://schemas.microsoft.com/office/drawing/2014/main" id="{393D5BF9-9212-4971-A60B-5952AF3B4D0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9459148-E9B8-4E0E-BE3E-2A8DE9D16A81}"/>
              </a:ext>
            </a:extLst>
          </p:cNvPr>
          <p:cNvSpPr>
            <a:spLocks noGrp="1"/>
          </p:cNvSpPr>
          <p:nvPr>
            <p:ph type="sldNum" sz="quarter" idx="12"/>
          </p:nvPr>
        </p:nvSpPr>
        <p:spPr/>
        <p:txBody>
          <a:bodyPr/>
          <a:lstStyle/>
          <a:p>
            <a:fld id="{5DC82BE0-B6FB-457A-8BA9-B9FD228DB5BA}" type="slidenum">
              <a:rPr lang="ko-KR" altLang="en-US" smtClean="0"/>
              <a:t>‹#›</a:t>
            </a:fld>
            <a:endParaRPr lang="ko-KR" altLang="en-US"/>
          </a:p>
        </p:txBody>
      </p:sp>
    </p:spTree>
    <p:extLst>
      <p:ext uri="{BB962C8B-B14F-4D97-AF65-F5344CB8AC3E}">
        <p14:creationId xmlns:p14="http://schemas.microsoft.com/office/powerpoint/2010/main" val="1890687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2B4E0E81-7643-410A-81DD-541FBEC9E2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9DB86530-A081-470D-9DE3-3A4E13451A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BD961E40-96FD-4669-8E8F-E4B3A21649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971BDE-7A70-42C4-AED9-262B710D5E9F}" type="datetimeFigureOut">
              <a:rPr lang="ko-KR" altLang="en-US" smtClean="0"/>
              <a:t>2022-07-18</a:t>
            </a:fld>
            <a:endParaRPr lang="ko-KR" altLang="en-US"/>
          </a:p>
        </p:txBody>
      </p:sp>
      <p:sp>
        <p:nvSpPr>
          <p:cNvPr id="5" name="바닥글 개체 틀 4">
            <a:extLst>
              <a:ext uri="{FF2B5EF4-FFF2-40B4-BE49-F238E27FC236}">
                <a16:creationId xmlns:a16="http://schemas.microsoft.com/office/drawing/2014/main" id="{2DD46FAB-A043-43DA-BB36-5280AAD4F7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40E4CDA8-A41C-4405-98C0-AA28E5982E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C82BE0-B6FB-457A-8BA9-B9FD228DB5BA}" type="slidenum">
              <a:rPr lang="ko-KR" altLang="en-US" smtClean="0"/>
              <a:t>‹#›</a:t>
            </a:fld>
            <a:endParaRPr lang="ko-KR" altLang="en-US"/>
          </a:p>
        </p:txBody>
      </p:sp>
    </p:spTree>
    <p:extLst>
      <p:ext uri="{BB962C8B-B14F-4D97-AF65-F5344CB8AC3E}">
        <p14:creationId xmlns:p14="http://schemas.microsoft.com/office/powerpoint/2010/main" val="1371307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28A9180-F389-4050-8AFC-D836F057C1C4}"/>
              </a:ext>
            </a:extLst>
          </p:cNvPr>
          <p:cNvSpPr>
            <a:spLocks noGrp="1"/>
          </p:cNvSpPr>
          <p:nvPr>
            <p:ph type="ctrTitle"/>
          </p:nvPr>
        </p:nvSpPr>
        <p:spPr>
          <a:xfrm>
            <a:off x="97277" y="1122363"/>
            <a:ext cx="11994204" cy="2387600"/>
          </a:xfrm>
        </p:spPr>
        <p:txBody>
          <a:bodyPr>
            <a:normAutofit fontScale="90000"/>
          </a:bodyPr>
          <a:lstStyle/>
          <a:p>
            <a:r>
              <a:rPr lang="en-US" altLang="ko-KR" dirty="0"/>
              <a:t>NODE-GAM: NEURAL GENERALIZED ADDITIVE MODEL FOR INTERPRETABLE DEEP LEARNING</a:t>
            </a:r>
            <a:endParaRPr lang="ko-KR" altLang="en-US" dirty="0"/>
          </a:p>
        </p:txBody>
      </p:sp>
      <p:sp>
        <p:nvSpPr>
          <p:cNvPr id="3" name="부제목 2">
            <a:extLst>
              <a:ext uri="{FF2B5EF4-FFF2-40B4-BE49-F238E27FC236}">
                <a16:creationId xmlns:a16="http://schemas.microsoft.com/office/drawing/2014/main" id="{B45A1C29-70DC-47AD-BF36-F87917247C83}"/>
              </a:ext>
            </a:extLst>
          </p:cNvPr>
          <p:cNvSpPr>
            <a:spLocks noGrp="1"/>
          </p:cNvSpPr>
          <p:nvPr>
            <p:ph type="subTitle" idx="1"/>
          </p:nvPr>
        </p:nvSpPr>
        <p:spPr/>
        <p:txBody>
          <a:bodyPr/>
          <a:lstStyle/>
          <a:p>
            <a:r>
              <a:rPr lang="en-US" altLang="ko-KR" dirty="0"/>
              <a:t>July 21, 2022</a:t>
            </a:r>
          </a:p>
          <a:p>
            <a:r>
              <a:rPr lang="en-US" altLang="ko-KR" dirty="0" err="1"/>
              <a:t>Gwangwoo</a:t>
            </a:r>
            <a:r>
              <a:rPr lang="en-US" altLang="ko-KR" dirty="0"/>
              <a:t> Kim</a:t>
            </a:r>
            <a:endParaRPr lang="ko-KR" altLang="en-US" dirty="0"/>
          </a:p>
        </p:txBody>
      </p:sp>
    </p:spTree>
    <p:extLst>
      <p:ext uri="{BB962C8B-B14F-4D97-AF65-F5344CB8AC3E}">
        <p14:creationId xmlns:p14="http://schemas.microsoft.com/office/powerpoint/2010/main" val="4021537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F2E1974-098E-4F1C-AEC9-9C7149D8B9DD}"/>
              </a:ext>
            </a:extLst>
          </p:cNvPr>
          <p:cNvSpPr>
            <a:spLocks noGrp="1"/>
          </p:cNvSpPr>
          <p:nvPr>
            <p:ph type="title"/>
          </p:nvPr>
        </p:nvSpPr>
        <p:spPr/>
        <p:txBody>
          <a:bodyPr/>
          <a:lstStyle/>
          <a:p>
            <a:r>
              <a:rPr lang="en-US" altLang="ko-KR" dirty="0"/>
              <a:t>4. Results</a:t>
            </a:r>
            <a:endParaRPr lang="ko-KR" altLang="en-US" dirty="0"/>
          </a:p>
        </p:txBody>
      </p:sp>
      <p:pic>
        <p:nvPicPr>
          <p:cNvPr id="3" name="그림 2">
            <a:extLst>
              <a:ext uri="{FF2B5EF4-FFF2-40B4-BE49-F238E27FC236}">
                <a16:creationId xmlns:a16="http://schemas.microsoft.com/office/drawing/2014/main" id="{24C0DD5C-4C5A-4C6B-A35C-7440F6646EC5}"/>
              </a:ext>
            </a:extLst>
          </p:cNvPr>
          <p:cNvPicPr>
            <a:picLocks noChangeAspect="1"/>
          </p:cNvPicPr>
          <p:nvPr/>
        </p:nvPicPr>
        <p:blipFill>
          <a:blip r:embed="rId2"/>
          <a:stretch>
            <a:fillRect/>
          </a:stretch>
        </p:blipFill>
        <p:spPr>
          <a:xfrm>
            <a:off x="2040834" y="1788419"/>
            <a:ext cx="8110332" cy="4616084"/>
          </a:xfrm>
          <a:prstGeom prst="rect">
            <a:avLst/>
          </a:prstGeom>
        </p:spPr>
      </p:pic>
    </p:spTree>
    <p:extLst>
      <p:ext uri="{BB962C8B-B14F-4D97-AF65-F5344CB8AC3E}">
        <p14:creationId xmlns:p14="http://schemas.microsoft.com/office/powerpoint/2010/main" val="1442890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F2E1974-098E-4F1C-AEC9-9C7149D8B9DD}"/>
              </a:ext>
            </a:extLst>
          </p:cNvPr>
          <p:cNvSpPr>
            <a:spLocks noGrp="1"/>
          </p:cNvSpPr>
          <p:nvPr>
            <p:ph type="title"/>
          </p:nvPr>
        </p:nvSpPr>
        <p:spPr/>
        <p:txBody>
          <a:bodyPr/>
          <a:lstStyle/>
          <a:p>
            <a:r>
              <a:rPr lang="en-US" altLang="ko-KR" dirty="0"/>
              <a:t>4. Results</a:t>
            </a:r>
            <a:endParaRPr lang="ko-KR" altLang="en-US" dirty="0"/>
          </a:p>
        </p:txBody>
      </p:sp>
      <p:pic>
        <p:nvPicPr>
          <p:cNvPr id="4" name="그림 3">
            <a:extLst>
              <a:ext uri="{FF2B5EF4-FFF2-40B4-BE49-F238E27FC236}">
                <a16:creationId xmlns:a16="http://schemas.microsoft.com/office/drawing/2014/main" id="{901A78B8-D270-427F-9B87-BE7BAE700071}"/>
              </a:ext>
            </a:extLst>
          </p:cNvPr>
          <p:cNvPicPr>
            <a:picLocks noChangeAspect="1"/>
          </p:cNvPicPr>
          <p:nvPr/>
        </p:nvPicPr>
        <p:blipFill>
          <a:blip r:embed="rId2"/>
          <a:stretch>
            <a:fillRect/>
          </a:stretch>
        </p:blipFill>
        <p:spPr>
          <a:xfrm>
            <a:off x="2088721" y="1690688"/>
            <a:ext cx="8014557" cy="4947968"/>
          </a:xfrm>
          <a:prstGeom prst="rect">
            <a:avLst/>
          </a:prstGeom>
        </p:spPr>
      </p:pic>
    </p:spTree>
    <p:extLst>
      <p:ext uri="{BB962C8B-B14F-4D97-AF65-F5344CB8AC3E}">
        <p14:creationId xmlns:p14="http://schemas.microsoft.com/office/powerpoint/2010/main" val="1567657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F2E1974-098E-4F1C-AEC9-9C7149D8B9DD}"/>
              </a:ext>
            </a:extLst>
          </p:cNvPr>
          <p:cNvSpPr>
            <a:spLocks noGrp="1"/>
          </p:cNvSpPr>
          <p:nvPr>
            <p:ph type="title"/>
          </p:nvPr>
        </p:nvSpPr>
        <p:spPr/>
        <p:txBody>
          <a:bodyPr/>
          <a:lstStyle/>
          <a:p>
            <a:r>
              <a:rPr lang="en-US" altLang="ko-KR" dirty="0"/>
              <a:t>4. Results</a:t>
            </a:r>
            <a:endParaRPr lang="ko-KR" altLang="en-US" dirty="0"/>
          </a:p>
        </p:txBody>
      </p:sp>
      <p:pic>
        <p:nvPicPr>
          <p:cNvPr id="3" name="그림 2">
            <a:extLst>
              <a:ext uri="{FF2B5EF4-FFF2-40B4-BE49-F238E27FC236}">
                <a16:creationId xmlns:a16="http://schemas.microsoft.com/office/drawing/2014/main" id="{D1146063-7938-4EF5-B639-80306096B47B}"/>
              </a:ext>
            </a:extLst>
          </p:cNvPr>
          <p:cNvPicPr>
            <a:picLocks noChangeAspect="1"/>
          </p:cNvPicPr>
          <p:nvPr/>
        </p:nvPicPr>
        <p:blipFill>
          <a:blip r:embed="rId2"/>
          <a:stretch>
            <a:fillRect/>
          </a:stretch>
        </p:blipFill>
        <p:spPr>
          <a:xfrm>
            <a:off x="925382" y="1690688"/>
            <a:ext cx="10341236" cy="2972058"/>
          </a:xfrm>
          <a:prstGeom prst="rect">
            <a:avLst/>
          </a:prstGeom>
        </p:spPr>
      </p:pic>
      <p:sp>
        <p:nvSpPr>
          <p:cNvPr id="6" name="직사각형 5">
            <a:extLst>
              <a:ext uri="{FF2B5EF4-FFF2-40B4-BE49-F238E27FC236}">
                <a16:creationId xmlns:a16="http://schemas.microsoft.com/office/drawing/2014/main" id="{A685D0E0-6656-4558-BCB5-4EA522218E3A}"/>
              </a:ext>
            </a:extLst>
          </p:cNvPr>
          <p:cNvSpPr/>
          <p:nvPr/>
        </p:nvSpPr>
        <p:spPr>
          <a:xfrm>
            <a:off x="1148315" y="4984254"/>
            <a:ext cx="9767777" cy="369332"/>
          </a:xfrm>
          <a:prstGeom prst="rect">
            <a:avLst/>
          </a:prstGeom>
        </p:spPr>
        <p:txBody>
          <a:bodyPr wrap="square">
            <a:spAutoFit/>
          </a:bodyPr>
          <a:lstStyle/>
          <a:p>
            <a:r>
              <a:rPr lang="en-US" altLang="ko-KR" dirty="0"/>
              <a:t>Here temperature is normalized between 0 and 1, where 0 means -8°C and 1 means 39°C.</a:t>
            </a:r>
            <a:endParaRPr lang="ko-KR" altLang="en-US" dirty="0"/>
          </a:p>
        </p:txBody>
      </p:sp>
      <p:sp>
        <p:nvSpPr>
          <p:cNvPr id="8" name="직사각형 7">
            <a:extLst>
              <a:ext uri="{FF2B5EF4-FFF2-40B4-BE49-F238E27FC236}">
                <a16:creationId xmlns:a16="http://schemas.microsoft.com/office/drawing/2014/main" id="{3A6B3ED9-7473-4F6B-9027-67CE824C1B99}"/>
              </a:ext>
            </a:extLst>
          </p:cNvPr>
          <p:cNvSpPr/>
          <p:nvPr/>
        </p:nvSpPr>
        <p:spPr>
          <a:xfrm>
            <a:off x="1112874" y="5584383"/>
            <a:ext cx="9966252" cy="640240"/>
          </a:xfrm>
          <a:prstGeom prst="rect">
            <a:avLst/>
          </a:prstGeom>
        </p:spPr>
        <p:txBody>
          <a:bodyPr wrap="square">
            <a:spAutoFit/>
          </a:bodyPr>
          <a:lstStyle/>
          <a:p>
            <a:r>
              <a:rPr lang="en-US" altLang="ko-KR" dirty="0"/>
              <a:t>Since it’s quite unlikely people rent more bikes when it’s getting colder especially below 0°C, the pattern shown by GA2M seems more plausible.</a:t>
            </a:r>
            <a:endParaRPr lang="ko-KR" altLang="en-US" dirty="0"/>
          </a:p>
        </p:txBody>
      </p:sp>
    </p:spTree>
    <p:extLst>
      <p:ext uri="{BB962C8B-B14F-4D97-AF65-F5344CB8AC3E}">
        <p14:creationId xmlns:p14="http://schemas.microsoft.com/office/powerpoint/2010/main" val="3782518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F2E1974-098E-4F1C-AEC9-9C7149D8B9DD}"/>
              </a:ext>
            </a:extLst>
          </p:cNvPr>
          <p:cNvSpPr>
            <a:spLocks noGrp="1"/>
          </p:cNvSpPr>
          <p:nvPr>
            <p:ph type="title"/>
          </p:nvPr>
        </p:nvSpPr>
        <p:spPr/>
        <p:txBody>
          <a:bodyPr/>
          <a:lstStyle/>
          <a:p>
            <a:r>
              <a:rPr lang="en-US" altLang="ko-KR" dirty="0"/>
              <a:t>4. Results</a:t>
            </a:r>
            <a:endParaRPr lang="ko-KR" altLang="en-US" dirty="0"/>
          </a:p>
        </p:txBody>
      </p:sp>
      <p:pic>
        <p:nvPicPr>
          <p:cNvPr id="5" name="그림 4">
            <a:extLst>
              <a:ext uri="{FF2B5EF4-FFF2-40B4-BE49-F238E27FC236}">
                <a16:creationId xmlns:a16="http://schemas.microsoft.com/office/drawing/2014/main" id="{E3D473EB-38A7-4B8B-8910-14B31DC038BE}"/>
              </a:ext>
            </a:extLst>
          </p:cNvPr>
          <p:cNvPicPr>
            <a:picLocks noChangeAspect="1"/>
          </p:cNvPicPr>
          <p:nvPr/>
        </p:nvPicPr>
        <p:blipFill>
          <a:blip r:embed="rId2"/>
          <a:stretch>
            <a:fillRect/>
          </a:stretch>
        </p:blipFill>
        <p:spPr>
          <a:xfrm>
            <a:off x="673900" y="1897247"/>
            <a:ext cx="10844200" cy="3063505"/>
          </a:xfrm>
          <a:prstGeom prst="rect">
            <a:avLst/>
          </a:prstGeom>
        </p:spPr>
      </p:pic>
      <p:sp>
        <p:nvSpPr>
          <p:cNvPr id="8" name="직사각형 7">
            <a:extLst>
              <a:ext uri="{FF2B5EF4-FFF2-40B4-BE49-F238E27FC236}">
                <a16:creationId xmlns:a16="http://schemas.microsoft.com/office/drawing/2014/main" id="{ACDCDE85-AB32-4676-8FB3-C85735EB2453}"/>
              </a:ext>
            </a:extLst>
          </p:cNvPr>
          <p:cNvSpPr/>
          <p:nvPr/>
        </p:nvSpPr>
        <p:spPr>
          <a:xfrm>
            <a:off x="421758" y="5728533"/>
            <a:ext cx="11348484" cy="369332"/>
          </a:xfrm>
          <a:prstGeom prst="rect">
            <a:avLst/>
          </a:prstGeom>
        </p:spPr>
        <p:txBody>
          <a:bodyPr wrap="square">
            <a:spAutoFit/>
          </a:bodyPr>
          <a:lstStyle/>
          <a:p>
            <a:r>
              <a:rPr lang="en-US" altLang="ko-KR" dirty="0"/>
              <a:t>Overall these interpretable graphs enable us to know how the model predicts and find interesting patterns.</a:t>
            </a:r>
            <a:endParaRPr lang="ko-KR" altLang="en-US" dirty="0"/>
          </a:p>
        </p:txBody>
      </p:sp>
    </p:spTree>
    <p:extLst>
      <p:ext uri="{BB962C8B-B14F-4D97-AF65-F5344CB8AC3E}">
        <p14:creationId xmlns:p14="http://schemas.microsoft.com/office/powerpoint/2010/main" val="1151500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F2E1974-098E-4F1C-AEC9-9C7149D8B9DD}"/>
              </a:ext>
            </a:extLst>
          </p:cNvPr>
          <p:cNvSpPr>
            <a:spLocks noGrp="1"/>
          </p:cNvSpPr>
          <p:nvPr>
            <p:ph type="title"/>
          </p:nvPr>
        </p:nvSpPr>
        <p:spPr/>
        <p:txBody>
          <a:bodyPr/>
          <a:lstStyle/>
          <a:p>
            <a:r>
              <a:rPr lang="en-US" altLang="ko-KR" dirty="0"/>
              <a:t>4. Results</a:t>
            </a:r>
            <a:endParaRPr lang="ko-KR" altLang="en-US" dirty="0"/>
          </a:p>
        </p:txBody>
      </p:sp>
      <p:pic>
        <p:nvPicPr>
          <p:cNvPr id="6" name="그림 5">
            <a:extLst>
              <a:ext uri="{FF2B5EF4-FFF2-40B4-BE49-F238E27FC236}">
                <a16:creationId xmlns:a16="http://schemas.microsoft.com/office/drawing/2014/main" id="{BD80355E-B43D-48C4-97DB-4FC623A3A3CA}"/>
              </a:ext>
            </a:extLst>
          </p:cNvPr>
          <p:cNvPicPr>
            <a:picLocks noChangeAspect="1"/>
          </p:cNvPicPr>
          <p:nvPr/>
        </p:nvPicPr>
        <p:blipFill>
          <a:blip r:embed="rId2"/>
          <a:stretch>
            <a:fillRect/>
          </a:stretch>
        </p:blipFill>
        <p:spPr>
          <a:xfrm>
            <a:off x="1005399" y="1801705"/>
            <a:ext cx="10181202" cy="2743438"/>
          </a:xfrm>
          <a:prstGeom prst="rect">
            <a:avLst/>
          </a:prstGeom>
        </p:spPr>
      </p:pic>
      <p:sp>
        <p:nvSpPr>
          <p:cNvPr id="7" name="직사각형 6">
            <a:extLst>
              <a:ext uri="{FF2B5EF4-FFF2-40B4-BE49-F238E27FC236}">
                <a16:creationId xmlns:a16="http://schemas.microsoft.com/office/drawing/2014/main" id="{EC440CE3-D906-4D84-8B88-A3F726753F7F}"/>
              </a:ext>
            </a:extLst>
          </p:cNvPr>
          <p:cNvSpPr/>
          <p:nvPr/>
        </p:nvSpPr>
        <p:spPr>
          <a:xfrm>
            <a:off x="1005399" y="4942918"/>
            <a:ext cx="10903066" cy="1200329"/>
          </a:xfrm>
          <a:prstGeom prst="rect">
            <a:avLst/>
          </a:prstGeom>
        </p:spPr>
        <p:txBody>
          <a:bodyPr wrap="square">
            <a:spAutoFit/>
          </a:bodyPr>
          <a:lstStyle/>
          <a:p>
            <a:r>
              <a:rPr lang="en-US" altLang="ko-KR" dirty="0" err="1"/>
              <a:t>PFratio</a:t>
            </a:r>
            <a:r>
              <a:rPr lang="en-US" altLang="ko-KR" dirty="0"/>
              <a:t>: a measure of how well patients oxygenate the blood.</a:t>
            </a:r>
          </a:p>
          <a:p>
            <a:r>
              <a:rPr lang="en-US" altLang="ko-KR" dirty="0"/>
              <a:t>Bilirubin is a yellowish pigment made during the normal breakdown of red blood cells. </a:t>
            </a:r>
          </a:p>
          <a:p>
            <a:r>
              <a:rPr lang="en-US" altLang="ko-KR" dirty="0"/>
              <a:t>Glasgow Coma Scale (GCS): a bedside measurement for how conscious the patient is with 1 in a coma and 5 as conscious.</a:t>
            </a:r>
            <a:endParaRPr lang="ko-KR" altLang="en-US" dirty="0"/>
          </a:p>
        </p:txBody>
      </p:sp>
    </p:spTree>
    <p:extLst>
      <p:ext uri="{BB962C8B-B14F-4D97-AF65-F5344CB8AC3E}">
        <p14:creationId xmlns:p14="http://schemas.microsoft.com/office/powerpoint/2010/main" val="1983410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F2E1974-098E-4F1C-AEC9-9C7149D8B9DD}"/>
              </a:ext>
            </a:extLst>
          </p:cNvPr>
          <p:cNvSpPr>
            <a:spLocks noGrp="1"/>
          </p:cNvSpPr>
          <p:nvPr>
            <p:ph type="title"/>
          </p:nvPr>
        </p:nvSpPr>
        <p:spPr/>
        <p:txBody>
          <a:bodyPr/>
          <a:lstStyle/>
          <a:p>
            <a:r>
              <a:rPr lang="en-US" altLang="ko-KR" dirty="0"/>
              <a:t>4. Results</a:t>
            </a:r>
            <a:endParaRPr lang="ko-KR" altLang="en-US" dirty="0"/>
          </a:p>
        </p:txBody>
      </p:sp>
      <p:pic>
        <p:nvPicPr>
          <p:cNvPr id="6" name="그림 5">
            <a:extLst>
              <a:ext uri="{FF2B5EF4-FFF2-40B4-BE49-F238E27FC236}">
                <a16:creationId xmlns:a16="http://schemas.microsoft.com/office/drawing/2014/main" id="{BD80355E-B43D-48C4-97DB-4FC623A3A3CA}"/>
              </a:ext>
            </a:extLst>
          </p:cNvPr>
          <p:cNvPicPr>
            <a:picLocks noChangeAspect="1"/>
          </p:cNvPicPr>
          <p:nvPr/>
        </p:nvPicPr>
        <p:blipFill>
          <a:blip r:embed="rId2"/>
          <a:stretch>
            <a:fillRect/>
          </a:stretch>
        </p:blipFill>
        <p:spPr>
          <a:xfrm>
            <a:off x="1005399" y="1801705"/>
            <a:ext cx="10181202" cy="2743438"/>
          </a:xfrm>
          <a:prstGeom prst="rect">
            <a:avLst/>
          </a:prstGeom>
        </p:spPr>
      </p:pic>
      <p:sp>
        <p:nvSpPr>
          <p:cNvPr id="8" name="직사각형 7">
            <a:extLst>
              <a:ext uri="{FF2B5EF4-FFF2-40B4-BE49-F238E27FC236}">
                <a16:creationId xmlns:a16="http://schemas.microsoft.com/office/drawing/2014/main" id="{265BCD99-B044-471D-870E-2371BD24247C}"/>
              </a:ext>
            </a:extLst>
          </p:cNvPr>
          <p:cNvSpPr/>
          <p:nvPr/>
        </p:nvSpPr>
        <p:spPr>
          <a:xfrm>
            <a:off x="1005399" y="4858706"/>
            <a:ext cx="9484242" cy="923330"/>
          </a:xfrm>
          <a:prstGeom prst="rect">
            <a:avLst/>
          </a:prstGeom>
        </p:spPr>
        <p:txBody>
          <a:bodyPr wrap="square">
            <a:spAutoFit/>
          </a:bodyPr>
          <a:lstStyle/>
          <a:p>
            <a:pPr marL="285750" indent="-285750">
              <a:buFont typeface="Arial" panose="020B0604020202020204" pitchFamily="34" charset="0"/>
              <a:buChar char="•"/>
            </a:pPr>
            <a:r>
              <a:rPr lang="en-US" altLang="ko-KR" dirty="0"/>
              <a:t>We see NODE-GAM/GA2M shows risk increases a bit when age &lt; 20.</a:t>
            </a:r>
          </a:p>
          <a:p>
            <a:pPr marL="285750" indent="-285750">
              <a:buFont typeface="Arial" panose="020B0604020202020204" pitchFamily="34" charset="0"/>
              <a:buChar char="•"/>
            </a:pPr>
            <a:r>
              <a:rPr lang="en-US" altLang="ko-KR" dirty="0"/>
              <a:t>NODE-GAM/GA2M and EBM capture a sharp drop at 332.</a:t>
            </a:r>
          </a:p>
          <a:p>
            <a:pPr marL="285750" indent="-285750">
              <a:buFont typeface="Arial" panose="020B0604020202020204" pitchFamily="34" charset="0"/>
              <a:buChar char="•"/>
            </a:pPr>
            <a:r>
              <a:rPr lang="en-US" altLang="ko-KR" dirty="0"/>
              <a:t>High bilirubin(&gt;2) indicates liver or bile duct problems.</a:t>
            </a:r>
          </a:p>
        </p:txBody>
      </p:sp>
    </p:spTree>
    <p:extLst>
      <p:ext uri="{BB962C8B-B14F-4D97-AF65-F5344CB8AC3E}">
        <p14:creationId xmlns:p14="http://schemas.microsoft.com/office/powerpoint/2010/main" val="3904567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F2E1974-098E-4F1C-AEC9-9C7149D8B9DD}"/>
              </a:ext>
            </a:extLst>
          </p:cNvPr>
          <p:cNvSpPr>
            <a:spLocks noGrp="1"/>
          </p:cNvSpPr>
          <p:nvPr>
            <p:ph type="title"/>
          </p:nvPr>
        </p:nvSpPr>
        <p:spPr/>
        <p:txBody>
          <a:bodyPr/>
          <a:lstStyle/>
          <a:p>
            <a:r>
              <a:rPr lang="en-US" altLang="ko-KR" dirty="0"/>
              <a:t>4. Results</a:t>
            </a:r>
            <a:endParaRPr lang="ko-KR" altLang="en-US" dirty="0"/>
          </a:p>
        </p:txBody>
      </p:sp>
      <p:pic>
        <p:nvPicPr>
          <p:cNvPr id="3" name="그림 2">
            <a:extLst>
              <a:ext uri="{FF2B5EF4-FFF2-40B4-BE49-F238E27FC236}">
                <a16:creationId xmlns:a16="http://schemas.microsoft.com/office/drawing/2014/main" id="{3D8DB383-AE4E-49BA-97C5-230655CE8EFC}"/>
              </a:ext>
            </a:extLst>
          </p:cNvPr>
          <p:cNvPicPr>
            <a:picLocks noChangeAspect="1"/>
          </p:cNvPicPr>
          <p:nvPr/>
        </p:nvPicPr>
        <p:blipFill>
          <a:blip r:embed="rId2"/>
          <a:stretch>
            <a:fillRect/>
          </a:stretch>
        </p:blipFill>
        <p:spPr>
          <a:xfrm>
            <a:off x="849175" y="1868278"/>
            <a:ext cx="10493649" cy="2979678"/>
          </a:xfrm>
          <a:prstGeom prst="rect">
            <a:avLst/>
          </a:prstGeom>
        </p:spPr>
      </p:pic>
    </p:spTree>
    <p:extLst>
      <p:ext uri="{BB962C8B-B14F-4D97-AF65-F5344CB8AC3E}">
        <p14:creationId xmlns:p14="http://schemas.microsoft.com/office/powerpoint/2010/main" val="2624599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F2E1974-098E-4F1C-AEC9-9C7149D8B9DD}"/>
              </a:ext>
            </a:extLst>
          </p:cNvPr>
          <p:cNvSpPr>
            <a:spLocks noGrp="1"/>
          </p:cNvSpPr>
          <p:nvPr>
            <p:ph type="title"/>
          </p:nvPr>
        </p:nvSpPr>
        <p:spPr/>
        <p:txBody>
          <a:bodyPr/>
          <a:lstStyle/>
          <a:p>
            <a:r>
              <a:rPr lang="en-US" altLang="ko-KR" dirty="0"/>
              <a:t>4. Results</a:t>
            </a:r>
            <a:endParaRPr lang="ko-KR" altLang="en-US" dirty="0"/>
          </a:p>
        </p:txBody>
      </p:sp>
      <p:pic>
        <p:nvPicPr>
          <p:cNvPr id="4" name="그림 3">
            <a:extLst>
              <a:ext uri="{FF2B5EF4-FFF2-40B4-BE49-F238E27FC236}">
                <a16:creationId xmlns:a16="http://schemas.microsoft.com/office/drawing/2014/main" id="{81B75A9D-2C0D-43C1-9F77-55BD02D8351F}"/>
              </a:ext>
            </a:extLst>
          </p:cNvPr>
          <p:cNvPicPr>
            <a:picLocks noChangeAspect="1"/>
          </p:cNvPicPr>
          <p:nvPr/>
        </p:nvPicPr>
        <p:blipFill>
          <a:blip r:embed="rId2"/>
          <a:stretch>
            <a:fillRect/>
          </a:stretch>
        </p:blipFill>
        <p:spPr>
          <a:xfrm>
            <a:off x="2068021" y="1690688"/>
            <a:ext cx="8055957" cy="4441030"/>
          </a:xfrm>
          <a:prstGeom prst="rect">
            <a:avLst/>
          </a:prstGeom>
        </p:spPr>
      </p:pic>
    </p:spTree>
    <p:extLst>
      <p:ext uri="{BB962C8B-B14F-4D97-AF65-F5344CB8AC3E}">
        <p14:creationId xmlns:p14="http://schemas.microsoft.com/office/powerpoint/2010/main" val="1879673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D7525B0-EC11-4C5D-8994-A7F9E3517890}"/>
              </a:ext>
            </a:extLst>
          </p:cNvPr>
          <p:cNvSpPr>
            <a:spLocks noGrp="1"/>
          </p:cNvSpPr>
          <p:nvPr>
            <p:ph type="title"/>
          </p:nvPr>
        </p:nvSpPr>
        <p:spPr/>
        <p:txBody>
          <a:bodyPr/>
          <a:lstStyle/>
          <a:p>
            <a:r>
              <a:rPr lang="en-US" altLang="ko-KR" dirty="0"/>
              <a:t>Contents</a:t>
            </a:r>
            <a:endParaRPr lang="ko-KR" altLang="en-US" dirty="0"/>
          </a:p>
        </p:txBody>
      </p:sp>
      <p:sp>
        <p:nvSpPr>
          <p:cNvPr id="3" name="내용 개체 틀 2">
            <a:extLst>
              <a:ext uri="{FF2B5EF4-FFF2-40B4-BE49-F238E27FC236}">
                <a16:creationId xmlns:a16="http://schemas.microsoft.com/office/drawing/2014/main" id="{7D4731C9-DC82-4BDD-9A07-A15D841283CD}"/>
              </a:ext>
            </a:extLst>
          </p:cNvPr>
          <p:cNvSpPr>
            <a:spLocks noGrp="1"/>
          </p:cNvSpPr>
          <p:nvPr>
            <p:ph idx="1"/>
          </p:nvPr>
        </p:nvSpPr>
        <p:spPr/>
        <p:txBody>
          <a:bodyPr/>
          <a:lstStyle/>
          <a:p>
            <a:pPr marL="514350" indent="-514350">
              <a:buAutoNum type="arabicPeriod"/>
            </a:pPr>
            <a:r>
              <a:rPr lang="en-US" altLang="ko-KR" dirty="0"/>
              <a:t>Introduction</a:t>
            </a:r>
          </a:p>
          <a:p>
            <a:pPr marL="514350" indent="-514350">
              <a:buAutoNum type="arabicPeriod"/>
            </a:pPr>
            <a:r>
              <a:rPr lang="en-US" altLang="ko-KR" dirty="0"/>
              <a:t>Background</a:t>
            </a:r>
          </a:p>
          <a:p>
            <a:pPr marL="514350" indent="-514350">
              <a:buAutoNum type="arabicPeriod"/>
            </a:pPr>
            <a:r>
              <a:rPr lang="en-US" altLang="ko-KR" dirty="0"/>
              <a:t>Model design</a:t>
            </a:r>
          </a:p>
          <a:p>
            <a:pPr marL="514350" indent="-514350">
              <a:buAutoNum type="arabicPeriod"/>
            </a:pPr>
            <a:r>
              <a:rPr lang="en-US" altLang="ko-KR" dirty="0"/>
              <a:t>Results </a:t>
            </a:r>
            <a:endParaRPr lang="ko-KR" altLang="en-US" dirty="0"/>
          </a:p>
        </p:txBody>
      </p:sp>
    </p:spTree>
    <p:extLst>
      <p:ext uri="{BB962C8B-B14F-4D97-AF65-F5344CB8AC3E}">
        <p14:creationId xmlns:p14="http://schemas.microsoft.com/office/powerpoint/2010/main" val="2117534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D7525B0-EC11-4C5D-8994-A7F9E3517890}"/>
              </a:ext>
            </a:extLst>
          </p:cNvPr>
          <p:cNvSpPr>
            <a:spLocks noGrp="1"/>
          </p:cNvSpPr>
          <p:nvPr>
            <p:ph type="title"/>
          </p:nvPr>
        </p:nvSpPr>
        <p:spPr/>
        <p:txBody>
          <a:bodyPr/>
          <a:lstStyle/>
          <a:p>
            <a:r>
              <a:rPr lang="en-US" altLang="ko-KR" dirty="0"/>
              <a:t>Introduction</a:t>
            </a:r>
            <a:endParaRPr lang="ko-KR" altLang="en-US" dirty="0"/>
          </a:p>
        </p:txBody>
      </p:sp>
      <p:pic>
        <p:nvPicPr>
          <p:cNvPr id="1026" name="Picture 2" descr="https://oopy.lazyrockets.com/api/v2/notion/image?src=http%3A%2F%2Fsolution-userstats.s3.ap-northeast-1.amazonaws.com%2Ftechblogs%2Fsanghyunbaek%2Ftradeoff.png&amp;blockId=32cc1b68-02ab-456a-8386-106726fd6cce">
            <a:extLst>
              <a:ext uri="{FF2B5EF4-FFF2-40B4-BE49-F238E27FC236}">
                <a16:creationId xmlns:a16="http://schemas.microsoft.com/office/drawing/2014/main" id="{4595C9CC-CD8F-4862-93A2-C6473E7AC1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3942" y="2074137"/>
            <a:ext cx="5884116" cy="3934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03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D7525B0-EC11-4C5D-8994-A7F9E3517890}"/>
              </a:ext>
            </a:extLst>
          </p:cNvPr>
          <p:cNvSpPr>
            <a:spLocks noGrp="1"/>
          </p:cNvSpPr>
          <p:nvPr>
            <p:ph type="title"/>
          </p:nvPr>
        </p:nvSpPr>
        <p:spPr/>
        <p:txBody>
          <a:bodyPr/>
          <a:lstStyle/>
          <a:p>
            <a:r>
              <a:rPr lang="en-US" altLang="ko-KR" dirty="0"/>
              <a:t>Introduction</a:t>
            </a:r>
            <a:endParaRPr lang="ko-KR" altLang="en-US" dirty="0"/>
          </a:p>
        </p:txBody>
      </p:sp>
      <p:pic>
        <p:nvPicPr>
          <p:cNvPr id="4" name="그림 3">
            <a:extLst>
              <a:ext uri="{FF2B5EF4-FFF2-40B4-BE49-F238E27FC236}">
                <a16:creationId xmlns:a16="http://schemas.microsoft.com/office/drawing/2014/main" id="{956FE8B4-C6C1-4CB0-90A9-EB5198D7E2EC}"/>
              </a:ext>
            </a:extLst>
          </p:cNvPr>
          <p:cNvPicPr>
            <a:picLocks noChangeAspect="1"/>
          </p:cNvPicPr>
          <p:nvPr/>
        </p:nvPicPr>
        <p:blipFill>
          <a:blip r:embed="rId2"/>
          <a:stretch>
            <a:fillRect/>
          </a:stretch>
        </p:blipFill>
        <p:spPr>
          <a:xfrm>
            <a:off x="888769" y="3875900"/>
            <a:ext cx="3768164" cy="1597545"/>
          </a:xfrm>
          <a:prstGeom prst="rect">
            <a:avLst/>
          </a:prstGeom>
        </p:spPr>
      </p:pic>
      <p:pic>
        <p:nvPicPr>
          <p:cNvPr id="5" name="그림 4">
            <a:extLst>
              <a:ext uri="{FF2B5EF4-FFF2-40B4-BE49-F238E27FC236}">
                <a16:creationId xmlns:a16="http://schemas.microsoft.com/office/drawing/2014/main" id="{3161150D-41E8-4F77-BCE7-001E89AD6AD1}"/>
              </a:ext>
            </a:extLst>
          </p:cNvPr>
          <p:cNvPicPr>
            <a:picLocks noChangeAspect="1"/>
          </p:cNvPicPr>
          <p:nvPr/>
        </p:nvPicPr>
        <p:blipFill>
          <a:blip r:embed="rId3"/>
          <a:stretch>
            <a:fillRect/>
          </a:stretch>
        </p:blipFill>
        <p:spPr>
          <a:xfrm>
            <a:off x="535956" y="2472825"/>
            <a:ext cx="4473790" cy="509276"/>
          </a:xfrm>
          <a:prstGeom prst="rect">
            <a:avLst/>
          </a:prstGeom>
        </p:spPr>
      </p:pic>
      <p:sp>
        <p:nvSpPr>
          <p:cNvPr id="6" name="직사각형 5">
            <a:extLst>
              <a:ext uri="{FF2B5EF4-FFF2-40B4-BE49-F238E27FC236}">
                <a16:creationId xmlns:a16="http://schemas.microsoft.com/office/drawing/2014/main" id="{97D8318E-81D5-4CF1-8513-71482E2E7C0F}"/>
              </a:ext>
            </a:extLst>
          </p:cNvPr>
          <p:cNvSpPr/>
          <p:nvPr/>
        </p:nvSpPr>
        <p:spPr>
          <a:xfrm>
            <a:off x="748835" y="3059668"/>
            <a:ext cx="4048031" cy="646331"/>
          </a:xfrm>
          <a:prstGeom prst="rect">
            <a:avLst/>
          </a:prstGeom>
        </p:spPr>
        <p:txBody>
          <a:bodyPr wrap="none">
            <a:spAutoFit/>
          </a:bodyPr>
          <a:lstStyle/>
          <a:p>
            <a:r>
              <a:rPr lang="en-US" altLang="ko-KR" dirty="0"/>
              <a:t>Generalized Additive Models (GAMs)</a:t>
            </a:r>
          </a:p>
          <a:p>
            <a:r>
              <a:rPr lang="en-US" altLang="ko-KR" dirty="0"/>
              <a:t>or Neural Additive Models </a:t>
            </a:r>
            <a:endParaRPr lang="ko-KR" altLang="en-US" dirty="0"/>
          </a:p>
        </p:txBody>
      </p:sp>
      <p:sp>
        <p:nvSpPr>
          <p:cNvPr id="7" name="직사각형 6">
            <a:extLst>
              <a:ext uri="{FF2B5EF4-FFF2-40B4-BE49-F238E27FC236}">
                <a16:creationId xmlns:a16="http://schemas.microsoft.com/office/drawing/2014/main" id="{565A5C4A-89EF-4DC8-9DA4-E77CBF4CDDBD}"/>
              </a:ext>
            </a:extLst>
          </p:cNvPr>
          <p:cNvSpPr/>
          <p:nvPr/>
        </p:nvSpPr>
        <p:spPr>
          <a:xfrm>
            <a:off x="311278" y="5920345"/>
            <a:ext cx="4923143" cy="369332"/>
          </a:xfrm>
          <a:prstGeom prst="rect">
            <a:avLst/>
          </a:prstGeom>
        </p:spPr>
        <p:txBody>
          <a:bodyPr wrap="none">
            <a:spAutoFit/>
          </a:bodyPr>
          <a:lstStyle/>
          <a:p>
            <a:r>
              <a:rPr lang="en-US" altLang="ko-KR" dirty="0"/>
              <a:t>Neural Oblivious Decision Ensembles (NODE)</a:t>
            </a:r>
          </a:p>
        </p:txBody>
      </p:sp>
      <p:graphicFrame>
        <p:nvGraphicFramePr>
          <p:cNvPr id="11" name="표 10">
            <a:extLst>
              <a:ext uri="{FF2B5EF4-FFF2-40B4-BE49-F238E27FC236}">
                <a16:creationId xmlns:a16="http://schemas.microsoft.com/office/drawing/2014/main" id="{27A62771-4D7A-45E0-BAF4-65E8E03BB95D}"/>
              </a:ext>
            </a:extLst>
          </p:cNvPr>
          <p:cNvGraphicFramePr>
            <a:graphicFrameLocks noGrp="1"/>
          </p:cNvGraphicFramePr>
          <p:nvPr>
            <p:extLst>
              <p:ext uri="{D42A27DB-BD31-4B8C-83A1-F6EECF244321}">
                <p14:modId xmlns:p14="http://schemas.microsoft.com/office/powerpoint/2010/main" val="508215469"/>
              </p:ext>
            </p:extLst>
          </p:nvPr>
        </p:nvGraphicFramePr>
        <p:xfrm>
          <a:off x="5690680" y="3503786"/>
          <a:ext cx="6220299" cy="1381760"/>
        </p:xfrm>
        <a:graphic>
          <a:graphicData uri="http://schemas.openxmlformats.org/drawingml/2006/table">
            <a:tbl>
              <a:tblPr firstRow="1" bandRow="1">
                <a:tableStyleId>{5C22544A-7EE6-4342-B048-85BDC9FD1C3A}</a:tableStyleId>
              </a:tblPr>
              <a:tblGrid>
                <a:gridCol w="2073433">
                  <a:extLst>
                    <a:ext uri="{9D8B030D-6E8A-4147-A177-3AD203B41FA5}">
                      <a16:colId xmlns:a16="http://schemas.microsoft.com/office/drawing/2014/main" val="4003176152"/>
                    </a:ext>
                  </a:extLst>
                </a:gridCol>
                <a:gridCol w="2073433">
                  <a:extLst>
                    <a:ext uri="{9D8B030D-6E8A-4147-A177-3AD203B41FA5}">
                      <a16:colId xmlns:a16="http://schemas.microsoft.com/office/drawing/2014/main" val="4237160503"/>
                    </a:ext>
                  </a:extLst>
                </a:gridCol>
                <a:gridCol w="2073433">
                  <a:extLst>
                    <a:ext uri="{9D8B030D-6E8A-4147-A177-3AD203B41FA5}">
                      <a16:colId xmlns:a16="http://schemas.microsoft.com/office/drawing/2014/main" val="183530314"/>
                    </a:ext>
                  </a:extLst>
                </a:gridCol>
              </a:tblGrid>
              <a:tr h="370840">
                <a:tc>
                  <a:txBody>
                    <a:bodyPr/>
                    <a:lstStyle/>
                    <a:p>
                      <a:pPr algn="ctr" latinLnBrk="1"/>
                      <a:endParaRPr lang="ko-KR" altLang="en-US" dirty="0"/>
                    </a:p>
                  </a:txBody>
                  <a:tcPr/>
                </a:tc>
                <a:tc>
                  <a:txBody>
                    <a:bodyPr/>
                    <a:lstStyle/>
                    <a:p>
                      <a:pPr algn="ctr" latinLnBrk="1"/>
                      <a:r>
                        <a:rPr lang="en-US" altLang="ko-KR" dirty="0"/>
                        <a:t>NAMs</a:t>
                      </a:r>
                      <a:endParaRPr lang="ko-KR" altLang="en-US" dirty="0"/>
                    </a:p>
                  </a:txBody>
                  <a:tcPr/>
                </a:tc>
                <a:tc>
                  <a:txBody>
                    <a:bodyPr/>
                    <a:lstStyle/>
                    <a:p>
                      <a:pPr algn="ctr" latinLnBrk="1"/>
                      <a:r>
                        <a:rPr lang="en-US" altLang="ko-KR" dirty="0"/>
                        <a:t>NODE</a:t>
                      </a:r>
                      <a:endParaRPr lang="ko-KR" altLang="en-US" dirty="0"/>
                    </a:p>
                  </a:txBody>
                  <a:tcPr/>
                </a:tc>
                <a:extLst>
                  <a:ext uri="{0D108BD9-81ED-4DB2-BD59-A6C34878D82A}">
                    <a16:rowId xmlns:a16="http://schemas.microsoft.com/office/drawing/2014/main" val="1020375270"/>
                  </a:ext>
                </a:extLst>
              </a:tr>
              <a:tr h="370840">
                <a:tc>
                  <a:txBody>
                    <a:bodyPr/>
                    <a:lstStyle/>
                    <a:p>
                      <a:pPr algn="ctr" latinLnBrk="1"/>
                      <a:r>
                        <a:rPr lang="en-US" altLang="ko-KR" dirty="0"/>
                        <a:t>Pros</a:t>
                      </a:r>
                      <a:endParaRPr lang="ko-KR" altLang="en-US" dirty="0"/>
                    </a:p>
                  </a:txBody>
                  <a:tcPr/>
                </a:tc>
                <a:tc>
                  <a:txBody>
                    <a:bodyPr/>
                    <a:lstStyle/>
                    <a:p>
                      <a:pPr algn="ctr" latinLnBrk="1"/>
                      <a:r>
                        <a:rPr lang="en-US" altLang="ko-KR" dirty="0"/>
                        <a:t>Interpretability, differentiability</a:t>
                      </a:r>
                      <a:endParaRPr lang="ko-KR" altLang="en-US" dirty="0"/>
                    </a:p>
                  </a:txBody>
                  <a:tcPr/>
                </a:tc>
                <a:tc>
                  <a:txBody>
                    <a:bodyPr/>
                    <a:lstStyle/>
                    <a:p>
                      <a:pPr algn="ctr" latinLnBrk="1"/>
                      <a:r>
                        <a:rPr lang="en-US" altLang="ko-KR" dirty="0"/>
                        <a:t>SOTA</a:t>
                      </a:r>
                    </a:p>
                    <a:p>
                      <a:pPr algn="ctr" latinLnBrk="1"/>
                      <a:r>
                        <a:rPr lang="en-US" altLang="ko-KR" dirty="0"/>
                        <a:t>differentiability</a:t>
                      </a:r>
                      <a:endParaRPr lang="ko-KR" altLang="en-US" dirty="0"/>
                    </a:p>
                  </a:txBody>
                  <a:tcPr/>
                </a:tc>
                <a:extLst>
                  <a:ext uri="{0D108BD9-81ED-4DB2-BD59-A6C34878D82A}">
                    <a16:rowId xmlns:a16="http://schemas.microsoft.com/office/drawing/2014/main" val="1426833476"/>
                  </a:ext>
                </a:extLst>
              </a:tr>
              <a:tr h="370840">
                <a:tc>
                  <a:txBody>
                    <a:bodyPr/>
                    <a:lstStyle/>
                    <a:p>
                      <a:pPr algn="ctr" latinLnBrk="1"/>
                      <a:r>
                        <a:rPr lang="en-US" altLang="ko-KR" dirty="0"/>
                        <a:t>Cons</a:t>
                      </a:r>
                      <a:endParaRPr lang="ko-KR" altLang="en-US" dirty="0"/>
                    </a:p>
                  </a:txBody>
                  <a:tcPr/>
                </a:tc>
                <a:tc>
                  <a:txBody>
                    <a:bodyPr/>
                    <a:lstStyle/>
                    <a:p>
                      <a:pPr algn="ctr" latinLnBrk="1"/>
                      <a:r>
                        <a:rPr lang="en-US" altLang="ko-KR" dirty="0"/>
                        <a:t>scalability</a:t>
                      </a:r>
                      <a:endParaRPr lang="ko-KR" altLang="en-US" dirty="0"/>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t>Interpretability,</a:t>
                      </a:r>
                      <a:endParaRPr lang="ko-KR" altLang="en-US" dirty="0"/>
                    </a:p>
                  </a:txBody>
                  <a:tcPr/>
                </a:tc>
                <a:extLst>
                  <a:ext uri="{0D108BD9-81ED-4DB2-BD59-A6C34878D82A}">
                    <a16:rowId xmlns:a16="http://schemas.microsoft.com/office/drawing/2014/main" val="2674451074"/>
                  </a:ext>
                </a:extLst>
              </a:tr>
            </a:tbl>
          </a:graphicData>
        </a:graphic>
      </p:graphicFrame>
    </p:spTree>
    <p:extLst>
      <p:ext uri="{BB962C8B-B14F-4D97-AF65-F5344CB8AC3E}">
        <p14:creationId xmlns:p14="http://schemas.microsoft.com/office/powerpoint/2010/main" val="165029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422A17D-CBBE-411E-8951-FECC559EAC10}"/>
              </a:ext>
            </a:extLst>
          </p:cNvPr>
          <p:cNvSpPr>
            <a:spLocks noGrp="1"/>
          </p:cNvSpPr>
          <p:nvPr>
            <p:ph type="title"/>
          </p:nvPr>
        </p:nvSpPr>
        <p:spPr/>
        <p:txBody>
          <a:bodyPr/>
          <a:lstStyle/>
          <a:p>
            <a:r>
              <a:rPr lang="en-US" altLang="ko-KR" dirty="0"/>
              <a:t>2. Background</a:t>
            </a:r>
            <a:endParaRPr lang="ko-KR" altLang="en-US" dirty="0"/>
          </a:p>
        </p:txBody>
      </p:sp>
      <p:sp>
        <p:nvSpPr>
          <p:cNvPr id="3" name="내용 개체 틀 2">
            <a:extLst>
              <a:ext uri="{FF2B5EF4-FFF2-40B4-BE49-F238E27FC236}">
                <a16:creationId xmlns:a16="http://schemas.microsoft.com/office/drawing/2014/main" id="{DE09C39C-36E0-4C0F-9BB1-9A3FD7879110}"/>
              </a:ext>
            </a:extLst>
          </p:cNvPr>
          <p:cNvSpPr>
            <a:spLocks noGrp="1"/>
          </p:cNvSpPr>
          <p:nvPr>
            <p:ph idx="1"/>
          </p:nvPr>
        </p:nvSpPr>
        <p:spPr/>
        <p:txBody>
          <a:bodyPr>
            <a:normAutofit/>
          </a:bodyPr>
          <a:lstStyle/>
          <a:p>
            <a:endParaRPr lang="en-US" altLang="ko-KR" dirty="0"/>
          </a:p>
          <a:p>
            <a:endParaRPr lang="ko-KR" altLang="en-US" dirty="0"/>
          </a:p>
        </p:txBody>
      </p:sp>
      <p:pic>
        <p:nvPicPr>
          <p:cNvPr id="5" name="그림 4">
            <a:extLst>
              <a:ext uri="{FF2B5EF4-FFF2-40B4-BE49-F238E27FC236}">
                <a16:creationId xmlns:a16="http://schemas.microsoft.com/office/drawing/2014/main" id="{E0D6B913-4CD7-4836-9FD5-F2B031B412C6}"/>
              </a:ext>
            </a:extLst>
          </p:cNvPr>
          <p:cNvPicPr>
            <a:picLocks noChangeAspect="1"/>
          </p:cNvPicPr>
          <p:nvPr/>
        </p:nvPicPr>
        <p:blipFill>
          <a:blip r:embed="rId2"/>
          <a:stretch>
            <a:fillRect/>
          </a:stretch>
        </p:blipFill>
        <p:spPr>
          <a:xfrm>
            <a:off x="1264499" y="2761668"/>
            <a:ext cx="9662997" cy="1051651"/>
          </a:xfrm>
          <a:prstGeom prst="rect">
            <a:avLst/>
          </a:prstGeom>
        </p:spPr>
      </p:pic>
      <p:sp>
        <p:nvSpPr>
          <p:cNvPr id="6" name="직사각형 5">
            <a:extLst>
              <a:ext uri="{FF2B5EF4-FFF2-40B4-BE49-F238E27FC236}">
                <a16:creationId xmlns:a16="http://schemas.microsoft.com/office/drawing/2014/main" id="{E603C895-D0BF-436A-8AC0-1836006EBB2F}"/>
              </a:ext>
            </a:extLst>
          </p:cNvPr>
          <p:cNvSpPr/>
          <p:nvPr/>
        </p:nvSpPr>
        <p:spPr>
          <a:xfrm>
            <a:off x="748934" y="4533931"/>
            <a:ext cx="10694125" cy="646331"/>
          </a:xfrm>
          <a:prstGeom prst="rect">
            <a:avLst/>
          </a:prstGeom>
        </p:spPr>
        <p:txBody>
          <a:bodyPr wrap="square">
            <a:spAutoFit/>
          </a:bodyPr>
          <a:lstStyle/>
          <a:p>
            <a:r>
              <a:rPr lang="en-US" altLang="ko-KR" dirty="0">
                <a:solidFill>
                  <a:srgbClr val="333333"/>
                </a:solidFill>
                <a:latin typeface="+mn-ea"/>
              </a:rPr>
              <a:t>Explainable Boosting Machine (EBM) is a tree-based, cyclic gradient boosting Generalized Additive Model with automatic interaction detection.</a:t>
            </a:r>
          </a:p>
        </p:txBody>
      </p:sp>
    </p:spTree>
    <p:extLst>
      <p:ext uri="{BB962C8B-B14F-4D97-AF65-F5344CB8AC3E}">
        <p14:creationId xmlns:p14="http://schemas.microsoft.com/office/powerpoint/2010/main" val="1431204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422A17D-CBBE-411E-8951-FECC559EAC10}"/>
              </a:ext>
            </a:extLst>
          </p:cNvPr>
          <p:cNvSpPr>
            <a:spLocks noGrp="1"/>
          </p:cNvSpPr>
          <p:nvPr>
            <p:ph type="title"/>
          </p:nvPr>
        </p:nvSpPr>
        <p:spPr/>
        <p:txBody>
          <a:bodyPr/>
          <a:lstStyle/>
          <a:p>
            <a:r>
              <a:rPr lang="en-US" altLang="ko-KR" dirty="0"/>
              <a:t>2. Background</a:t>
            </a:r>
            <a:endParaRPr lang="ko-KR" altLang="en-US" dirty="0"/>
          </a:p>
        </p:txBody>
      </p:sp>
      <p:sp>
        <p:nvSpPr>
          <p:cNvPr id="3" name="내용 개체 틀 2">
            <a:extLst>
              <a:ext uri="{FF2B5EF4-FFF2-40B4-BE49-F238E27FC236}">
                <a16:creationId xmlns:a16="http://schemas.microsoft.com/office/drawing/2014/main" id="{DE09C39C-36E0-4C0F-9BB1-9A3FD7879110}"/>
              </a:ext>
            </a:extLst>
          </p:cNvPr>
          <p:cNvSpPr>
            <a:spLocks noGrp="1"/>
          </p:cNvSpPr>
          <p:nvPr>
            <p:ph idx="1"/>
          </p:nvPr>
        </p:nvSpPr>
        <p:spPr/>
        <p:txBody>
          <a:bodyPr>
            <a:normAutofit/>
          </a:bodyPr>
          <a:lstStyle/>
          <a:p>
            <a:endParaRPr lang="en-US" altLang="ko-KR" dirty="0"/>
          </a:p>
          <a:p>
            <a:endParaRPr lang="ko-KR" altLang="en-US" dirty="0"/>
          </a:p>
        </p:txBody>
      </p:sp>
      <p:pic>
        <p:nvPicPr>
          <p:cNvPr id="2050" name="Picture 2" descr="https://blog.kakaocdn.net/dn/56IvJ/btq9OGFsMXy/62Wd58alBFUlGdVPOfIgR1/img.png">
            <a:extLst>
              <a:ext uri="{FF2B5EF4-FFF2-40B4-BE49-F238E27FC236}">
                <a16:creationId xmlns:a16="http://schemas.microsoft.com/office/drawing/2014/main" id="{63B46A10-0542-4FC5-93E3-A829CAE379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3131" y="1661298"/>
            <a:ext cx="5782491" cy="2179728"/>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a:extLst>
              <a:ext uri="{FF2B5EF4-FFF2-40B4-BE49-F238E27FC236}">
                <a16:creationId xmlns:a16="http://schemas.microsoft.com/office/drawing/2014/main" id="{54131140-5488-4D5B-A054-A581593059C0}"/>
              </a:ext>
            </a:extLst>
          </p:cNvPr>
          <p:cNvSpPr/>
          <p:nvPr/>
        </p:nvSpPr>
        <p:spPr>
          <a:xfrm>
            <a:off x="122796" y="3858305"/>
            <a:ext cx="11946407" cy="923330"/>
          </a:xfrm>
          <a:prstGeom prst="rect">
            <a:avLst/>
          </a:prstGeom>
        </p:spPr>
        <p:txBody>
          <a:bodyPr wrap="square">
            <a:spAutoFit/>
          </a:bodyPr>
          <a:lstStyle/>
          <a:p>
            <a:r>
              <a:rPr lang="en-US" altLang="ko-KR" dirty="0"/>
              <a:t>An Oblivious Decision Trees (ODT) is a traditional decision tree except for all nodes in the same depth share the same input features and thresholds. It is not differentiable, but note that the output of the tree can be rewritten as </a:t>
            </a:r>
            <a:endParaRPr lang="ko-KR" altLang="en-US" dirty="0"/>
          </a:p>
        </p:txBody>
      </p:sp>
      <p:pic>
        <p:nvPicPr>
          <p:cNvPr id="7" name="그림 6">
            <a:extLst>
              <a:ext uri="{FF2B5EF4-FFF2-40B4-BE49-F238E27FC236}">
                <a16:creationId xmlns:a16="http://schemas.microsoft.com/office/drawing/2014/main" id="{76A3B7F2-3868-4A4B-8834-9C0204669A75}"/>
              </a:ext>
            </a:extLst>
          </p:cNvPr>
          <p:cNvPicPr>
            <a:picLocks noChangeAspect="1"/>
          </p:cNvPicPr>
          <p:nvPr/>
        </p:nvPicPr>
        <p:blipFill>
          <a:blip r:embed="rId3"/>
          <a:stretch>
            <a:fillRect/>
          </a:stretch>
        </p:blipFill>
        <p:spPr>
          <a:xfrm>
            <a:off x="494395" y="4439908"/>
            <a:ext cx="6154599" cy="681342"/>
          </a:xfrm>
          <a:prstGeom prst="rect">
            <a:avLst/>
          </a:prstGeom>
        </p:spPr>
      </p:pic>
      <p:pic>
        <p:nvPicPr>
          <p:cNvPr id="8" name="그림 7">
            <a:extLst>
              <a:ext uri="{FF2B5EF4-FFF2-40B4-BE49-F238E27FC236}">
                <a16:creationId xmlns:a16="http://schemas.microsoft.com/office/drawing/2014/main" id="{46BE41AE-8632-47E7-980D-3EB7D588D755}"/>
              </a:ext>
            </a:extLst>
          </p:cNvPr>
          <p:cNvPicPr>
            <a:picLocks noChangeAspect="1"/>
          </p:cNvPicPr>
          <p:nvPr/>
        </p:nvPicPr>
        <p:blipFill rotWithShape="1">
          <a:blip r:embed="rId4"/>
          <a:srcRect t="59635" r="61590"/>
          <a:stretch/>
        </p:blipFill>
        <p:spPr>
          <a:xfrm>
            <a:off x="8638400" y="4465911"/>
            <a:ext cx="2994453" cy="1008943"/>
          </a:xfrm>
          <a:prstGeom prst="rect">
            <a:avLst/>
          </a:prstGeom>
        </p:spPr>
      </p:pic>
      <p:sp>
        <p:nvSpPr>
          <p:cNvPr id="9" name="직사각형 8">
            <a:extLst>
              <a:ext uri="{FF2B5EF4-FFF2-40B4-BE49-F238E27FC236}">
                <a16:creationId xmlns:a16="http://schemas.microsoft.com/office/drawing/2014/main" id="{B5397925-6A09-4CA9-9000-D88EEC46C7CB}"/>
              </a:ext>
            </a:extLst>
          </p:cNvPr>
          <p:cNvSpPr/>
          <p:nvPr/>
        </p:nvSpPr>
        <p:spPr>
          <a:xfrm>
            <a:off x="8057080" y="4785717"/>
            <a:ext cx="834909" cy="369332"/>
          </a:xfrm>
          <a:prstGeom prst="rect">
            <a:avLst/>
          </a:prstGeom>
        </p:spPr>
        <p:txBody>
          <a:bodyPr wrap="none">
            <a:spAutoFit/>
          </a:bodyPr>
          <a:lstStyle/>
          <a:p>
            <a:r>
              <a:rPr lang="en-US" altLang="ko-KR" dirty="0"/>
              <a:t>Recall:</a:t>
            </a:r>
            <a:endParaRPr lang="ko-KR" altLang="en-US" dirty="0"/>
          </a:p>
        </p:txBody>
      </p:sp>
      <p:sp>
        <p:nvSpPr>
          <p:cNvPr id="10" name="직사각형 9">
            <a:extLst>
              <a:ext uri="{FF2B5EF4-FFF2-40B4-BE49-F238E27FC236}">
                <a16:creationId xmlns:a16="http://schemas.microsoft.com/office/drawing/2014/main" id="{6C73506A-3199-4DFC-B17E-168F3306EA8D}"/>
              </a:ext>
            </a:extLst>
          </p:cNvPr>
          <p:cNvSpPr/>
          <p:nvPr/>
        </p:nvSpPr>
        <p:spPr>
          <a:xfrm>
            <a:off x="84827" y="5465262"/>
            <a:ext cx="11765850" cy="646331"/>
          </a:xfrm>
          <a:prstGeom prst="rect">
            <a:avLst/>
          </a:prstGeom>
        </p:spPr>
        <p:txBody>
          <a:bodyPr wrap="none">
            <a:spAutoFit/>
          </a:bodyPr>
          <a:lstStyle/>
          <a:p>
            <a:r>
              <a:rPr lang="en-US" altLang="ko-KR" dirty="0"/>
              <a:t>Note also that the indicator function and the feature selection function are not differentiable, so if we replace</a:t>
            </a:r>
          </a:p>
          <a:p>
            <a:r>
              <a:rPr lang="en-US" altLang="ko-KR" dirty="0"/>
              <a:t>them with differentiable functions that are parametrized, then the ODT is differentiable, </a:t>
            </a:r>
            <a:r>
              <a:rPr lang="it-IT" altLang="ko-KR" dirty="0"/>
              <a:t>Popov et al. (2019)</a:t>
            </a:r>
            <a:endParaRPr lang="ko-KR" altLang="en-US" dirty="0"/>
          </a:p>
        </p:txBody>
      </p:sp>
      <p:pic>
        <p:nvPicPr>
          <p:cNvPr id="5" name="그림 4">
            <a:extLst>
              <a:ext uri="{FF2B5EF4-FFF2-40B4-BE49-F238E27FC236}">
                <a16:creationId xmlns:a16="http://schemas.microsoft.com/office/drawing/2014/main" id="{8E142727-2A18-440D-BFBC-ECAF729A3F8E}"/>
              </a:ext>
            </a:extLst>
          </p:cNvPr>
          <p:cNvPicPr>
            <a:picLocks noChangeAspect="1"/>
          </p:cNvPicPr>
          <p:nvPr/>
        </p:nvPicPr>
        <p:blipFill>
          <a:blip r:embed="rId5"/>
          <a:stretch>
            <a:fillRect/>
          </a:stretch>
        </p:blipFill>
        <p:spPr>
          <a:xfrm>
            <a:off x="4276486" y="6137392"/>
            <a:ext cx="3382531" cy="578088"/>
          </a:xfrm>
          <a:prstGeom prst="rect">
            <a:avLst/>
          </a:prstGeom>
        </p:spPr>
      </p:pic>
    </p:spTree>
    <p:extLst>
      <p:ext uri="{BB962C8B-B14F-4D97-AF65-F5344CB8AC3E}">
        <p14:creationId xmlns:p14="http://schemas.microsoft.com/office/powerpoint/2010/main" val="3539266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422A17D-CBBE-411E-8951-FECC559EAC10}"/>
              </a:ext>
            </a:extLst>
          </p:cNvPr>
          <p:cNvSpPr>
            <a:spLocks noGrp="1"/>
          </p:cNvSpPr>
          <p:nvPr>
            <p:ph type="title"/>
          </p:nvPr>
        </p:nvSpPr>
        <p:spPr/>
        <p:txBody>
          <a:bodyPr/>
          <a:lstStyle/>
          <a:p>
            <a:r>
              <a:rPr lang="en-US" altLang="ko-KR" dirty="0"/>
              <a:t>2. Background</a:t>
            </a:r>
            <a:endParaRPr lang="ko-KR" altLang="en-US" dirty="0"/>
          </a:p>
        </p:txBody>
      </p:sp>
      <p:sp>
        <p:nvSpPr>
          <p:cNvPr id="3" name="내용 개체 틀 2">
            <a:extLst>
              <a:ext uri="{FF2B5EF4-FFF2-40B4-BE49-F238E27FC236}">
                <a16:creationId xmlns:a16="http://schemas.microsoft.com/office/drawing/2014/main" id="{DE09C39C-36E0-4C0F-9BB1-9A3FD7879110}"/>
              </a:ext>
            </a:extLst>
          </p:cNvPr>
          <p:cNvSpPr>
            <a:spLocks noGrp="1"/>
          </p:cNvSpPr>
          <p:nvPr>
            <p:ph idx="1"/>
          </p:nvPr>
        </p:nvSpPr>
        <p:spPr/>
        <p:txBody>
          <a:bodyPr>
            <a:normAutofit/>
          </a:bodyPr>
          <a:lstStyle/>
          <a:p>
            <a:endParaRPr lang="en-US" altLang="ko-KR" dirty="0"/>
          </a:p>
          <a:p>
            <a:endParaRPr lang="ko-KR" altLang="en-US" dirty="0"/>
          </a:p>
        </p:txBody>
      </p:sp>
      <p:pic>
        <p:nvPicPr>
          <p:cNvPr id="7" name="그림 6">
            <a:extLst>
              <a:ext uri="{FF2B5EF4-FFF2-40B4-BE49-F238E27FC236}">
                <a16:creationId xmlns:a16="http://schemas.microsoft.com/office/drawing/2014/main" id="{AC81CBDA-84D0-4713-9D5A-CA1943C5F522}"/>
              </a:ext>
            </a:extLst>
          </p:cNvPr>
          <p:cNvPicPr>
            <a:picLocks noChangeAspect="1"/>
          </p:cNvPicPr>
          <p:nvPr/>
        </p:nvPicPr>
        <p:blipFill>
          <a:blip r:embed="rId2"/>
          <a:stretch>
            <a:fillRect/>
          </a:stretch>
        </p:blipFill>
        <p:spPr>
          <a:xfrm>
            <a:off x="3133638" y="1690688"/>
            <a:ext cx="5924724" cy="2511837"/>
          </a:xfrm>
          <a:prstGeom prst="rect">
            <a:avLst/>
          </a:prstGeom>
        </p:spPr>
      </p:pic>
      <p:pic>
        <p:nvPicPr>
          <p:cNvPr id="6" name="그림 5">
            <a:extLst>
              <a:ext uri="{FF2B5EF4-FFF2-40B4-BE49-F238E27FC236}">
                <a16:creationId xmlns:a16="http://schemas.microsoft.com/office/drawing/2014/main" id="{723C0953-1DE7-4EFF-8264-B674D2A23407}"/>
              </a:ext>
            </a:extLst>
          </p:cNvPr>
          <p:cNvPicPr>
            <a:picLocks noChangeAspect="1"/>
          </p:cNvPicPr>
          <p:nvPr/>
        </p:nvPicPr>
        <p:blipFill>
          <a:blip r:embed="rId3"/>
          <a:stretch>
            <a:fillRect/>
          </a:stretch>
        </p:blipFill>
        <p:spPr>
          <a:xfrm>
            <a:off x="1024450" y="4336228"/>
            <a:ext cx="10143099" cy="2156647"/>
          </a:xfrm>
          <a:prstGeom prst="rect">
            <a:avLst/>
          </a:prstGeom>
        </p:spPr>
      </p:pic>
    </p:spTree>
    <p:extLst>
      <p:ext uri="{BB962C8B-B14F-4D97-AF65-F5344CB8AC3E}">
        <p14:creationId xmlns:p14="http://schemas.microsoft.com/office/powerpoint/2010/main" val="1949346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F2E1974-098E-4F1C-AEC9-9C7149D8B9DD}"/>
              </a:ext>
            </a:extLst>
          </p:cNvPr>
          <p:cNvSpPr>
            <a:spLocks noGrp="1"/>
          </p:cNvSpPr>
          <p:nvPr>
            <p:ph type="title"/>
          </p:nvPr>
        </p:nvSpPr>
        <p:spPr/>
        <p:txBody>
          <a:bodyPr/>
          <a:lstStyle/>
          <a:p>
            <a:r>
              <a:rPr lang="en-US" altLang="ko-KR" dirty="0"/>
              <a:t>3. Model design</a:t>
            </a:r>
            <a:endParaRPr lang="ko-KR" altLang="en-US" dirty="0"/>
          </a:p>
        </p:txBody>
      </p:sp>
      <p:sp>
        <p:nvSpPr>
          <p:cNvPr id="3" name="내용 개체 틀 2">
            <a:extLst>
              <a:ext uri="{FF2B5EF4-FFF2-40B4-BE49-F238E27FC236}">
                <a16:creationId xmlns:a16="http://schemas.microsoft.com/office/drawing/2014/main" id="{FCB0E07C-8A8D-476D-BD45-71DCEC4A4FD9}"/>
              </a:ext>
            </a:extLst>
          </p:cNvPr>
          <p:cNvSpPr>
            <a:spLocks noGrp="1"/>
          </p:cNvSpPr>
          <p:nvPr>
            <p:ph idx="1"/>
          </p:nvPr>
        </p:nvSpPr>
        <p:spPr>
          <a:xfrm>
            <a:off x="838200" y="1825625"/>
            <a:ext cx="10515600" cy="4351338"/>
          </a:xfrm>
        </p:spPr>
        <p:txBody>
          <a:bodyPr/>
          <a:lstStyle/>
          <a:p>
            <a:r>
              <a:rPr lang="en-US" altLang="ko-KR" dirty="0"/>
              <a:t>Introduce a temperature annealing parameter T. </a:t>
            </a:r>
          </a:p>
          <a:p>
            <a:endParaRPr lang="en-US" altLang="ko-KR" dirty="0"/>
          </a:p>
          <a:p>
            <a:endParaRPr lang="en-US" altLang="ko-KR" dirty="0"/>
          </a:p>
          <a:p>
            <a:r>
              <a:rPr lang="en-US" altLang="ko-KR" dirty="0"/>
              <a:t>Make the logits the same across depth, i.e.,</a:t>
            </a:r>
          </a:p>
          <a:p>
            <a:endParaRPr lang="en-US" altLang="ko-KR" dirty="0"/>
          </a:p>
          <a:p>
            <a:endParaRPr lang="en-US" altLang="ko-KR" dirty="0"/>
          </a:p>
          <a:p>
            <a:r>
              <a:rPr lang="en-US" altLang="ko-KR" dirty="0"/>
              <a:t>Avoid the connections between trees that focus on different features.</a:t>
            </a:r>
          </a:p>
        </p:txBody>
      </p:sp>
      <p:pic>
        <p:nvPicPr>
          <p:cNvPr id="5" name="그림 4">
            <a:extLst>
              <a:ext uri="{FF2B5EF4-FFF2-40B4-BE49-F238E27FC236}">
                <a16:creationId xmlns:a16="http://schemas.microsoft.com/office/drawing/2014/main" id="{EB853219-DA1A-4656-A39D-1A53125F2DB8}"/>
              </a:ext>
            </a:extLst>
          </p:cNvPr>
          <p:cNvPicPr>
            <a:picLocks noChangeAspect="1"/>
          </p:cNvPicPr>
          <p:nvPr/>
        </p:nvPicPr>
        <p:blipFill>
          <a:blip r:embed="rId2"/>
          <a:stretch>
            <a:fillRect/>
          </a:stretch>
        </p:blipFill>
        <p:spPr>
          <a:xfrm>
            <a:off x="3216743" y="2281721"/>
            <a:ext cx="5758513" cy="702483"/>
          </a:xfrm>
          <a:prstGeom prst="rect">
            <a:avLst/>
          </a:prstGeom>
        </p:spPr>
      </p:pic>
      <p:pic>
        <p:nvPicPr>
          <p:cNvPr id="6" name="그림 5">
            <a:extLst>
              <a:ext uri="{FF2B5EF4-FFF2-40B4-BE49-F238E27FC236}">
                <a16:creationId xmlns:a16="http://schemas.microsoft.com/office/drawing/2014/main" id="{4EFBEAF0-1919-416E-B886-7DF1F111EB75}"/>
              </a:ext>
            </a:extLst>
          </p:cNvPr>
          <p:cNvPicPr>
            <a:picLocks noChangeAspect="1"/>
          </p:cNvPicPr>
          <p:nvPr/>
        </p:nvPicPr>
        <p:blipFill>
          <a:blip r:embed="rId3"/>
          <a:stretch>
            <a:fillRect/>
          </a:stretch>
        </p:blipFill>
        <p:spPr>
          <a:xfrm>
            <a:off x="4213564" y="3873797"/>
            <a:ext cx="3764872" cy="648678"/>
          </a:xfrm>
          <a:prstGeom prst="rect">
            <a:avLst/>
          </a:prstGeom>
        </p:spPr>
      </p:pic>
      <p:pic>
        <p:nvPicPr>
          <p:cNvPr id="10" name="그림 9">
            <a:extLst>
              <a:ext uri="{FF2B5EF4-FFF2-40B4-BE49-F238E27FC236}">
                <a16:creationId xmlns:a16="http://schemas.microsoft.com/office/drawing/2014/main" id="{FD76C5E5-BE58-4D54-B420-2CABF67966D3}"/>
              </a:ext>
            </a:extLst>
          </p:cNvPr>
          <p:cNvPicPr>
            <a:picLocks noChangeAspect="1"/>
          </p:cNvPicPr>
          <p:nvPr/>
        </p:nvPicPr>
        <p:blipFill>
          <a:blip r:embed="rId4"/>
          <a:stretch>
            <a:fillRect/>
          </a:stretch>
        </p:blipFill>
        <p:spPr>
          <a:xfrm>
            <a:off x="5812802" y="2948773"/>
            <a:ext cx="396274" cy="396274"/>
          </a:xfrm>
          <a:prstGeom prst="rect">
            <a:avLst/>
          </a:prstGeom>
        </p:spPr>
      </p:pic>
      <p:sp>
        <p:nvSpPr>
          <p:cNvPr id="11" name="자유형: 도형 10">
            <a:extLst>
              <a:ext uri="{FF2B5EF4-FFF2-40B4-BE49-F238E27FC236}">
                <a16:creationId xmlns:a16="http://schemas.microsoft.com/office/drawing/2014/main" id="{7BF8C54E-565D-4041-99F5-3E444DA98056}"/>
              </a:ext>
            </a:extLst>
          </p:cNvPr>
          <p:cNvSpPr/>
          <p:nvPr/>
        </p:nvSpPr>
        <p:spPr>
          <a:xfrm>
            <a:off x="5054009" y="2899144"/>
            <a:ext cx="1913861" cy="99258"/>
          </a:xfrm>
          <a:custGeom>
            <a:avLst/>
            <a:gdLst>
              <a:gd name="connsiteX0" fmla="*/ 0 w 1913861"/>
              <a:gd name="connsiteY0" fmla="*/ 0 h 99258"/>
              <a:gd name="connsiteX1" fmla="*/ 886047 w 1913861"/>
              <a:gd name="connsiteY1" fmla="*/ 99237 h 99258"/>
              <a:gd name="connsiteX2" fmla="*/ 1913861 w 1913861"/>
              <a:gd name="connsiteY2" fmla="*/ 7089 h 99258"/>
            </a:gdLst>
            <a:ahLst/>
            <a:cxnLst>
              <a:cxn ang="0">
                <a:pos x="connsiteX0" y="connsiteY0"/>
              </a:cxn>
              <a:cxn ang="0">
                <a:pos x="connsiteX1" y="connsiteY1"/>
              </a:cxn>
              <a:cxn ang="0">
                <a:pos x="connsiteX2" y="connsiteY2"/>
              </a:cxn>
            </a:cxnLst>
            <a:rect l="l" t="t" r="r" b="b"/>
            <a:pathLst>
              <a:path w="1913861" h="99258">
                <a:moveTo>
                  <a:pt x="0" y="0"/>
                </a:moveTo>
                <a:cubicBezTo>
                  <a:pt x="283535" y="49028"/>
                  <a:pt x="567070" y="98056"/>
                  <a:pt x="886047" y="99237"/>
                </a:cubicBezTo>
                <a:cubicBezTo>
                  <a:pt x="1205024" y="100418"/>
                  <a:pt x="1559442" y="53753"/>
                  <a:pt x="1913861" y="708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 name="그림 11">
            <a:extLst>
              <a:ext uri="{FF2B5EF4-FFF2-40B4-BE49-F238E27FC236}">
                <a16:creationId xmlns:a16="http://schemas.microsoft.com/office/drawing/2014/main" id="{AD72F600-DE61-4A13-9CF8-B9E811D60177}"/>
              </a:ext>
            </a:extLst>
          </p:cNvPr>
          <p:cNvPicPr>
            <a:picLocks noChangeAspect="1"/>
          </p:cNvPicPr>
          <p:nvPr/>
        </p:nvPicPr>
        <p:blipFill>
          <a:blip r:embed="rId5"/>
          <a:stretch>
            <a:fillRect/>
          </a:stretch>
        </p:blipFill>
        <p:spPr>
          <a:xfrm>
            <a:off x="2323772" y="5619511"/>
            <a:ext cx="7544454" cy="1013548"/>
          </a:xfrm>
          <a:prstGeom prst="rect">
            <a:avLst/>
          </a:prstGeom>
        </p:spPr>
      </p:pic>
    </p:spTree>
    <p:extLst>
      <p:ext uri="{BB962C8B-B14F-4D97-AF65-F5344CB8AC3E}">
        <p14:creationId xmlns:p14="http://schemas.microsoft.com/office/powerpoint/2010/main" val="2622771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F2E1974-098E-4F1C-AEC9-9C7149D8B9DD}"/>
              </a:ext>
            </a:extLst>
          </p:cNvPr>
          <p:cNvSpPr>
            <a:spLocks noGrp="1"/>
          </p:cNvSpPr>
          <p:nvPr>
            <p:ph type="title"/>
          </p:nvPr>
        </p:nvSpPr>
        <p:spPr/>
        <p:txBody>
          <a:bodyPr/>
          <a:lstStyle/>
          <a:p>
            <a:r>
              <a:rPr lang="en-US" altLang="ko-KR" dirty="0"/>
              <a:t>3. Model design</a:t>
            </a:r>
            <a:endParaRPr lang="ko-KR" altLang="en-US" dirty="0"/>
          </a:p>
        </p:txBody>
      </p:sp>
      <p:pic>
        <p:nvPicPr>
          <p:cNvPr id="8" name="그림 7">
            <a:extLst>
              <a:ext uri="{FF2B5EF4-FFF2-40B4-BE49-F238E27FC236}">
                <a16:creationId xmlns:a16="http://schemas.microsoft.com/office/drawing/2014/main" id="{AFF85C7D-09D3-4D45-B3ED-07A68717D24D}"/>
              </a:ext>
            </a:extLst>
          </p:cNvPr>
          <p:cNvPicPr>
            <a:picLocks noChangeAspect="1"/>
          </p:cNvPicPr>
          <p:nvPr/>
        </p:nvPicPr>
        <p:blipFill>
          <a:blip r:embed="rId2"/>
          <a:stretch>
            <a:fillRect/>
          </a:stretch>
        </p:blipFill>
        <p:spPr>
          <a:xfrm>
            <a:off x="1913860" y="1481470"/>
            <a:ext cx="8364280" cy="5108161"/>
          </a:xfrm>
          <a:prstGeom prst="rect">
            <a:avLst/>
          </a:prstGeom>
        </p:spPr>
      </p:pic>
    </p:spTree>
    <p:extLst>
      <p:ext uri="{BB962C8B-B14F-4D97-AF65-F5344CB8AC3E}">
        <p14:creationId xmlns:p14="http://schemas.microsoft.com/office/powerpoint/2010/main" val="379684583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843</TotalTime>
  <Words>390</Words>
  <Application>Microsoft Office PowerPoint</Application>
  <PresentationFormat>와이드스크린</PresentationFormat>
  <Paragraphs>56</Paragraphs>
  <Slides>17</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17</vt:i4>
      </vt:variant>
    </vt:vector>
  </HeadingPairs>
  <TitlesOfParts>
    <vt:vector size="20" baseType="lpstr">
      <vt:lpstr>맑은 고딕</vt:lpstr>
      <vt:lpstr>Arial</vt:lpstr>
      <vt:lpstr>Office 테마</vt:lpstr>
      <vt:lpstr>NODE-GAM: NEURAL GENERALIZED ADDITIVE MODEL FOR INTERPRETABLE DEEP LEARNING</vt:lpstr>
      <vt:lpstr>Contents</vt:lpstr>
      <vt:lpstr>Introduction</vt:lpstr>
      <vt:lpstr>Introduction</vt:lpstr>
      <vt:lpstr>2. Background</vt:lpstr>
      <vt:lpstr>2. Background</vt:lpstr>
      <vt:lpstr>2. Background</vt:lpstr>
      <vt:lpstr>3. Model design</vt:lpstr>
      <vt:lpstr>3. Model design</vt:lpstr>
      <vt:lpstr>4. Results</vt:lpstr>
      <vt:lpstr>4. Results</vt:lpstr>
      <vt:lpstr>4. Results</vt:lpstr>
      <vt:lpstr>4. Results</vt:lpstr>
      <vt:lpstr>4. Results</vt:lpstr>
      <vt:lpstr>4. Results</vt:lpstr>
      <vt:lpstr>4. Results</vt:lpstr>
      <vt:lpstr>4.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Additive Models: Interpretable Machine Learning with Neural Nets</dc:title>
  <dc:creator>김광우</dc:creator>
  <cp:lastModifiedBy>김광우</cp:lastModifiedBy>
  <cp:revision>38</cp:revision>
  <dcterms:created xsi:type="dcterms:W3CDTF">2022-07-02T05:49:27Z</dcterms:created>
  <dcterms:modified xsi:type="dcterms:W3CDTF">2022-07-18T07:39:03Z</dcterms:modified>
</cp:coreProperties>
</file>