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우" userId="2a936863-4191-4eac-8abe-ae81b37592ba" providerId="ADAL" clId="{5F197428-0333-42B2-A996-01BD73AB1CE4}"/>
    <pc:docChg chg="undo custSel addSld delSld modSld sldOrd">
      <pc:chgData name="김광우" userId="2a936863-4191-4eac-8abe-ae81b37592ba" providerId="ADAL" clId="{5F197428-0333-42B2-A996-01BD73AB1CE4}" dt="2022-11-02T22:02:52.555" v="3185" actId="1076"/>
      <pc:docMkLst>
        <pc:docMk/>
      </pc:docMkLst>
      <pc:sldChg chg="modSp">
        <pc:chgData name="김광우" userId="2a936863-4191-4eac-8abe-ae81b37592ba" providerId="ADAL" clId="{5F197428-0333-42B2-A996-01BD73AB1CE4}" dt="2022-11-02T19:10:55.754" v="2031"/>
        <pc:sldMkLst>
          <pc:docMk/>
          <pc:sldMk cId="2923613621" sldId="256"/>
        </pc:sldMkLst>
        <pc:spChg chg="mod">
          <ac:chgData name="김광우" userId="2a936863-4191-4eac-8abe-ae81b37592ba" providerId="ADAL" clId="{5F197428-0333-42B2-A996-01BD73AB1CE4}" dt="2022-11-02T19:10:55.754" v="2031"/>
          <ac:spMkLst>
            <pc:docMk/>
            <pc:sldMk cId="2923613621" sldId="256"/>
            <ac:spMk id="2" creationId="{1440B84A-181F-49A4-83FB-45A03602AF8B}"/>
          </ac:spMkLst>
        </pc:spChg>
        <pc:spChg chg="mod">
          <ac:chgData name="김광우" userId="2a936863-4191-4eac-8abe-ae81b37592ba" providerId="ADAL" clId="{5F197428-0333-42B2-A996-01BD73AB1CE4}" dt="2022-11-01T06:15:40.921" v="16" actId="20577"/>
          <ac:spMkLst>
            <pc:docMk/>
            <pc:sldMk cId="2923613621" sldId="256"/>
            <ac:spMk id="3" creationId="{F33CEA15-A402-4521-9CAB-F884FECD7F19}"/>
          </ac:spMkLst>
        </pc:spChg>
      </pc:sldChg>
      <pc:sldChg chg="addSp delSp modSp">
        <pc:chgData name="김광우" userId="2a936863-4191-4eac-8abe-ae81b37592ba" providerId="ADAL" clId="{5F197428-0333-42B2-A996-01BD73AB1CE4}" dt="2022-11-02T17:53:12.559" v="439" actId="20577"/>
        <pc:sldMkLst>
          <pc:docMk/>
          <pc:sldMk cId="4032276673" sldId="257"/>
        </pc:sldMkLst>
        <pc:spChg chg="del">
          <ac:chgData name="김광우" userId="2a936863-4191-4eac-8abe-ae81b37592ba" providerId="ADAL" clId="{5F197428-0333-42B2-A996-01BD73AB1CE4}" dt="2022-11-02T17:07:21.795" v="28" actId="478"/>
          <ac:spMkLst>
            <pc:docMk/>
            <pc:sldMk cId="4032276673" sldId="257"/>
            <ac:spMk id="3" creationId="{369D1276-2FF1-4261-83E1-00A2CACAFF02}"/>
          </ac:spMkLst>
        </pc:spChg>
        <pc:spChg chg="add del mod">
          <ac:chgData name="김광우" userId="2a936863-4191-4eac-8abe-ae81b37592ba" providerId="ADAL" clId="{5F197428-0333-42B2-A996-01BD73AB1CE4}" dt="2022-11-02T17:07:23.702" v="29" actId="478"/>
          <ac:spMkLst>
            <pc:docMk/>
            <pc:sldMk cId="4032276673" sldId="257"/>
            <ac:spMk id="5" creationId="{3A5E6583-ABCD-482C-B752-88116E756CC8}"/>
          </ac:spMkLst>
        </pc:spChg>
        <pc:spChg chg="add mod">
          <ac:chgData name="김광우" userId="2a936863-4191-4eac-8abe-ae81b37592ba" providerId="ADAL" clId="{5F197428-0333-42B2-A996-01BD73AB1CE4}" dt="2022-11-02T17:53:12.559" v="439" actId="20577"/>
          <ac:spMkLst>
            <pc:docMk/>
            <pc:sldMk cId="4032276673" sldId="257"/>
            <ac:spMk id="7" creationId="{0BA4D3F4-F6B7-4602-A603-153FDEB6FF18}"/>
          </ac:spMkLst>
        </pc:spChg>
        <pc:picChg chg="add mod">
          <ac:chgData name="김광우" userId="2a936863-4191-4eac-8abe-ae81b37592ba" providerId="ADAL" clId="{5F197428-0333-42B2-A996-01BD73AB1CE4}" dt="2022-11-02T17:10:47.141" v="32" actId="1076"/>
          <ac:picMkLst>
            <pc:docMk/>
            <pc:sldMk cId="4032276673" sldId="257"/>
            <ac:picMk id="6" creationId="{BFD80307-81B7-41D1-8F17-A6C49E79336E}"/>
          </ac:picMkLst>
        </pc:picChg>
      </pc:sldChg>
      <pc:sldChg chg="del">
        <pc:chgData name="김광우" userId="2a936863-4191-4eac-8abe-ae81b37592ba" providerId="ADAL" clId="{5F197428-0333-42B2-A996-01BD73AB1CE4}" dt="2022-11-01T06:15:47.902" v="17" actId="2696"/>
        <pc:sldMkLst>
          <pc:docMk/>
          <pc:sldMk cId="1415172754" sldId="258"/>
        </pc:sldMkLst>
      </pc:sldChg>
      <pc:sldChg chg="addSp delSp modSp add">
        <pc:chgData name="김광우" userId="2a936863-4191-4eac-8abe-ae81b37592ba" providerId="ADAL" clId="{5F197428-0333-42B2-A996-01BD73AB1CE4}" dt="2022-11-02T18:26:43.168" v="1355" actId="1076"/>
        <pc:sldMkLst>
          <pc:docMk/>
          <pc:sldMk cId="2747143261" sldId="258"/>
        </pc:sldMkLst>
        <pc:spChg chg="add mod">
          <ac:chgData name="김광우" userId="2a936863-4191-4eac-8abe-ae81b37592ba" providerId="ADAL" clId="{5F197428-0333-42B2-A996-01BD73AB1CE4}" dt="2022-11-02T18:26:43.168" v="1355" actId="1076"/>
          <ac:spMkLst>
            <pc:docMk/>
            <pc:sldMk cId="2747143261" sldId="258"/>
            <ac:spMk id="4" creationId="{ADD2BB4C-84CD-405A-914A-2D18B9C5E676}"/>
          </ac:spMkLst>
        </pc:spChg>
        <pc:spChg chg="del mod">
          <ac:chgData name="김광우" userId="2a936863-4191-4eac-8abe-ae81b37592ba" providerId="ADAL" clId="{5F197428-0333-42B2-A996-01BD73AB1CE4}" dt="2022-11-02T17:15:21.529" v="45" actId="478"/>
          <ac:spMkLst>
            <pc:docMk/>
            <pc:sldMk cId="2747143261" sldId="258"/>
            <ac:spMk id="7" creationId="{0BA4D3F4-F6B7-4602-A603-153FDEB6FF18}"/>
          </ac:spMkLst>
        </pc:spChg>
        <pc:spChg chg="add del">
          <ac:chgData name="김광우" userId="2a936863-4191-4eac-8abe-ae81b37592ba" providerId="ADAL" clId="{5F197428-0333-42B2-A996-01BD73AB1CE4}" dt="2022-11-02T17:32:12.896" v="385"/>
          <ac:spMkLst>
            <pc:docMk/>
            <pc:sldMk cId="2747143261" sldId="258"/>
            <ac:spMk id="8" creationId="{9E1156A4-EB7A-4FC9-A747-F7899DCF5A8C}"/>
          </ac:spMkLst>
        </pc:spChg>
        <pc:spChg chg="add del mod">
          <ac:chgData name="김광우" userId="2a936863-4191-4eac-8abe-ae81b37592ba" providerId="ADAL" clId="{5F197428-0333-42B2-A996-01BD73AB1CE4}" dt="2022-11-02T17:59:57.057" v="579" actId="478"/>
          <ac:spMkLst>
            <pc:docMk/>
            <pc:sldMk cId="2747143261" sldId="258"/>
            <ac:spMk id="9" creationId="{FC6CEDF7-B382-49F5-99B5-F70190E5EC4B}"/>
          </ac:spMkLst>
        </pc:spChg>
        <pc:spChg chg="add mod">
          <ac:chgData name="김광우" userId="2a936863-4191-4eac-8abe-ae81b37592ba" providerId="ADAL" clId="{5F197428-0333-42B2-A996-01BD73AB1CE4}" dt="2022-11-02T17:32:12.217" v="384" actId="571"/>
          <ac:spMkLst>
            <pc:docMk/>
            <pc:sldMk cId="2747143261" sldId="258"/>
            <ac:spMk id="10" creationId="{6C4E7496-9774-4EB4-B449-DC2CDB95EC9E}"/>
          </ac:spMkLst>
        </pc:spChg>
        <pc:spChg chg="add mod">
          <ac:chgData name="김광우" userId="2a936863-4191-4eac-8abe-ae81b37592ba" providerId="ADAL" clId="{5F197428-0333-42B2-A996-01BD73AB1CE4}" dt="2022-11-02T18:26:43.168" v="1355" actId="1076"/>
          <ac:spMkLst>
            <pc:docMk/>
            <pc:sldMk cId="2747143261" sldId="258"/>
            <ac:spMk id="11" creationId="{CF3DDA7A-AAF7-4F5E-AF3F-56F03A7ADC0F}"/>
          </ac:spMkLst>
        </pc:spChg>
        <pc:spChg chg="add mod">
          <ac:chgData name="김광우" userId="2a936863-4191-4eac-8abe-ae81b37592ba" providerId="ADAL" clId="{5F197428-0333-42B2-A996-01BD73AB1CE4}" dt="2022-11-02T18:26:43.168" v="1355" actId="1076"/>
          <ac:spMkLst>
            <pc:docMk/>
            <pc:sldMk cId="2747143261" sldId="258"/>
            <ac:spMk id="16" creationId="{BDB657F8-5D78-4C98-8CD9-1119450CAE5C}"/>
          </ac:spMkLst>
        </pc:spChg>
        <pc:picChg chg="add mod modCrop">
          <ac:chgData name="김광우" userId="2a936863-4191-4eac-8abe-ae81b37592ba" providerId="ADAL" clId="{5F197428-0333-42B2-A996-01BD73AB1CE4}" dt="2022-11-02T18:26:43.168" v="1355" actId="1076"/>
          <ac:picMkLst>
            <pc:docMk/>
            <pc:sldMk cId="2747143261" sldId="258"/>
            <ac:picMk id="3" creationId="{B0BE47A3-93B7-46BC-A906-1DB326921E4D}"/>
          </ac:picMkLst>
        </pc:picChg>
        <pc:picChg chg="add mod">
          <ac:chgData name="김광우" userId="2a936863-4191-4eac-8abe-ae81b37592ba" providerId="ADAL" clId="{5F197428-0333-42B2-A996-01BD73AB1CE4}" dt="2022-11-02T18:26:43.168" v="1355" actId="1076"/>
          <ac:picMkLst>
            <pc:docMk/>
            <pc:sldMk cId="2747143261" sldId="258"/>
            <ac:picMk id="5" creationId="{714308D0-4FAA-40E1-85D8-1F6CFD44859A}"/>
          </ac:picMkLst>
        </pc:picChg>
        <pc:picChg chg="del">
          <ac:chgData name="김광우" userId="2a936863-4191-4eac-8abe-ae81b37592ba" providerId="ADAL" clId="{5F197428-0333-42B2-A996-01BD73AB1CE4}" dt="2022-11-02T17:15:18.802" v="43" actId="478"/>
          <ac:picMkLst>
            <pc:docMk/>
            <pc:sldMk cId="2747143261" sldId="258"/>
            <ac:picMk id="6" creationId="{BFD80307-81B7-41D1-8F17-A6C49E79336E}"/>
          </ac:picMkLst>
        </pc:picChg>
        <pc:picChg chg="add mod">
          <ac:chgData name="김광우" userId="2a936863-4191-4eac-8abe-ae81b37592ba" providerId="ADAL" clId="{5F197428-0333-42B2-A996-01BD73AB1CE4}" dt="2022-11-02T18:26:43.168" v="1355" actId="1076"/>
          <ac:picMkLst>
            <pc:docMk/>
            <pc:sldMk cId="2747143261" sldId="258"/>
            <ac:picMk id="12" creationId="{0242E232-19EE-4247-8547-BD28B98A721F}"/>
          </ac:picMkLst>
        </pc:picChg>
        <pc:picChg chg="add mod">
          <ac:chgData name="김광우" userId="2a936863-4191-4eac-8abe-ae81b37592ba" providerId="ADAL" clId="{5F197428-0333-42B2-A996-01BD73AB1CE4}" dt="2022-11-02T18:26:43.168" v="1355" actId="1076"/>
          <ac:picMkLst>
            <pc:docMk/>
            <pc:sldMk cId="2747143261" sldId="258"/>
            <ac:picMk id="13" creationId="{16C84B25-0D31-40F1-9D4E-1EF769055D9F}"/>
          </ac:picMkLst>
        </pc:picChg>
        <pc:picChg chg="add mod modCrop">
          <ac:chgData name="김광우" userId="2a936863-4191-4eac-8abe-ae81b37592ba" providerId="ADAL" clId="{5F197428-0333-42B2-A996-01BD73AB1CE4}" dt="2022-11-02T18:26:43.168" v="1355" actId="1076"/>
          <ac:picMkLst>
            <pc:docMk/>
            <pc:sldMk cId="2747143261" sldId="258"/>
            <ac:picMk id="14" creationId="{C49CCCA6-F889-4F48-AB52-F651B9D9F979}"/>
          </ac:picMkLst>
        </pc:picChg>
        <pc:picChg chg="add mod">
          <ac:chgData name="김광우" userId="2a936863-4191-4eac-8abe-ae81b37592ba" providerId="ADAL" clId="{5F197428-0333-42B2-A996-01BD73AB1CE4}" dt="2022-11-02T18:26:43.168" v="1355" actId="1076"/>
          <ac:picMkLst>
            <pc:docMk/>
            <pc:sldMk cId="2747143261" sldId="258"/>
            <ac:picMk id="15" creationId="{78B13AFA-AE6E-4AA0-BAC6-867397BD8F9E}"/>
          </ac:picMkLst>
        </pc:picChg>
        <pc:picChg chg="add mod">
          <ac:chgData name="김광우" userId="2a936863-4191-4eac-8abe-ae81b37592ba" providerId="ADAL" clId="{5F197428-0333-42B2-A996-01BD73AB1CE4}" dt="2022-11-02T18:26:43.168" v="1355" actId="1076"/>
          <ac:picMkLst>
            <pc:docMk/>
            <pc:sldMk cId="2747143261" sldId="258"/>
            <ac:picMk id="18" creationId="{6EECE4E6-0EC0-4527-9879-585E4311E106}"/>
          </ac:picMkLst>
        </pc:picChg>
        <pc:picChg chg="add del mod">
          <ac:chgData name="김광우" userId="2a936863-4191-4eac-8abe-ae81b37592ba" providerId="ADAL" clId="{5F197428-0333-42B2-A996-01BD73AB1CE4}" dt="2022-11-02T17:59:57.057" v="579" actId="478"/>
          <ac:picMkLst>
            <pc:docMk/>
            <pc:sldMk cId="2747143261" sldId="258"/>
            <ac:picMk id="1026" creationId="{FF1D2B2A-1CB0-40BF-AF59-D53A9A085974}"/>
          </ac:picMkLst>
        </pc:picChg>
      </pc:sldChg>
      <pc:sldChg chg="add del">
        <pc:chgData name="김광우" userId="2a936863-4191-4eac-8abe-ae81b37592ba" providerId="ADAL" clId="{5F197428-0333-42B2-A996-01BD73AB1CE4}" dt="2022-11-02T17:15:14.985" v="41" actId="2696"/>
        <pc:sldMkLst>
          <pc:docMk/>
          <pc:sldMk cId="3635897102" sldId="258"/>
        </pc:sldMkLst>
      </pc:sldChg>
      <pc:sldChg chg="del">
        <pc:chgData name="김광우" userId="2a936863-4191-4eac-8abe-ae81b37592ba" providerId="ADAL" clId="{5F197428-0333-42B2-A996-01BD73AB1CE4}" dt="2022-11-01T06:15:48.036" v="18" actId="2696"/>
        <pc:sldMkLst>
          <pc:docMk/>
          <pc:sldMk cId="2936970654" sldId="259"/>
        </pc:sldMkLst>
      </pc:sldChg>
      <pc:sldChg chg="addSp delSp modSp add ord">
        <pc:chgData name="김광우" userId="2a936863-4191-4eac-8abe-ae81b37592ba" providerId="ADAL" clId="{5F197428-0333-42B2-A996-01BD73AB1CE4}" dt="2022-11-02T18:21:43.892" v="1194" actId="1076"/>
        <pc:sldMkLst>
          <pc:docMk/>
          <pc:sldMk cId="2946099591" sldId="259"/>
        </pc:sldMkLst>
        <pc:spChg chg="mod">
          <ac:chgData name="김광우" userId="2a936863-4191-4eac-8abe-ae81b37592ba" providerId="ADAL" clId="{5F197428-0333-42B2-A996-01BD73AB1CE4}" dt="2022-11-02T18:19:54.900" v="1185" actId="1076"/>
          <ac:spMkLst>
            <pc:docMk/>
            <pc:sldMk cId="2946099591" sldId="259"/>
            <ac:spMk id="2" creationId="{F4F16C53-3418-4FF8-B4B7-228B46A5FAFF}"/>
          </ac:spMkLst>
        </pc:spChg>
        <pc:spChg chg="del">
          <ac:chgData name="김광우" userId="2a936863-4191-4eac-8abe-ae81b37592ba" providerId="ADAL" clId="{5F197428-0333-42B2-A996-01BD73AB1CE4}" dt="2022-11-02T17:54:06.859" v="441" actId="478"/>
          <ac:spMkLst>
            <pc:docMk/>
            <pc:sldMk cId="2946099591" sldId="259"/>
            <ac:spMk id="4" creationId="{ADD2BB4C-84CD-405A-914A-2D18B9C5E676}"/>
          </ac:spMkLst>
        </pc:spChg>
        <pc:spChg chg="add del mod">
          <ac:chgData name="김광우" userId="2a936863-4191-4eac-8abe-ae81b37592ba" providerId="ADAL" clId="{5F197428-0333-42B2-A996-01BD73AB1CE4}" dt="2022-11-02T17:57:59.091" v="529" actId="478"/>
          <ac:spMkLst>
            <pc:docMk/>
            <pc:sldMk cId="2946099591" sldId="259"/>
            <ac:spMk id="6" creationId="{1BB5BEF6-5438-4FB8-8AA3-B6F88F994C12}"/>
          </ac:spMkLst>
        </pc:spChg>
        <pc:spChg chg="add del mod">
          <ac:chgData name="김광우" userId="2a936863-4191-4eac-8abe-ae81b37592ba" providerId="ADAL" clId="{5F197428-0333-42B2-A996-01BD73AB1CE4}" dt="2022-11-02T18:17:20.617" v="1177" actId="478"/>
          <ac:spMkLst>
            <pc:docMk/>
            <pc:sldMk cId="2946099591" sldId="259"/>
            <ac:spMk id="7" creationId="{A6175A9D-9985-44F6-A650-65B736B9E821}"/>
          </ac:spMkLst>
        </pc:spChg>
        <pc:spChg chg="add del">
          <ac:chgData name="김광우" userId="2a936863-4191-4eac-8abe-ae81b37592ba" providerId="ADAL" clId="{5F197428-0333-42B2-A996-01BD73AB1CE4}" dt="2022-11-02T18:17:27.969" v="1179" actId="478"/>
          <ac:spMkLst>
            <pc:docMk/>
            <pc:sldMk cId="2946099591" sldId="259"/>
            <ac:spMk id="8" creationId="{7E4F083D-9813-43A3-B275-DD954F506F08}"/>
          </ac:spMkLst>
        </pc:spChg>
        <pc:spChg chg="del mod">
          <ac:chgData name="김광우" userId="2a936863-4191-4eac-8abe-ae81b37592ba" providerId="ADAL" clId="{5F197428-0333-42B2-A996-01BD73AB1CE4}" dt="2022-11-02T18:19:57.301" v="1186" actId="478"/>
          <ac:spMkLst>
            <pc:docMk/>
            <pc:sldMk cId="2946099591" sldId="259"/>
            <ac:spMk id="9" creationId="{FC6CEDF7-B382-49F5-99B5-F70190E5EC4B}"/>
          </ac:spMkLst>
        </pc:spChg>
        <pc:spChg chg="add del mod">
          <ac:chgData name="김광우" userId="2a936863-4191-4eac-8abe-ae81b37592ba" providerId="ADAL" clId="{5F197428-0333-42B2-A996-01BD73AB1CE4}" dt="2022-11-02T18:18:14.434" v="1182" actId="478"/>
          <ac:spMkLst>
            <pc:docMk/>
            <pc:sldMk cId="2946099591" sldId="259"/>
            <ac:spMk id="10" creationId="{46A1A1E9-AD13-4C7C-9AA7-BFF50BCAC24A}"/>
          </ac:spMkLst>
        </pc:spChg>
        <pc:picChg chg="del">
          <ac:chgData name="김광우" userId="2a936863-4191-4eac-8abe-ae81b37592ba" providerId="ADAL" clId="{5F197428-0333-42B2-A996-01BD73AB1CE4}" dt="2022-11-02T17:54:06.859" v="441" actId="478"/>
          <ac:picMkLst>
            <pc:docMk/>
            <pc:sldMk cId="2946099591" sldId="259"/>
            <ac:picMk id="3" creationId="{B0BE47A3-93B7-46BC-A906-1DB326921E4D}"/>
          </ac:picMkLst>
        </pc:picChg>
        <pc:picChg chg="del">
          <ac:chgData name="김광우" userId="2a936863-4191-4eac-8abe-ae81b37592ba" providerId="ADAL" clId="{5F197428-0333-42B2-A996-01BD73AB1CE4}" dt="2022-11-02T17:54:06.859" v="441" actId="478"/>
          <ac:picMkLst>
            <pc:docMk/>
            <pc:sldMk cId="2946099591" sldId="259"/>
            <ac:picMk id="5" creationId="{714308D0-4FAA-40E1-85D8-1F6CFD44859A}"/>
          </ac:picMkLst>
        </pc:picChg>
        <pc:picChg chg="del mod">
          <ac:chgData name="김광우" userId="2a936863-4191-4eac-8abe-ae81b37592ba" providerId="ADAL" clId="{5F197428-0333-42B2-A996-01BD73AB1CE4}" dt="2022-11-02T18:19:57.301" v="1186" actId="478"/>
          <ac:picMkLst>
            <pc:docMk/>
            <pc:sldMk cId="2946099591" sldId="259"/>
            <ac:picMk id="1026" creationId="{FF1D2B2A-1CB0-40BF-AF59-D53A9A085974}"/>
          </ac:picMkLst>
        </pc:picChg>
        <pc:picChg chg="add del mod">
          <ac:chgData name="김광우" userId="2a936863-4191-4eac-8abe-ae81b37592ba" providerId="ADAL" clId="{5F197428-0333-42B2-A996-01BD73AB1CE4}" dt="2022-11-02T18:21:36.867" v="1191" actId="478"/>
          <ac:picMkLst>
            <pc:docMk/>
            <pc:sldMk cId="2946099591" sldId="259"/>
            <ac:picMk id="2050" creationId="{EAF488BE-2F40-4E89-9940-DB7A09F04AB5}"/>
          </ac:picMkLst>
        </pc:picChg>
        <pc:picChg chg="add mod">
          <ac:chgData name="김광우" userId="2a936863-4191-4eac-8abe-ae81b37592ba" providerId="ADAL" clId="{5F197428-0333-42B2-A996-01BD73AB1CE4}" dt="2022-11-02T18:21:43.892" v="1194" actId="1076"/>
          <ac:picMkLst>
            <pc:docMk/>
            <pc:sldMk cId="2946099591" sldId="259"/>
            <ac:picMk id="2052" creationId="{85CB16DE-646A-40DD-AB26-07BF8C672D6D}"/>
          </ac:picMkLst>
        </pc:picChg>
      </pc:sldChg>
      <pc:sldChg chg="addSp delSp modSp add">
        <pc:chgData name="김광우" userId="2a936863-4191-4eac-8abe-ae81b37592ba" providerId="ADAL" clId="{5F197428-0333-42B2-A996-01BD73AB1CE4}" dt="2022-11-02T19:11:46.575" v="2048" actId="20577"/>
        <pc:sldMkLst>
          <pc:docMk/>
          <pc:sldMk cId="3988238839" sldId="260"/>
        </pc:sldMkLst>
        <pc:spChg chg="mod">
          <ac:chgData name="김광우" userId="2a936863-4191-4eac-8abe-ae81b37592ba" providerId="ADAL" clId="{5F197428-0333-42B2-A996-01BD73AB1CE4}" dt="2022-11-02T19:11:46.575" v="2048" actId="20577"/>
          <ac:spMkLst>
            <pc:docMk/>
            <pc:sldMk cId="3988238839" sldId="260"/>
            <ac:spMk id="2" creationId="{F4F16C53-3418-4FF8-B4B7-228B46A5FAFF}"/>
          </ac:spMkLst>
        </pc:spChg>
        <pc:spChg chg="del">
          <ac:chgData name="김광우" userId="2a936863-4191-4eac-8abe-ae81b37592ba" providerId="ADAL" clId="{5F197428-0333-42B2-A996-01BD73AB1CE4}" dt="2022-11-02T18:37:48.732" v="1358" actId="478"/>
          <ac:spMkLst>
            <pc:docMk/>
            <pc:sldMk cId="3988238839" sldId="260"/>
            <ac:spMk id="4" creationId="{ADD2BB4C-84CD-405A-914A-2D18B9C5E676}"/>
          </ac:spMkLst>
        </pc:spChg>
        <pc:spChg chg="add mod">
          <ac:chgData name="김광우" userId="2a936863-4191-4eac-8abe-ae81b37592ba" providerId="ADAL" clId="{5F197428-0333-42B2-A996-01BD73AB1CE4}" dt="2022-11-02T18:38:09.848" v="1364" actId="20577"/>
          <ac:spMkLst>
            <pc:docMk/>
            <pc:sldMk cId="3988238839" sldId="260"/>
            <ac:spMk id="6" creationId="{7F5EE59A-310D-4655-8A88-79E0A5D6CC90}"/>
          </ac:spMkLst>
        </pc:spChg>
        <pc:spChg chg="add mod">
          <ac:chgData name="김광우" userId="2a936863-4191-4eac-8abe-ae81b37592ba" providerId="ADAL" clId="{5F197428-0333-42B2-A996-01BD73AB1CE4}" dt="2022-11-02T18:38:50.323" v="1373" actId="20577"/>
          <ac:spMkLst>
            <pc:docMk/>
            <pc:sldMk cId="3988238839" sldId="260"/>
            <ac:spMk id="8" creationId="{C56AD01E-D7E8-4019-9A07-1815DC203751}"/>
          </ac:spMkLst>
        </pc:spChg>
        <pc:spChg chg="add mod">
          <ac:chgData name="김광우" userId="2a936863-4191-4eac-8abe-ae81b37592ba" providerId="ADAL" clId="{5F197428-0333-42B2-A996-01BD73AB1CE4}" dt="2022-11-02T18:49:49.506" v="2030" actId="20577"/>
          <ac:spMkLst>
            <pc:docMk/>
            <pc:sldMk cId="3988238839" sldId="260"/>
            <ac:spMk id="10" creationId="{9B2F52AB-DFC0-41EB-9256-9F325F473D31}"/>
          </ac:spMkLst>
        </pc:spChg>
        <pc:spChg chg="del">
          <ac:chgData name="김광우" userId="2a936863-4191-4eac-8abe-ae81b37592ba" providerId="ADAL" clId="{5F197428-0333-42B2-A996-01BD73AB1CE4}" dt="2022-11-02T18:37:48.732" v="1358" actId="478"/>
          <ac:spMkLst>
            <pc:docMk/>
            <pc:sldMk cId="3988238839" sldId="260"/>
            <ac:spMk id="11" creationId="{CF3DDA7A-AAF7-4F5E-AF3F-56F03A7ADC0F}"/>
          </ac:spMkLst>
        </pc:spChg>
        <pc:spChg chg="del">
          <ac:chgData name="김광우" userId="2a936863-4191-4eac-8abe-ae81b37592ba" providerId="ADAL" clId="{5F197428-0333-42B2-A996-01BD73AB1CE4}" dt="2022-11-02T18:37:48.732" v="1358" actId="478"/>
          <ac:spMkLst>
            <pc:docMk/>
            <pc:sldMk cId="3988238839" sldId="260"/>
            <ac:spMk id="16" creationId="{BDB657F8-5D78-4C98-8CD9-1119450CAE5C}"/>
          </ac:spMkLst>
        </pc:spChg>
        <pc:picChg chg="del">
          <ac:chgData name="김광우" userId="2a936863-4191-4eac-8abe-ae81b37592ba" providerId="ADAL" clId="{5F197428-0333-42B2-A996-01BD73AB1CE4}" dt="2022-11-02T18:37:48.732" v="1358" actId="478"/>
          <ac:picMkLst>
            <pc:docMk/>
            <pc:sldMk cId="3988238839" sldId="260"/>
            <ac:picMk id="3" creationId="{B0BE47A3-93B7-46BC-A906-1DB326921E4D}"/>
          </ac:picMkLst>
        </pc:picChg>
        <pc:picChg chg="del">
          <ac:chgData name="김광우" userId="2a936863-4191-4eac-8abe-ae81b37592ba" providerId="ADAL" clId="{5F197428-0333-42B2-A996-01BD73AB1CE4}" dt="2022-11-02T18:37:48.732" v="1358" actId="478"/>
          <ac:picMkLst>
            <pc:docMk/>
            <pc:sldMk cId="3988238839" sldId="260"/>
            <ac:picMk id="5" creationId="{714308D0-4FAA-40E1-85D8-1F6CFD44859A}"/>
          </ac:picMkLst>
        </pc:picChg>
        <pc:picChg chg="add mod">
          <ac:chgData name="김광우" userId="2a936863-4191-4eac-8abe-ae81b37592ba" providerId="ADAL" clId="{5F197428-0333-42B2-A996-01BD73AB1CE4}" dt="2022-11-02T18:38:22.794" v="1366" actId="1076"/>
          <ac:picMkLst>
            <pc:docMk/>
            <pc:sldMk cId="3988238839" sldId="260"/>
            <ac:picMk id="7" creationId="{E4E39563-08DF-423E-B456-58372A63189A}"/>
          </ac:picMkLst>
        </pc:picChg>
        <pc:picChg chg="add mod">
          <ac:chgData name="김광우" userId="2a936863-4191-4eac-8abe-ae81b37592ba" providerId="ADAL" clId="{5F197428-0333-42B2-A996-01BD73AB1CE4}" dt="2022-11-02T18:38:56.801" v="1374" actId="1076"/>
          <ac:picMkLst>
            <pc:docMk/>
            <pc:sldMk cId="3988238839" sldId="260"/>
            <ac:picMk id="9" creationId="{C0D906FA-53F8-4C0E-A10E-C0796F2DB0B4}"/>
          </ac:picMkLst>
        </pc:picChg>
        <pc:picChg chg="del">
          <ac:chgData name="김광우" userId="2a936863-4191-4eac-8abe-ae81b37592ba" providerId="ADAL" clId="{5F197428-0333-42B2-A996-01BD73AB1CE4}" dt="2022-11-02T18:37:48.732" v="1358" actId="478"/>
          <ac:picMkLst>
            <pc:docMk/>
            <pc:sldMk cId="3988238839" sldId="260"/>
            <ac:picMk id="12" creationId="{0242E232-19EE-4247-8547-BD28B98A721F}"/>
          </ac:picMkLst>
        </pc:picChg>
        <pc:picChg chg="del">
          <ac:chgData name="김광우" userId="2a936863-4191-4eac-8abe-ae81b37592ba" providerId="ADAL" clId="{5F197428-0333-42B2-A996-01BD73AB1CE4}" dt="2022-11-02T18:37:48.732" v="1358" actId="478"/>
          <ac:picMkLst>
            <pc:docMk/>
            <pc:sldMk cId="3988238839" sldId="260"/>
            <ac:picMk id="13" creationId="{16C84B25-0D31-40F1-9D4E-1EF769055D9F}"/>
          </ac:picMkLst>
        </pc:picChg>
        <pc:picChg chg="del">
          <ac:chgData name="김광우" userId="2a936863-4191-4eac-8abe-ae81b37592ba" providerId="ADAL" clId="{5F197428-0333-42B2-A996-01BD73AB1CE4}" dt="2022-11-02T18:37:48.732" v="1358" actId="478"/>
          <ac:picMkLst>
            <pc:docMk/>
            <pc:sldMk cId="3988238839" sldId="260"/>
            <ac:picMk id="14" creationId="{C49CCCA6-F889-4F48-AB52-F651B9D9F979}"/>
          </ac:picMkLst>
        </pc:picChg>
        <pc:picChg chg="del">
          <ac:chgData name="김광우" userId="2a936863-4191-4eac-8abe-ae81b37592ba" providerId="ADAL" clId="{5F197428-0333-42B2-A996-01BD73AB1CE4}" dt="2022-11-02T18:37:48.732" v="1358" actId="478"/>
          <ac:picMkLst>
            <pc:docMk/>
            <pc:sldMk cId="3988238839" sldId="260"/>
            <ac:picMk id="15" creationId="{78B13AFA-AE6E-4AA0-BAC6-867397BD8F9E}"/>
          </ac:picMkLst>
        </pc:picChg>
        <pc:picChg chg="del">
          <ac:chgData name="김광우" userId="2a936863-4191-4eac-8abe-ae81b37592ba" providerId="ADAL" clId="{5F197428-0333-42B2-A996-01BD73AB1CE4}" dt="2022-11-02T18:37:48.732" v="1358" actId="478"/>
          <ac:picMkLst>
            <pc:docMk/>
            <pc:sldMk cId="3988238839" sldId="260"/>
            <ac:picMk id="18" creationId="{6EECE4E6-0EC0-4527-9879-585E4311E106}"/>
          </ac:picMkLst>
        </pc:picChg>
      </pc:sldChg>
      <pc:sldChg chg="del">
        <pc:chgData name="김광우" userId="2a936863-4191-4eac-8abe-ae81b37592ba" providerId="ADAL" clId="{5F197428-0333-42B2-A996-01BD73AB1CE4}" dt="2022-11-01T06:15:48.285" v="19" actId="2696"/>
        <pc:sldMkLst>
          <pc:docMk/>
          <pc:sldMk cId="4029902771" sldId="260"/>
        </pc:sldMkLst>
      </pc:sldChg>
      <pc:sldChg chg="del">
        <pc:chgData name="김광우" userId="2a936863-4191-4eac-8abe-ae81b37592ba" providerId="ADAL" clId="{5F197428-0333-42B2-A996-01BD73AB1CE4}" dt="2022-11-01T06:15:48.527" v="20" actId="2696"/>
        <pc:sldMkLst>
          <pc:docMk/>
          <pc:sldMk cId="202952460" sldId="261"/>
        </pc:sldMkLst>
      </pc:sldChg>
      <pc:sldChg chg="add del">
        <pc:chgData name="김광우" userId="2a936863-4191-4eac-8abe-ae81b37592ba" providerId="ADAL" clId="{5F197428-0333-42B2-A996-01BD73AB1CE4}" dt="2022-11-02T19:12:01.745" v="2049" actId="2696"/>
        <pc:sldMkLst>
          <pc:docMk/>
          <pc:sldMk cId="321230347" sldId="261"/>
        </pc:sldMkLst>
      </pc:sldChg>
      <pc:sldChg chg="addSp delSp modSp add">
        <pc:chgData name="김광우" userId="2a936863-4191-4eac-8abe-ae81b37592ba" providerId="ADAL" clId="{5F197428-0333-42B2-A996-01BD73AB1CE4}" dt="2022-11-02T19:19:01.089" v="2275" actId="1076"/>
        <pc:sldMkLst>
          <pc:docMk/>
          <pc:sldMk cId="2848768771" sldId="261"/>
        </pc:sldMkLst>
        <pc:spChg chg="mod">
          <ac:chgData name="김광우" userId="2a936863-4191-4eac-8abe-ae81b37592ba" providerId="ADAL" clId="{5F197428-0333-42B2-A996-01BD73AB1CE4}" dt="2022-11-02T19:12:23.193" v="2057" actId="20577"/>
          <ac:spMkLst>
            <pc:docMk/>
            <pc:sldMk cId="2848768771" sldId="261"/>
            <ac:spMk id="6" creationId="{7F5EE59A-310D-4655-8A88-79E0A5D6CC90}"/>
          </ac:spMkLst>
        </pc:spChg>
        <pc:spChg chg="mod">
          <ac:chgData name="김광우" userId="2a936863-4191-4eac-8abe-ae81b37592ba" providerId="ADAL" clId="{5F197428-0333-42B2-A996-01BD73AB1CE4}" dt="2022-11-02T19:14:03.511" v="2087" actId="20577"/>
          <ac:spMkLst>
            <pc:docMk/>
            <pc:sldMk cId="2848768771" sldId="261"/>
            <ac:spMk id="8" creationId="{C56AD01E-D7E8-4019-9A07-1815DC203751}"/>
          </ac:spMkLst>
        </pc:spChg>
        <pc:spChg chg="mod">
          <ac:chgData name="김광우" userId="2a936863-4191-4eac-8abe-ae81b37592ba" providerId="ADAL" clId="{5F197428-0333-42B2-A996-01BD73AB1CE4}" dt="2022-11-02T19:18:05.132" v="2271" actId="20577"/>
          <ac:spMkLst>
            <pc:docMk/>
            <pc:sldMk cId="2848768771" sldId="261"/>
            <ac:spMk id="10" creationId="{9B2F52AB-DFC0-41EB-9256-9F325F473D31}"/>
          </ac:spMkLst>
        </pc:spChg>
        <pc:picChg chg="add del mod">
          <ac:chgData name="김광우" userId="2a936863-4191-4eac-8abe-ae81b37592ba" providerId="ADAL" clId="{5F197428-0333-42B2-A996-01BD73AB1CE4}" dt="2022-11-02T19:13:02.952" v="2061" actId="478"/>
          <ac:picMkLst>
            <pc:docMk/>
            <pc:sldMk cId="2848768771" sldId="261"/>
            <ac:picMk id="3" creationId="{B0F1704A-9992-436D-B1AE-37294CA0E63B}"/>
          </ac:picMkLst>
        </pc:picChg>
        <pc:picChg chg="add mod">
          <ac:chgData name="김광우" userId="2a936863-4191-4eac-8abe-ae81b37592ba" providerId="ADAL" clId="{5F197428-0333-42B2-A996-01BD73AB1CE4}" dt="2022-11-02T19:13:10.741" v="2063" actId="1076"/>
          <ac:picMkLst>
            <pc:docMk/>
            <pc:sldMk cId="2848768771" sldId="261"/>
            <ac:picMk id="4" creationId="{303818CC-99EB-42B2-A362-5972D8DAAB01}"/>
          </ac:picMkLst>
        </pc:picChg>
        <pc:picChg chg="add mod">
          <ac:chgData name="김광우" userId="2a936863-4191-4eac-8abe-ae81b37592ba" providerId="ADAL" clId="{5F197428-0333-42B2-A996-01BD73AB1CE4}" dt="2022-11-02T19:14:08.230" v="2090" actId="1076"/>
          <ac:picMkLst>
            <pc:docMk/>
            <pc:sldMk cId="2848768771" sldId="261"/>
            <ac:picMk id="5" creationId="{7273CAD0-FE2D-4691-A8FD-4F912D5A2879}"/>
          </ac:picMkLst>
        </pc:picChg>
        <pc:picChg chg="del">
          <ac:chgData name="김광우" userId="2a936863-4191-4eac-8abe-ae81b37592ba" providerId="ADAL" clId="{5F197428-0333-42B2-A996-01BD73AB1CE4}" dt="2022-11-02T19:12:29.231" v="2060" actId="478"/>
          <ac:picMkLst>
            <pc:docMk/>
            <pc:sldMk cId="2848768771" sldId="261"/>
            <ac:picMk id="7" creationId="{E4E39563-08DF-423E-B456-58372A63189A}"/>
          </ac:picMkLst>
        </pc:picChg>
        <pc:picChg chg="del">
          <ac:chgData name="김광우" userId="2a936863-4191-4eac-8abe-ae81b37592ba" providerId="ADAL" clId="{5F197428-0333-42B2-A996-01BD73AB1CE4}" dt="2022-11-02T19:14:05.096" v="2088" actId="478"/>
          <ac:picMkLst>
            <pc:docMk/>
            <pc:sldMk cId="2848768771" sldId="261"/>
            <ac:picMk id="9" creationId="{C0D906FA-53F8-4C0E-A10E-C0796F2DB0B4}"/>
          </ac:picMkLst>
        </pc:picChg>
        <pc:picChg chg="add mod">
          <ac:chgData name="김광우" userId="2a936863-4191-4eac-8abe-ae81b37592ba" providerId="ADAL" clId="{5F197428-0333-42B2-A996-01BD73AB1CE4}" dt="2022-11-02T19:17:17.361" v="2201" actId="1076"/>
          <ac:picMkLst>
            <pc:docMk/>
            <pc:sldMk cId="2848768771" sldId="261"/>
            <ac:picMk id="11" creationId="{000C73E5-90DA-4DB0-B498-181940105E7A}"/>
          </ac:picMkLst>
        </pc:picChg>
        <pc:picChg chg="add mod">
          <ac:chgData name="김광우" userId="2a936863-4191-4eac-8abe-ae81b37592ba" providerId="ADAL" clId="{5F197428-0333-42B2-A996-01BD73AB1CE4}" dt="2022-11-02T19:18:35.687" v="2273" actId="1076"/>
          <ac:picMkLst>
            <pc:docMk/>
            <pc:sldMk cId="2848768771" sldId="261"/>
            <ac:picMk id="12" creationId="{9D25CEB2-9A9E-485C-B8A6-D2B068B67F9C}"/>
          </ac:picMkLst>
        </pc:picChg>
        <pc:picChg chg="add mod">
          <ac:chgData name="김광우" userId="2a936863-4191-4eac-8abe-ae81b37592ba" providerId="ADAL" clId="{5F197428-0333-42B2-A996-01BD73AB1CE4}" dt="2022-11-02T19:19:01.089" v="2275" actId="1076"/>
          <ac:picMkLst>
            <pc:docMk/>
            <pc:sldMk cId="2848768771" sldId="261"/>
            <ac:picMk id="13" creationId="{33AC30CF-95BA-477B-B8CA-C9EBD9FCA329}"/>
          </ac:picMkLst>
        </pc:picChg>
      </pc:sldChg>
      <pc:sldChg chg="addSp delSp modSp add">
        <pc:chgData name="김광우" userId="2a936863-4191-4eac-8abe-ae81b37592ba" providerId="ADAL" clId="{5F197428-0333-42B2-A996-01BD73AB1CE4}" dt="2022-11-02T19:23:36.871" v="2283" actId="1076"/>
        <pc:sldMkLst>
          <pc:docMk/>
          <pc:sldMk cId="2217959498" sldId="262"/>
        </pc:sldMkLst>
        <pc:spChg chg="del">
          <ac:chgData name="김광우" userId="2a936863-4191-4eac-8abe-ae81b37592ba" providerId="ADAL" clId="{5F197428-0333-42B2-A996-01BD73AB1CE4}" dt="2022-11-02T19:23:28.693" v="2279" actId="478"/>
          <ac:spMkLst>
            <pc:docMk/>
            <pc:sldMk cId="2217959498" sldId="262"/>
            <ac:spMk id="6" creationId="{7F5EE59A-310D-4655-8A88-79E0A5D6CC90}"/>
          </ac:spMkLst>
        </pc:spChg>
        <pc:spChg chg="del">
          <ac:chgData name="김광우" userId="2a936863-4191-4eac-8abe-ae81b37592ba" providerId="ADAL" clId="{5F197428-0333-42B2-A996-01BD73AB1CE4}" dt="2022-11-02T19:23:28.693" v="2279" actId="478"/>
          <ac:spMkLst>
            <pc:docMk/>
            <pc:sldMk cId="2217959498" sldId="262"/>
            <ac:spMk id="8" creationId="{C56AD01E-D7E8-4019-9A07-1815DC203751}"/>
          </ac:spMkLst>
        </pc:spChg>
        <pc:spChg chg="del">
          <ac:chgData name="김광우" userId="2a936863-4191-4eac-8abe-ae81b37592ba" providerId="ADAL" clId="{5F197428-0333-42B2-A996-01BD73AB1CE4}" dt="2022-11-02T19:23:28.693" v="2279" actId="478"/>
          <ac:spMkLst>
            <pc:docMk/>
            <pc:sldMk cId="2217959498" sldId="262"/>
            <ac:spMk id="10" creationId="{9B2F52AB-DFC0-41EB-9256-9F325F473D31}"/>
          </ac:spMkLst>
        </pc:spChg>
        <pc:picChg chg="add mod">
          <ac:chgData name="김광우" userId="2a936863-4191-4eac-8abe-ae81b37592ba" providerId="ADAL" clId="{5F197428-0333-42B2-A996-01BD73AB1CE4}" dt="2022-11-02T19:23:36.871" v="2283" actId="1076"/>
          <ac:picMkLst>
            <pc:docMk/>
            <pc:sldMk cId="2217959498" sldId="262"/>
            <ac:picMk id="3" creationId="{9C6EAC26-A911-4F35-943B-95EA435AA494}"/>
          </ac:picMkLst>
        </pc:picChg>
        <pc:picChg chg="del">
          <ac:chgData name="김광우" userId="2a936863-4191-4eac-8abe-ae81b37592ba" providerId="ADAL" clId="{5F197428-0333-42B2-A996-01BD73AB1CE4}" dt="2022-11-02T19:23:28.693" v="2279" actId="478"/>
          <ac:picMkLst>
            <pc:docMk/>
            <pc:sldMk cId="2217959498" sldId="262"/>
            <ac:picMk id="4" creationId="{303818CC-99EB-42B2-A362-5972D8DAAB01}"/>
          </ac:picMkLst>
        </pc:picChg>
        <pc:picChg chg="del">
          <ac:chgData name="김광우" userId="2a936863-4191-4eac-8abe-ae81b37592ba" providerId="ADAL" clId="{5F197428-0333-42B2-A996-01BD73AB1CE4}" dt="2022-11-02T19:23:28.693" v="2279" actId="478"/>
          <ac:picMkLst>
            <pc:docMk/>
            <pc:sldMk cId="2217959498" sldId="262"/>
            <ac:picMk id="5" creationId="{7273CAD0-FE2D-4691-A8FD-4F912D5A2879}"/>
          </ac:picMkLst>
        </pc:picChg>
        <pc:picChg chg="del">
          <ac:chgData name="김광우" userId="2a936863-4191-4eac-8abe-ae81b37592ba" providerId="ADAL" clId="{5F197428-0333-42B2-A996-01BD73AB1CE4}" dt="2022-11-02T19:23:28.693" v="2279" actId="478"/>
          <ac:picMkLst>
            <pc:docMk/>
            <pc:sldMk cId="2217959498" sldId="262"/>
            <ac:picMk id="11" creationId="{000C73E5-90DA-4DB0-B498-181940105E7A}"/>
          </ac:picMkLst>
        </pc:picChg>
        <pc:picChg chg="del">
          <ac:chgData name="김광우" userId="2a936863-4191-4eac-8abe-ae81b37592ba" providerId="ADAL" clId="{5F197428-0333-42B2-A996-01BD73AB1CE4}" dt="2022-11-02T19:23:28.693" v="2279" actId="478"/>
          <ac:picMkLst>
            <pc:docMk/>
            <pc:sldMk cId="2217959498" sldId="262"/>
            <ac:picMk id="12" creationId="{9D25CEB2-9A9E-485C-B8A6-D2B068B67F9C}"/>
          </ac:picMkLst>
        </pc:picChg>
        <pc:picChg chg="del">
          <ac:chgData name="김광우" userId="2a936863-4191-4eac-8abe-ae81b37592ba" providerId="ADAL" clId="{5F197428-0333-42B2-A996-01BD73AB1CE4}" dt="2022-11-02T19:23:28.693" v="2279" actId="478"/>
          <ac:picMkLst>
            <pc:docMk/>
            <pc:sldMk cId="2217959498" sldId="262"/>
            <ac:picMk id="13" creationId="{33AC30CF-95BA-477B-B8CA-C9EBD9FCA329}"/>
          </ac:picMkLst>
        </pc:picChg>
      </pc:sldChg>
      <pc:sldChg chg="add del">
        <pc:chgData name="김광우" userId="2a936863-4191-4eac-8abe-ae81b37592ba" providerId="ADAL" clId="{5F197428-0333-42B2-A996-01BD73AB1CE4}" dt="2022-11-02T19:23:23.428" v="2277" actId="2696"/>
        <pc:sldMkLst>
          <pc:docMk/>
          <pc:sldMk cId="3904339522" sldId="262"/>
        </pc:sldMkLst>
      </pc:sldChg>
      <pc:sldChg chg="del">
        <pc:chgData name="김광우" userId="2a936863-4191-4eac-8abe-ae81b37592ba" providerId="ADAL" clId="{5F197428-0333-42B2-A996-01BD73AB1CE4}" dt="2022-11-01T06:15:48.766" v="21" actId="2696"/>
        <pc:sldMkLst>
          <pc:docMk/>
          <pc:sldMk cId="4191930908" sldId="262"/>
        </pc:sldMkLst>
      </pc:sldChg>
      <pc:sldChg chg="del">
        <pc:chgData name="김광우" userId="2a936863-4191-4eac-8abe-ae81b37592ba" providerId="ADAL" clId="{5F197428-0333-42B2-A996-01BD73AB1CE4}" dt="2022-11-01T06:15:49.007" v="22" actId="2696"/>
        <pc:sldMkLst>
          <pc:docMk/>
          <pc:sldMk cId="9971711" sldId="263"/>
        </pc:sldMkLst>
      </pc:sldChg>
      <pc:sldChg chg="addSp delSp modSp add">
        <pc:chgData name="김광우" userId="2a936863-4191-4eac-8abe-ae81b37592ba" providerId="ADAL" clId="{5F197428-0333-42B2-A996-01BD73AB1CE4}" dt="2022-11-02T19:26:52.182" v="2288" actId="1076"/>
        <pc:sldMkLst>
          <pc:docMk/>
          <pc:sldMk cId="1368299169" sldId="263"/>
        </pc:sldMkLst>
        <pc:picChg chg="del">
          <ac:chgData name="김광우" userId="2a936863-4191-4eac-8abe-ae81b37592ba" providerId="ADAL" clId="{5F197428-0333-42B2-A996-01BD73AB1CE4}" dt="2022-11-02T19:26:48.254" v="2285" actId="478"/>
          <ac:picMkLst>
            <pc:docMk/>
            <pc:sldMk cId="1368299169" sldId="263"/>
            <ac:picMk id="3" creationId="{9C6EAC26-A911-4F35-943B-95EA435AA494}"/>
          </ac:picMkLst>
        </pc:picChg>
        <pc:picChg chg="add mod">
          <ac:chgData name="김광우" userId="2a936863-4191-4eac-8abe-ae81b37592ba" providerId="ADAL" clId="{5F197428-0333-42B2-A996-01BD73AB1CE4}" dt="2022-11-02T19:26:52.182" v="2288" actId="1076"/>
          <ac:picMkLst>
            <pc:docMk/>
            <pc:sldMk cId="1368299169" sldId="263"/>
            <ac:picMk id="4" creationId="{5FD9D776-5042-4C75-82D8-DDDC19C49279}"/>
          </ac:picMkLst>
        </pc:picChg>
      </pc:sldChg>
      <pc:sldChg chg="del">
        <pc:chgData name="김광우" userId="2a936863-4191-4eac-8abe-ae81b37592ba" providerId="ADAL" clId="{5F197428-0333-42B2-A996-01BD73AB1CE4}" dt="2022-11-01T06:15:49.247" v="23" actId="2696"/>
        <pc:sldMkLst>
          <pc:docMk/>
          <pc:sldMk cId="275072056" sldId="264"/>
        </pc:sldMkLst>
      </pc:sldChg>
      <pc:sldChg chg="addSp delSp modSp add">
        <pc:chgData name="김광우" userId="2a936863-4191-4eac-8abe-ae81b37592ba" providerId="ADAL" clId="{5F197428-0333-42B2-A996-01BD73AB1CE4}" dt="2022-11-02T20:17:40.866" v="2965" actId="14100"/>
        <pc:sldMkLst>
          <pc:docMk/>
          <pc:sldMk cId="2542235428" sldId="264"/>
        </pc:sldMkLst>
        <pc:spChg chg="mod">
          <ac:chgData name="김광우" userId="2a936863-4191-4eac-8abe-ae81b37592ba" providerId="ADAL" clId="{5F197428-0333-42B2-A996-01BD73AB1CE4}" dt="2022-11-02T19:56:43.217" v="2301" actId="20577"/>
          <ac:spMkLst>
            <pc:docMk/>
            <pc:sldMk cId="2542235428" sldId="264"/>
            <ac:spMk id="2" creationId="{D74FAAB9-7B12-4F1F-A431-F73BC7D04A21}"/>
          </ac:spMkLst>
        </pc:spChg>
        <pc:spChg chg="del">
          <ac:chgData name="김광우" userId="2a936863-4191-4eac-8abe-ae81b37592ba" providerId="ADAL" clId="{5F197428-0333-42B2-A996-01BD73AB1CE4}" dt="2022-11-02T19:57:59.198" v="2302" actId="478"/>
          <ac:spMkLst>
            <pc:docMk/>
            <pc:sldMk cId="2542235428" sldId="264"/>
            <ac:spMk id="3" creationId="{26F95724-3EE2-4CC1-B73D-F7EA422BF608}"/>
          </ac:spMkLst>
        </pc:spChg>
        <pc:spChg chg="add mod">
          <ac:chgData name="김광우" userId="2a936863-4191-4eac-8abe-ae81b37592ba" providerId="ADAL" clId="{5F197428-0333-42B2-A996-01BD73AB1CE4}" dt="2022-11-02T20:15:56.554" v="2956" actId="20577"/>
          <ac:spMkLst>
            <pc:docMk/>
            <pc:sldMk cId="2542235428" sldId="264"/>
            <ac:spMk id="7" creationId="{EC834FE2-9960-4722-AE14-ED8B55A93872}"/>
          </ac:spMkLst>
        </pc:spChg>
        <pc:spChg chg="add mod">
          <ac:chgData name="김광우" userId="2a936863-4191-4eac-8abe-ae81b37592ba" providerId="ADAL" clId="{5F197428-0333-42B2-A996-01BD73AB1CE4}" dt="2022-11-02T20:09:38.546" v="2835" actId="1076"/>
          <ac:spMkLst>
            <pc:docMk/>
            <pc:sldMk cId="2542235428" sldId="264"/>
            <ac:spMk id="9" creationId="{BF73E779-8F2B-44DB-AA3E-7EACEE60D934}"/>
          </ac:spMkLst>
        </pc:spChg>
        <pc:spChg chg="add mod">
          <ac:chgData name="김광우" userId="2a936863-4191-4eac-8abe-ae81b37592ba" providerId="ADAL" clId="{5F197428-0333-42B2-A996-01BD73AB1CE4}" dt="2022-11-02T20:17:40.866" v="2965" actId="14100"/>
          <ac:spMkLst>
            <pc:docMk/>
            <pc:sldMk cId="2542235428" sldId="264"/>
            <ac:spMk id="12" creationId="{B859F08D-B9AA-4BD5-8D99-522C07ADC5D3}"/>
          </ac:spMkLst>
        </pc:spChg>
        <pc:grpChg chg="add mod">
          <ac:chgData name="김광우" userId="2a936863-4191-4eac-8abe-ae81b37592ba" providerId="ADAL" clId="{5F197428-0333-42B2-A996-01BD73AB1CE4}" dt="2022-11-02T19:59:31.916" v="2386" actId="1076"/>
          <ac:grpSpMkLst>
            <pc:docMk/>
            <pc:sldMk cId="2542235428" sldId="264"/>
            <ac:grpSpMk id="6" creationId="{EFCEFC79-F267-45C8-BC67-936EC05AC2BC}"/>
          </ac:grpSpMkLst>
        </pc:grpChg>
        <pc:picChg chg="add mod">
          <ac:chgData name="김광우" userId="2a936863-4191-4eac-8abe-ae81b37592ba" providerId="ADAL" clId="{5F197428-0333-42B2-A996-01BD73AB1CE4}" dt="2022-11-02T19:58:23.258" v="2307" actId="164"/>
          <ac:picMkLst>
            <pc:docMk/>
            <pc:sldMk cId="2542235428" sldId="264"/>
            <ac:picMk id="4" creationId="{2940B2ED-9E25-4ED5-A5E0-79334262F549}"/>
          </ac:picMkLst>
        </pc:picChg>
        <pc:picChg chg="add mod">
          <ac:chgData name="김광우" userId="2a936863-4191-4eac-8abe-ae81b37592ba" providerId="ADAL" clId="{5F197428-0333-42B2-A996-01BD73AB1CE4}" dt="2022-11-02T19:58:23.258" v="2307" actId="164"/>
          <ac:picMkLst>
            <pc:docMk/>
            <pc:sldMk cId="2542235428" sldId="264"/>
            <ac:picMk id="5" creationId="{408387BD-654A-444F-A691-8E62C1021C40}"/>
          </ac:picMkLst>
        </pc:picChg>
        <pc:picChg chg="add mod">
          <ac:chgData name="김광우" userId="2a936863-4191-4eac-8abe-ae81b37592ba" providerId="ADAL" clId="{5F197428-0333-42B2-A996-01BD73AB1CE4}" dt="2022-11-02T20:15:15.699" v="2898" actId="1076"/>
          <ac:picMkLst>
            <pc:docMk/>
            <pc:sldMk cId="2542235428" sldId="264"/>
            <ac:picMk id="8" creationId="{24CFB452-DEBE-42FE-AF24-76479C61E3F1}"/>
          </ac:picMkLst>
        </pc:picChg>
        <pc:picChg chg="add del mod">
          <ac:chgData name="김광우" userId="2a936863-4191-4eac-8abe-ae81b37592ba" providerId="ADAL" clId="{5F197428-0333-42B2-A996-01BD73AB1CE4}" dt="2022-11-02T20:16:02.771" v="2957" actId="478"/>
          <ac:picMkLst>
            <pc:docMk/>
            <pc:sldMk cId="2542235428" sldId="264"/>
            <ac:picMk id="10" creationId="{6177AD60-3EFD-4DE3-BE35-143CC85179AB}"/>
          </ac:picMkLst>
        </pc:picChg>
        <pc:picChg chg="add mod">
          <ac:chgData name="김광우" userId="2a936863-4191-4eac-8abe-ae81b37592ba" providerId="ADAL" clId="{5F197428-0333-42B2-A996-01BD73AB1CE4}" dt="2022-11-02T20:16:15.602" v="2959" actId="1076"/>
          <ac:picMkLst>
            <pc:docMk/>
            <pc:sldMk cId="2542235428" sldId="264"/>
            <ac:picMk id="11" creationId="{726D41C1-927D-48CE-A851-8604D018263F}"/>
          </ac:picMkLst>
        </pc:picChg>
      </pc:sldChg>
      <pc:sldChg chg="del">
        <pc:chgData name="김광우" userId="2a936863-4191-4eac-8abe-ae81b37592ba" providerId="ADAL" clId="{5F197428-0333-42B2-A996-01BD73AB1CE4}" dt="2022-11-01T06:15:49.479" v="24" actId="2696"/>
        <pc:sldMkLst>
          <pc:docMk/>
          <pc:sldMk cId="1530086273" sldId="265"/>
        </pc:sldMkLst>
      </pc:sldChg>
      <pc:sldChg chg="addSp delSp modSp add">
        <pc:chgData name="김광우" userId="2a936863-4191-4eac-8abe-ae81b37592ba" providerId="ADAL" clId="{5F197428-0333-42B2-A996-01BD73AB1CE4}" dt="2022-11-02T20:25:33.495" v="3009" actId="20577"/>
        <pc:sldMkLst>
          <pc:docMk/>
          <pc:sldMk cId="1671905525" sldId="265"/>
        </pc:sldMkLst>
        <pc:spChg chg="mod">
          <ac:chgData name="김광우" userId="2a936863-4191-4eac-8abe-ae81b37592ba" providerId="ADAL" clId="{5F197428-0333-42B2-A996-01BD73AB1CE4}" dt="2022-11-02T20:25:33.495" v="3009" actId="20577"/>
          <ac:spMkLst>
            <pc:docMk/>
            <pc:sldMk cId="1671905525" sldId="265"/>
            <ac:spMk id="2" creationId="{D74FAAB9-7B12-4F1F-A431-F73BC7D04A21}"/>
          </ac:spMkLst>
        </pc:spChg>
        <pc:spChg chg="del">
          <ac:chgData name="김광우" userId="2a936863-4191-4eac-8abe-ae81b37592ba" providerId="ADAL" clId="{5F197428-0333-42B2-A996-01BD73AB1CE4}" dt="2022-11-02T20:19:04.390" v="2968" actId="478"/>
          <ac:spMkLst>
            <pc:docMk/>
            <pc:sldMk cId="1671905525" sldId="265"/>
            <ac:spMk id="7" creationId="{EC834FE2-9960-4722-AE14-ED8B55A93872}"/>
          </ac:spMkLst>
        </pc:spChg>
        <pc:spChg chg="del">
          <ac:chgData name="김광우" userId="2a936863-4191-4eac-8abe-ae81b37592ba" providerId="ADAL" clId="{5F197428-0333-42B2-A996-01BD73AB1CE4}" dt="2022-11-02T20:19:04.390" v="2968" actId="478"/>
          <ac:spMkLst>
            <pc:docMk/>
            <pc:sldMk cId="1671905525" sldId="265"/>
            <ac:spMk id="9" creationId="{BF73E779-8F2B-44DB-AA3E-7EACEE60D934}"/>
          </ac:spMkLst>
        </pc:spChg>
        <pc:spChg chg="add mod">
          <ac:chgData name="김광우" userId="2a936863-4191-4eac-8abe-ae81b37592ba" providerId="ADAL" clId="{5F197428-0333-42B2-A996-01BD73AB1CE4}" dt="2022-11-02T20:22:36.259" v="2978" actId="1076"/>
          <ac:spMkLst>
            <pc:docMk/>
            <pc:sldMk cId="1671905525" sldId="265"/>
            <ac:spMk id="10" creationId="{7FE1B69C-1A72-4E5E-9EEE-EEC660807518}"/>
          </ac:spMkLst>
        </pc:spChg>
        <pc:spChg chg="del">
          <ac:chgData name="김광우" userId="2a936863-4191-4eac-8abe-ae81b37592ba" providerId="ADAL" clId="{5F197428-0333-42B2-A996-01BD73AB1CE4}" dt="2022-11-02T20:19:04.390" v="2968" actId="478"/>
          <ac:spMkLst>
            <pc:docMk/>
            <pc:sldMk cId="1671905525" sldId="265"/>
            <ac:spMk id="12" creationId="{B859F08D-B9AA-4BD5-8D99-522C07ADC5D3}"/>
          </ac:spMkLst>
        </pc:spChg>
        <pc:spChg chg="add mod">
          <ac:chgData name="김광우" userId="2a936863-4191-4eac-8abe-ae81b37592ba" providerId="ADAL" clId="{5F197428-0333-42B2-A996-01BD73AB1CE4}" dt="2022-11-02T20:22:36.259" v="2978" actId="1076"/>
          <ac:spMkLst>
            <pc:docMk/>
            <pc:sldMk cId="1671905525" sldId="265"/>
            <ac:spMk id="13" creationId="{518ABE8F-F823-448C-939B-3716D2FD3024}"/>
          </ac:spMkLst>
        </pc:spChg>
        <pc:grpChg chg="del">
          <ac:chgData name="김광우" userId="2a936863-4191-4eac-8abe-ae81b37592ba" providerId="ADAL" clId="{5F197428-0333-42B2-A996-01BD73AB1CE4}" dt="2022-11-02T20:19:04.390" v="2968" actId="478"/>
          <ac:grpSpMkLst>
            <pc:docMk/>
            <pc:sldMk cId="1671905525" sldId="265"/>
            <ac:grpSpMk id="6" creationId="{EFCEFC79-F267-45C8-BC67-936EC05AC2BC}"/>
          </ac:grpSpMkLst>
        </pc:grpChg>
        <pc:picChg chg="add mod">
          <ac:chgData name="김광우" userId="2a936863-4191-4eac-8abe-ae81b37592ba" providerId="ADAL" clId="{5F197428-0333-42B2-A996-01BD73AB1CE4}" dt="2022-11-02T20:22:36.259" v="2978" actId="1076"/>
          <ac:picMkLst>
            <pc:docMk/>
            <pc:sldMk cId="1671905525" sldId="265"/>
            <ac:picMk id="3" creationId="{1F4422A8-D62D-4B48-A367-01EB16537B9D}"/>
          </ac:picMkLst>
        </pc:picChg>
        <pc:picChg chg="del">
          <ac:chgData name="김광우" userId="2a936863-4191-4eac-8abe-ae81b37592ba" providerId="ADAL" clId="{5F197428-0333-42B2-A996-01BD73AB1CE4}" dt="2022-11-02T20:19:04.390" v="2968" actId="478"/>
          <ac:picMkLst>
            <pc:docMk/>
            <pc:sldMk cId="1671905525" sldId="265"/>
            <ac:picMk id="8" creationId="{24CFB452-DEBE-42FE-AF24-76479C61E3F1}"/>
          </ac:picMkLst>
        </pc:picChg>
        <pc:picChg chg="del">
          <ac:chgData name="김광우" userId="2a936863-4191-4eac-8abe-ae81b37592ba" providerId="ADAL" clId="{5F197428-0333-42B2-A996-01BD73AB1CE4}" dt="2022-11-02T20:19:04.390" v="2968" actId="478"/>
          <ac:picMkLst>
            <pc:docMk/>
            <pc:sldMk cId="1671905525" sldId="265"/>
            <ac:picMk id="11" creationId="{726D41C1-927D-48CE-A851-8604D018263F}"/>
          </ac:picMkLst>
        </pc:picChg>
        <pc:picChg chg="add mod">
          <ac:chgData name="김광우" userId="2a936863-4191-4eac-8abe-ae81b37592ba" providerId="ADAL" clId="{5F197428-0333-42B2-A996-01BD73AB1CE4}" dt="2022-11-02T20:22:38.439" v="2980" actId="1076"/>
          <ac:picMkLst>
            <pc:docMk/>
            <pc:sldMk cId="1671905525" sldId="265"/>
            <ac:picMk id="14" creationId="{9C96793B-26EC-4FBA-9B90-DCA6C8DF9936}"/>
          </ac:picMkLst>
        </pc:picChg>
      </pc:sldChg>
      <pc:sldChg chg="del">
        <pc:chgData name="김광우" userId="2a936863-4191-4eac-8abe-ae81b37592ba" providerId="ADAL" clId="{5F197428-0333-42B2-A996-01BD73AB1CE4}" dt="2022-11-01T06:15:49.718" v="25" actId="2696"/>
        <pc:sldMkLst>
          <pc:docMk/>
          <pc:sldMk cId="1148375069" sldId="266"/>
        </pc:sldMkLst>
      </pc:sldChg>
      <pc:sldChg chg="addSp delSp modSp add">
        <pc:chgData name="김광우" userId="2a936863-4191-4eac-8abe-ae81b37592ba" providerId="ADAL" clId="{5F197428-0333-42B2-A996-01BD73AB1CE4}" dt="2022-11-02T20:46:40.614" v="3050" actId="1076"/>
        <pc:sldMkLst>
          <pc:docMk/>
          <pc:sldMk cId="1852527616" sldId="266"/>
        </pc:sldMkLst>
        <pc:spChg chg="mod">
          <ac:chgData name="김광우" userId="2a936863-4191-4eac-8abe-ae81b37592ba" providerId="ADAL" clId="{5F197428-0333-42B2-A996-01BD73AB1CE4}" dt="2022-11-02T20:25:42.588" v="3038" actId="20577"/>
          <ac:spMkLst>
            <pc:docMk/>
            <pc:sldMk cId="1852527616" sldId="266"/>
            <ac:spMk id="2" creationId="{D74FAAB9-7B12-4F1F-A431-F73BC7D04A21}"/>
          </ac:spMkLst>
        </pc:spChg>
        <pc:spChg chg="del">
          <ac:chgData name="김광우" userId="2a936863-4191-4eac-8abe-ae81b37592ba" providerId="ADAL" clId="{5F197428-0333-42B2-A996-01BD73AB1CE4}" dt="2022-11-02T20:25:45.253" v="3039" actId="478"/>
          <ac:spMkLst>
            <pc:docMk/>
            <pc:sldMk cId="1852527616" sldId="266"/>
            <ac:spMk id="10" creationId="{7FE1B69C-1A72-4E5E-9EEE-EEC660807518}"/>
          </ac:spMkLst>
        </pc:spChg>
        <pc:spChg chg="del">
          <ac:chgData name="김광우" userId="2a936863-4191-4eac-8abe-ae81b37592ba" providerId="ADAL" clId="{5F197428-0333-42B2-A996-01BD73AB1CE4}" dt="2022-11-02T20:25:45.253" v="3039" actId="478"/>
          <ac:spMkLst>
            <pc:docMk/>
            <pc:sldMk cId="1852527616" sldId="266"/>
            <ac:spMk id="13" creationId="{518ABE8F-F823-448C-939B-3716D2FD3024}"/>
          </ac:spMkLst>
        </pc:spChg>
        <pc:picChg chg="del">
          <ac:chgData name="김광우" userId="2a936863-4191-4eac-8abe-ae81b37592ba" providerId="ADAL" clId="{5F197428-0333-42B2-A996-01BD73AB1CE4}" dt="2022-11-02T20:25:18.847" v="2982" actId="478"/>
          <ac:picMkLst>
            <pc:docMk/>
            <pc:sldMk cId="1852527616" sldId="266"/>
            <ac:picMk id="3" creationId="{1F4422A8-D62D-4B48-A367-01EB16537B9D}"/>
          </ac:picMkLst>
        </pc:picChg>
        <pc:picChg chg="add mod">
          <ac:chgData name="김광우" userId="2a936863-4191-4eac-8abe-ae81b37592ba" providerId="ADAL" clId="{5F197428-0333-42B2-A996-01BD73AB1CE4}" dt="2022-11-02T20:46:38.373" v="3049" actId="1076"/>
          <ac:picMkLst>
            <pc:docMk/>
            <pc:sldMk cId="1852527616" sldId="266"/>
            <ac:picMk id="4" creationId="{A4B14624-A9CF-4E38-82D2-5FF5F85DBA0E}"/>
          </ac:picMkLst>
        </pc:picChg>
        <pc:picChg chg="add mod">
          <ac:chgData name="김광우" userId="2a936863-4191-4eac-8abe-ae81b37592ba" providerId="ADAL" clId="{5F197428-0333-42B2-A996-01BD73AB1CE4}" dt="2022-11-02T20:46:40.614" v="3050" actId="1076"/>
          <ac:picMkLst>
            <pc:docMk/>
            <pc:sldMk cId="1852527616" sldId="266"/>
            <ac:picMk id="5" creationId="{AB66DF21-F0AE-4827-8293-FEBA10C2E16C}"/>
          </ac:picMkLst>
        </pc:picChg>
        <pc:picChg chg="del">
          <ac:chgData name="김광우" userId="2a936863-4191-4eac-8abe-ae81b37592ba" providerId="ADAL" clId="{5F197428-0333-42B2-A996-01BD73AB1CE4}" dt="2022-11-02T20:25:45.712" v="3040" actId="478"/>
          <ac:picMkLst>
            <pc:docMk/>
            <pc:sldMk cId="1852527616" sldId="266"/>
            <ac:picMk id="14" creationId="{9C96793B-26EC-4FBA-9B90-DCA6C8DF9936}"/>
          </ac:picMkLst>
        </pc:picChg>
      </pc:sldChg>
      <pc:sldChg chg="del">
        <pc:chgData name="김광우" userId="2a936863-4191-4eac-8abe-ae81b37592ba" providerId="ADAL" clId="{5F197428-0333-42B2-A996-01BD73AB1CE4}" dt="2022-11-01T06:15:49.935" v="26" actId="2696"/>
        <pc:sldMkLst>
          <pc:docMk/>
          <pc:sldMk cId="1449645714" sldId="267"/>
        </pc:sldMkLst>
      </pc:sldChg>
      <pc:sldChg chg="addSp delSp modSp add">
        <pc:chgData name="김광우" userId="2a936863-4191-4eac-8abe-ae81b37592ba" providerId="ADAL" clId="{5F197428-0333-42B2-A996-01BD73AB1CE4}" dt="2022-11-02T21:00:41.836" v="3105" actId="1076"/>
        <pc:sldMkLst>
          <pc:docMk/>
          <pc:sldMk cId="1718968478" sldId="267"/>
        </pc:sldMkLst>
        <pc:spChg chg="mod">
          <ac:chgData name="김광우" userId="2a936863-4191-4eac-8abe-ae81b37592ba" providerId="ADAL" clId="{5F197428-0333-42B2-A996-01BD73AB1CE4}" dt="2022-11-02T20:50:01.432" v="3053" actId="20577"/>
          <ac:spMkLst>
            <pc:docMk/>
            <pc:sldMk cId="1718968478" sldId="267"/>
            <ac:spMk id="2" creationId="{D74FAAB9-7B12-4F1F-A431-F73BC7D04A21}"/>
          </ac:spMkLst>
        </pc:spChg>
        <pc:spChg chg="add mod">
          <ac:chgData name="김광우" userId="2a936863-4191-4eac-8abe-ae81b37592ba" providerId="ADAL" clId="{5F197428-0333-42B2-A996-01BD73AB1CE4}" dt="2022-11-02T20:51:03.060" v="3068" actId="1076"/>
          <ac:spMkLst>
            <pc:docMk/>
            <pc:sldMk cId="1718968478" sldId="267"/>
            <ac:spMk id="8" creationId="{5F553B2E-5989-4CA9-9120-CE35F9C2759C}"/>
          </ac:spMkLst>
        </pc:spChg>
        <pc:spChg chg="add mod">
          <ac:chgData name="김광우" userId="2a936863-4191-4eac-8abe-ae81b37592ba" providerId="ADAL" clId="{5F197428-0333-42B2-A996-01BD73AB1CE4}" dt="2022-11-02T20:53:13.565" v="3075" actId="1076"/>
          <ac:spMkLst>
            <pc:docMk/>
            <pc:sldMk cId="1718968478" sldId="267"/>
            <ac:spMk id="9" creationId="{37CDEFF2-6123-439A-806D-A2995AFCE67F}"/>
          </ac:spMkLst>
        </pc:spChg>
        <pc:spChg chg="add del mod">
          <ac:chgData name="김광우" userId="2a936863-4191-4eac-8abe-ae81b37592ba" providerId="ADAL" clId="{5F197428-0333-42B2-A996-01BD73AB1CE4}" dt="2022-11-02T20:56:54.184" v="3080" actId="478"/>
          <ac:spMkLst>
            <pc:docMk/>
            <pc:sldMk cId="1718968478" sldId="267"/>
            <ac:spMk id="10" creationId="{4D61B3FC-62C5-4366-931F-6064EE9D7489}"/>
          </ac:spMkLst>
        </pc:spChg>
        <pc:spChg chg="add mod">
          <ac:chgData name="김광우" userId="2a936863-4191-4eac-8abe-ae81b37592ba" providerId="ADAL" clId="{5F197428-0333-42B2-A996-01BD73AB1CE4}" dt="2022-11-02T20:58:15.366" v="3088" actId="1076"/>
          <ac:spMkLst>
            <pc:docMk/>
            <pc:sldMk cId="1718968478" sldId="267"/>
            <ac:spMk id="11" creationId="{4C811EB0-CC61-48E6-9CD5-036515C6A247}"/>
          </ac:spMkLst>
        </pc:spChg>
        <pc:spChg chg="add mod">
          <ac:chgData name="김광우" userId="2a936863-4191-4eac-8abe-ae81b37592ba" providerId="ADAL" clId="{5F197428-0333-42B2-A996-01BD73AB1CE4}" dt="2022-11-02T20:58:25.986" v="3091" actId="1076"/>
          <ac:spMkLst>
            <pc:docMk/>
            <pc:sldMk cId="1718968478" sldId="267"/>
            <ac:spMk id="12" creationId="{92E02341-D80A-4371-81B8-3CCECD0C22C0}"/>
          </ac:spMkLst>
        </pc:spChg>
        <pc:spChg chg="add mod">
          <ac:chgData name="김광우" userId="2a936863-4191-4eac-8abe-ae81b37592ba" providerId="ADAL" clId="{5F197428-0333-42B2-A996-01BD73AB1CE4}" dt="2022-11-02T20:58:46.707" v="3103" actId="20577"/>
          <ac:spMkLst>
            <pc:docMk/>
            <pc:sldMk cId="1718968478" sldId="267"/>
            <ac:spMk id="13" creationId="{FB5E75DD-6E23-4030-9CD8-BC9095D939A4}"/>
          </ac:spMkLst>
        </pc:spChg>
        <pc:picChg chg="add mod modCrop">
          <ac:chgData name="김광우" userId="2a936863-4191-4eac-8abe-ae81b37592ba" providerId="ADAL" clId="{5F197428-0333-42B2-A996-01BD73AB1CE4}" dt="2022-11-02T20:51:04.896" v="3069" actId="1076"/>
          <ac:picMkLst>
            <pc:docMk/>
            <pc:sldMk cId="1718968478" sldId="267"/>
            <ac:picMk id="3" creationId="{F9490A50-2255-4135-890E-7672DC360CD6}"/>
          </ac:picMkLst>
        </pc:picChg>
        <pc:picChg chg="del">
          <ac:chgData name="김광우" userId="2a936863-4191-4eac-8abe-ae81b37592ba" providerId="ADAL" clId="{5F197428-0333-42B2-A996-01BD73AB1CE4}" dt="2022-11-02T20:50:03.137" v="3054" actId="478"/>
          <ac:picMkLst>
            <pc:docMk/>
            <pc:sldMk cId="1718968478" sldId="267"/>
            <ac:picMk id="4" creationId="{A4B14624-A9CF-4E38-82D2-5FF5F85DBA0E}"/>
          </ac:picMkLst>
        </pc:picChg>
        <pc:picChg chg="del">
          <ac:chgData name="김광우" userId="2a936863-4191-4eac-8abe-ae81b37592ba" providerId="ADAL" clId="{5F197428-0333-42B2-A996-01BD73AB1CE4}" dt="2022-11-02T20:50:03.785" v="3055" actId="478"/>
          <ac:picMkLst>
            <pc:docMk/>
            <pc:sldMk cId="1718968478" sldId="267"/>
            <ac:picMk id="5" creationId="{AB66DF21-F0AE-4827-8293-FEBA10C2E16C}"/>
          </ac:picMkLst>
        </pc:picChg>
        <pc:picChg chg="add mod">
          <ac:chgData name="김광우" userId="2a936863-4191-4eac-8abe-ae81b37592ba" providerId="ADAL" clId="{5F197428-0333-42B2-A996-01BD73AB1CE4}" dt="2022-11-02T20:50:13.530" v="3057" actId="1076"/>
          <ac:picMkLst>
            <pc:docMk/>
            <pc:sldMk cId="1718968478" sldId="267"/>
            <ac:picMk id="6" creationId="{1CCF4CC5-B524-4784-86F5-D07A18201559}"/>
          </ac:picMkLst>
        </pc:picChg>
        <pc:picChg chg="add mod">
          <ac:chgData name="김광우" userId="2a936863-4191-4eac-8abe-ae81b37592ba" providerId="ADAL" clId="{5F197428-0333-42B2-A996-01BD73AB1CE4}" dt="2022-11-02T20:51:10.158" v="3071" actId="1076"/>
          <ac:picMkLst>
            <pc:docMk/>
            <pc:sldMk cId="1718968478" sldId="267"/>
            <ac:picMk id="7" creationId="{D692DEEB-D847-4954-A8DF-EFF6D61C2392}"/>
          </ac:picMkLst>
        </pc:picChg>
        <pc:picChg chg="add mod">
          <ac:chgData name="김광우" userId="2a936863-4191-4eac-8abe-ae81b37592ba" providerId="ADAL" clId="{5F197428-0333-42B2-A996-01BD73AB1CE4}" dt="2022-11-02T21:00:41.836" v="3105" actId="1076"/>
          <ac:picMkLst>
            <pc:docMk/>
            <pc:sldMk cId="1718968478" sldId="267"/>
            <ac:picMk id="14" creationId="{DF1444C2-F5FE-4F03-A153-32781D72B1F0}"/>
          </ac:picMkLst>
        </pc:picChg>
      </pc:sldChg>
      <pc:sldChg chg="del">
        <pc:chgData name="김광우" userId="2a936863-4191-4eac-8abe-ae81b37592ba" providerId="ADAL" clId="{5F197428-0333-42B2-A996-01BD73AB1CE4}" dt="2022-11-01T06:15:50.255" v="27" actId="2696"/>
        <pc:sldMkLst>
          <pc:docMk/>
          <pc:sldMk cId="579759627" sldId="268"/>
        </pc:sldMkLst>
      </pc:sldChg>
      <pc:sldChg chg="addSp delSp modSp add">
        <pc:chgData name="김광우" userId="2a936863-4191-4eac-8abe-ae81b37592ba" providerId="ADAL" clId="{5F197428-0333-42B2-A996-01BD73AB1CE4}" dt="2022-11-02T21:15:48.775" v="3118" actId="1076"/>
        <pc:sldMkLst>
          <pc:docMk/>
          <pc:sldMk cId="2405985798" sldId="268"/>
        </pc:sldMkLst>
        <pc:spChg chg="mod">
          <ac:chgData name="김광우" userId="2a936863-4191-4eac-8abe-ae81b37592ba" providerId="ADAL" clId="{5F197428-0333-42B2-A996-01BD73AB1CE4}" dt="2022-11-02T21:13:18.107" v="3113" actId="20577"/>
          <ac:spMkLst>
            <pc:docMk/>
            <pc:sldMk cId="2405985798" sldId="268"/>
            <ac:spMk id="2" creationId="{D74FAAB9-7B12-4F1F-A431-F73BC7D04A21}"/>
          </ac:spMkLst>
        </pc:spChg>
        <pc:spChg chg="del">
          <ac:chgData name="김광우" userId="2a936863-4191-4eac-8abe-ae81b37592ba" providerId="ADAL" clId="{5F197428-0333-42B2-A996-01BD73AB1CE4}" dt="2022-11-02T21:13:21.525" v="3114" actId="478"/>
          <ac:spMkLst>
            <pc:docMk/>
            <pc:sldMk cId="2405985798" sldId="268"/>
            <ac:spMk id="8" creationId="{5F553B2E-5989-4CA9-9120-CE35F9C2759C}"/>
          </ac:spMkLst>
        </pc:spChg>
        <pc:spChg chg="del">
          <ac:chgData name="김광우" userId="2a936863-4191-4eac-8abe-ae81b37592ba" providerId="ADAL" clId="{5F197428-0333-42B2-A996-01BD73AB1CE4}" dt="2022-11-02T21:13:21.525" v="3114" actId="478"/>
          <ac:spMkLst>
            <pc:docMk/>
            <pc:sldMk cId="2405985798" sldId="268"/>
            <ac:spMk id="9" creationId="{37CDEFF2-6123-439A-806D-A2995AFCE67F}"/>
          </ac:spMkLst>
        </pc:spChg>
        <pc:spChg chg="del">
          <ac:chgData name="김광우" userId="2a936863-4191-4eac-8abe-ae81b37592ba" providerId="ADAL" clId="{5F197428-0333-42B2-A996-01BD73AB1CE4}" dt="2022-11-02T21:13:21.525" v="3114" actId="478"/>
          <ac:spMkLst>
            <pc:docMk/>
            <pc:sldMk cId="2405985798" sldId="268"/>
            <ac:spMk id="11" creationId="{4C811EB0-CC61-48E6-9CD5-036515C6A247}"/>
          </ac:spMkLst>
        </pc:spChg>
        <pc:spChg chg="del">
          <ac:chgData name="김광우" userId="2a936863-4191-4eac-8abe-ae81b37592ba" providerId="ADAL" clId="{5F197428-0333-42B2-A996-01BD73AB1CE4}" dt="2022-11-02T21:13:21.525" v="3114" actId="478"/>
          <ac:spMkLst>
            <pc:docMk/>
            <pc:sldMk cId="2405985798" sldId="268"/>
            <ac:spMk id="12" creationId="{92E02341-D80A-4371-81B8-3CCECD0C22C0}"/>
          </ac:spMkLst>
        </pc:spChg>
        <pc:spChg chg="del">
          <ac:chgData name="김광우" userId="2a936863-4191-4eac-8abe-ae81b37592ba" providerId="ADAL" clId="{5F197428-0333-42B2-A996-01BD73AB1CE4}" dt="2022-11-02T21:13:21.525" v="3114" actId="478"/>
          <ac:spMkLst>
            <pc:docMk/>
            <pc:sldMk cId="2405985798" sldId="268"/>
            <ac:spMk id="13" creationId="{FB5E75DD-6E23-4030-9CD8-BC9095D939A4}"/>
          </ac:spMkLst>
        </pc:spChg>
        <pc:picChg chg="del">
          <ac:chgData name="김광우" userId="2a936863-4191-4eac-8abe-ae81b37592ba" providerId="ADAL" clId="{5F197428-0333-42B2-A996-01BD73AB1CE4}" dt="2022-11-02T21:13:21.525" v="3114" actId="478"/>
          <ac:picMkLst>
            <pc:docMk/>
            <pc:sldMk cId="2405985798" sldId="268"/>
            <ac:picMk id="3" creationId="{F9490A50-2255-4135-890E-7672DC360CD6}"/>
          </ac:picMkLst>
        </pc:picChg>
        <pc:picChg chg="add mod">
          <ac:chgData name="김광우" userId="2a936863-4191-4eac-8abe-ae81b37592ba" providerId="ADAL" clId="{5F197428-0333-42B2-A996-01BD73AB1CE4}" dt="2022-11-02T21:15:48.775" v="3118" actId="1076"/>
          <ac:picMkLst>
            <pc:docMk/>
            <pc:sldMk cId="2405985798" sldId="268"/>
            <ac:picMk id="4" creationId="{59A648B1-1D2C-4343-BBDF-8645060A69C3}"/>
          </ac:picMkLst>
        </pc:picChg>
        <pc:picChg chg="del">
          <ac:chgData name="김광우" userId="2a936863-4191-4eac-8abe-ae81b37592ba" providerId="ADAL" clId="{5F197428-0333-42B2-A996-01BD73AB1CE4}" dt="2022-11-02T21:13:21.525" v="3114" actId="478"/>
          <ac:picMkLst>
            <pc:docMk/>
            <pc:sldMk cId="2405985798" sldId="268"/>
            <ac:picMk id="6" creationId="{1CCF4CC5-B524-4784-86F5-D07A18201559}"/>
          </ac:picMkLst>
        </pc:picChg>
        <pc:picChg chg="del">
          <ac:chgData name="김광우" userId="2a936863-4191-4eac-8abe-ae81b37592ba" providerId="ADAL" clId="{5F197428-0333-42B2-A996-01BD73AB1CE4}" dt="2022-11-02T21:13:21.525" v="3114" actId="478"/>
          <ac:picMkLst>
            <pc:docMk/>
            <pc:sldMk cId="2405985798" sldId="268"/>
            <ac:picMk id="7" creationId="{D692DEEB-D847-4954-A8DF-EFF6D61C2392}"/>
          </ac:picMkLst>
        </pc:picChg>
        <pc:picChg chg="del">
          <ac:chgData name="김광우" userId="2a936863-4191-4eac-8abe-ae81b37592ba" providerId="ADAL" clId="{5F197428-0333-42B2-A996-01BD73AB1CE4}" dt="2022-11-02T21:13:21.525" v="3114" actId="478"/>
          <ac:picMkLst>
            <pc:docMk/>
            <pc:sldMk cId="2405985798" sldId="268"/>
            <ac:picMk id="14" creationId="{DF1444C2-F5FE-4F03-A153-32781D72B1F0}"/>
          </ac:picMkLst>
        </pc:picChg>
      </pc:sldChg>
      <pc:sldChg chg="addSp delSp modSp add">
        <pc:chgData name="김광우" userId="2a936863-4191-4eac-8abe-ae81b37592ba" providerId="ADAL" clId="{5F197428-0333-42B2-A996-01BD73AB1CE4}" dt="2022-11-02T21:44:25.313" v="3136" actId="1076"/>
        <pc:sldMkLst>
          <pc:docMk/>
          <pc:sldMk cId="2218390252" sldId="269"/>
        </pc:sldMkLst>
        <pc:spChg chg="mod">
          <ac:chgData name="김광우" userId="2a936863-4191-4eac-8abe-ae81b37592ba" providerId="ADAL" clId="{5F197428-0333-42B2-A996-01BD73AB1CE4}" dt="2022-11-02T21:19:06.903" v="3125" actId="255"/>
          <ac:spMkLst>
            <pc:docMk/>
            <pc:sldMk cId="2218390252" sldId="269"/>
            <ac:spMk id="2" creationId="{D74FAAB9-7B12-4F1F-A431-F73BC7D04A21}"/>
          </ac:spMkLst>
        </pc:spChg>
        <pc:picChg chg="add mod">
          <ac:chgData name="김광우" userId="2a936863-4191-4eac-8abe-ae81b37592ba" providerId="ADAL" clId="{5F197428-0333-42B2-A996-01BD73AB1CE4}" dt="2022-11-02T21:39:04.303" v="3128" actId="1076"/>
          <ac:picMkLst>
            <pc:docMk/>
            <pc:sldMk cId="2218390252" sldId="269"/>
            <ac:picMk id="3" creationId="{CC92B76A-FD14-4964-959A-5E85A2110F6D}"/>
          </ac:picMkLst>
        </pc:picChg>
        <pc:picChg chg="del">
          <ac:chgData name="김광우" userId="2a936863-4191-4eac-8abe-ae81b37592ba" providerId="ADAL" clId="{5F197428-0333-42B2-A996-01BD73AB1CE4}" dt="2022-11-02T21:36:53.166" v="3126" actId="478"/>
          <ac:picMkLst>
            <pc:docMk/>
            <pc:sldMk cId="2218390252" sldId="269"/>
            <ac:picMk id="4" creationId="{59A648B1-1D2C-4343-BBDF-8645060A69C3}"/>
          </ac:picMkLst>
        </pc:picChg>
        <pc:picChg chg="add mod">
          <ac:chgData name="김광우" userId="2a936863-4191-4eac-8abe-ae81b37592ba" providerId="ADAL" clId="{5F197428-0333-42B2-A996-01BD73AB1CE4}" dt="2022-11-02T21:44:25.313" v="3136" actId="1076"/>
          <ac:picMkLst>
            <pc:docMk/>
            <pc:sldMk cId="2218390252" sldId="269"/>
            <ac:picMk id="5" creationId="{5E463BF8-DB35-4AB6-A089-D4F7AA5E6EE3}"/>
          </ac:picMkLst>
        </pc:picChg>
        <pc:picChg chg="add mod">
          <ac:chgData name="김광우" userId="2a936863-4191-4eac-8abe-ae81b37592ba" providerId="ADAL" clId="{5F197428-0333-42B2-A996-01BD73AB1CE4}" dt="2022-11-02T21:43:44.122" v="3132" actId="1076"/>
          <ac:picMkLst>
            <pc:docMk/>
            <pc:sldMk cId="2218390252" sldId="269"/>
            <ac:picMk id="6" creationId="{4AAABCBB-F770-42A9-A9CE-BC54EEC47F16}"/>
          </ac:picMkLst>
        </pc:picChg>
        <pc:picChg chg="add mod">
          <ac:chgData name="김광우" userId="2a936863-4191-4eac-8abe-ae81b37592ba" providerId="ADAL" clId="{5F197428-0333-42B2-A996-01BD73AB1CE4}" dt="2022-11-02T21:44:23.753" v="3135" actId="1076"/>
          <ac:picMkLst>
            <pc:docMk/>
            <pc:sldMk cId="2218390252" sldId="269"/>
            <ac:picMk id="7" creationId="{09F7C3C6-1B9C-4666-8D1D-C3946CDC0E53}"/>
          </ac:picMkLst>
        </pc:picChg>
      </pc:sldChg>
      <pc:sldChg chg="addSp delSp modSp add">
        <pc:chgData name="김광우" userId="2a936863-4191-4eac-8abe-ae81b37592ba" providerId="ADAL" clId="{5F197428-0333-42B2-A996-01BD73AB1CE4}" dt="2022-11-02T21:46:56.702" v="3141" actId="1076"/>
        <pc:sldMkLst>
          <pc:docMk/>
          <pc:sldMk cId="2513066870" sldId="270"/>
        </pc:sldMkLst>
        <pc:picChg chg="del">
          <ac:chgData name="김광우" userId="2a936863-4191-4eac-8abe-ae81b37592ba" providerId="ADAL" clId="{5F197428-0333-42B2-A996-01BD73AB1CE4}" dt="2022-11-02T21:46:54.753" v="3139" actId="478"/>
          <ac:picMkLst>
            <pc:docMk/>
            <pc:sldMk cId="2513066870" sldId="270"/>
            <ac:picMk id="3" creationId="{CC92B76A-FD14-4964-959A-5E85A2110F6D}"/>
          </ac:picMkLst>
        </pc:picChg>
        <pc:picChg chg="add mod">
          <ac:chgData name="김광우" userId="2a936863-4191-4eac-8abe-ae81b37592ba" providerId="ADAL" clId="{5F197428-0333-42B2-A996-01BD73AB1CE4}" dt="2022-11-02T21:46:56.702" v="3141" actId="1076"/>
          <ac:picMkLst>
            <pc:docMk/>
            <pc:sldMk cId="2513066870" sldId="270"/>
            <ac:picMk id="4" creationId="{303383CC-40D7-4445-A5FD-D46C6726E7F1}"/>
          </ac:picMkLst>
        </pc:picChg>
        <pc:picChg chg="del">
          <ac:chgData name="김광우" userId="2a936863-4191-4eac-8abe-ae81b37592ba" providerId="ADAL" clId="{5F197428-0333-42B2-A996-01BD73AB1CE4}" dt="2022-11-02T21:46:53.102" v="3138" actId="478"/>
          <ac:picMkLst>
            <pc:docMk/>
            <pc:sldMk cId="2513066870" sldId="270"/>
            <ac:picMk id="5" creationId="{5E463BF8-DB35-4AB6-A089-D4F7AA5E6EE3}"/>
          </ac:picMkLst>
        </pc:picChg>
        <pc:picChg chg="del">
          <ac:chgData name="김광우" userId="2a936863-4191-4eac-8abe-ae81b37592ba" providerId="ADAL" clId="{5F197428-0333-42B2-A996-01BD73AB1CE4}" dt="2022-11-02T21:46:53.102" v="3138" actId="478"/>
          <ac:picMkLst>
            <pc:docMk/>
            <pc:sldMk cId="2513066870" sldId="270"/>
            <ac:picMk id="6" creationId="{4AAABCBB-F770-42A9-A9CE-BC54EEC47F16}"/>
          </ac:picMkLst>
        </pc:picChg>
        <pc:picChg chg="del">
          <ac:chgData name="김광우" userId="2a936863-4191-4eac-8abe-ae81b37592ba" providerId="ADAL" clId="{5F197428-0333-42B2-A996-01BD73AB1CE4}" dt="2022-11-02T21:46:53.102" v="3138" actId="478"/>
          <ac:picMkLst>
            <pc:docMk/>
            <pc:sldMk cId="2513066870" sldId="270"/>
            <ac:picMk id="7" creationId="{09F7C3C6-1B9C-4666-8D1D-C3946CDC0E53}"/>
          </ac:picMkLst>
        </pc:picChg>
      </pc:sldChg>
      <pc:sldChg chg="addSp delSp modSp add">
        <pc:chgData name="김광우" userId="2a936863-4191-4eac-8abe-ae81b37592ba" providerId="ADAL" clId="{5F197428-0333-42B2-A996-01BD73AB1CE4}" dt="2022-11-02T21:56:24.792" v="3155"/>
        <pc:sldMkLst>
          <pc:docMk/>
          <pc:sldMk cId="877839160" sldId="271"/>
        </pc:sldMkLst>
        <pc:spChg chg="mod">
          <ac:chgData name="김광우" userId="2a936863-4191-4eac-8abe-ae81b37592ba" providerId="ADAL" clId="{5F197428-0333-42B2-A996-01BD73AB1CE4}" dt="2022-11-02T21:56:24.792" v="3155"/>
          <ac:spMkLst>
            <pc:docMk/>
            <pc:sldMk cId="877839160" sldId="271"/>
            <ac:spMk id="2" creationId="{D74FAAB9-7B12-4F1F-A431-F73BC7D04A21}"/>
          </ac:spMkLst>
        </pc:spChg>
        <pc:picChg chg="add mod">
          <ac:chgData name="김광우" userId="2a936863-4191-4eac-8abe-ae81b37592ba" providerId="ADAL" clId="{5F197428-0333-42B2-A996-01BD73AB1CE4}" dt="2022-11-02T21:53:00.326" v="3147" actId="1076"/>
          <ac:picMkLst>
            <pc:docMk/>
            <pc:sldMk cId="877839160" sldId="271"/>
            <ac:picMk id="3" creationId="{76125475-90B4-4F23-BEDC-74B1E226FE9B}"/>
          </ac:picMkLst>
        </pc:picChg>
        <pc:picChg chg="del">
          <ac:chgData name="김광우" userId="2a936863-4191-4eac-8abe-ae81b37592ba" providerId="ADAL" clId="{5F197428-0333-42B2-A996-01BD73AB1CE4}" dt="2022-11-02T21:52:54.231" v="3143" actId="478"/>
          <ac:picMkLst>
            <pc:docMk/>
            <pc:sldMk cId="877839160" sldId="271"/>
            <ac:picMk id="4" creationId="{303383CC-40D7-4445-A5FD-D46C6726E7F1}"/>
          </ac:picMkLst>
        </pc:picChg>
      </pc:sldChg>
      <pc:sldChg chg="addSp delSp modSp add">
        <pc:chgData name="김광우" userId="2a936863-4191-4eac-8abe-ae81b37592ba" providerId="ADAL" clId="{5F197428-0333-42B2-A996-01BD73AB1CE4}" dt="2022-11-02T21:56:28" v="3156"/>
        <pc:sldMkLst>
          <pc:docMk/>
          <pc:sldMk cId="1582415624" sldId="272"/>
        </pc:sldMkLst>
        <pc:spChg chg="mod">
          <ac:chgData name="김광우" userId="2a936863-4191-4eac-8abe-ae81b37592ba" providerId="ADAL" clId="{5F197428-0333-42B2-A996-01BD73AB1CE4}" dt="2022-11-02T21:56:28" v="3156"/>
          <ac:spMkLst>
            <pc:docMk/>
            <pc:sldMk cId="1582415624" sldId="272"/>
            <ac:spMk id="2" creationId="{D74FAAB9-7B12-4F1F-A431-F73BC7D04A21}"/>
          </ac:spMkLst>
        </pc:spChg>
        <pc:picChg chg="del">
          <ac:chgData name="김광우" userId="2a936863-4191-4eac-8abe-ae81b37592ba" providerId="ADAL" clId="{5F197428-0333-42B2-A996-01BD73AB1CE4}" dt="2022-11-02T21:56:07.486" v="3149" actId="478"/>
          <ac:picMkLst>
            <pc:docMk/>
            <pc:sldMk cId="1582415624" sldId="272"/>
            <ac:picMk id="3" creationId="{76125475-90B4-4F23-BEDC-74B1E226FE9B}"/>
          </ac:picMkLst>
        </pc:picChg>
        <pc:picChg chg="add mod">
          <ac:chgData name="김광우" userId="2a936863-4191-4eac-8abe-ae81b37592ba" providerId="ADAL" clId="{5F197428-0333-42B2-A996-01BD73AB1CE4}" dt="2022-11-02T21:56:14.337" v="3154" actId="1076"/>
          <ac:picMkLst>
            <pc:docMk/>
            <pc:sldMk cId="1582415624" sldId="272"/>
            <ac:picMk id="4" creationId="{405146DC-66C0-485C-B7BE-198C0CA9CAA6}"/>
          </ac:picMkLst>
        </pc:picChg>
      </pc:sldChg>
      <pc:sldChg chg="addSp delSp modSp add">
        <pc:chgData name="김광우" userId="2a936863-4191-4eac-8abe-ae81b37592ba" providerId="ADAL" clId="{5F197428-0333-42B2-A996-01BD73AB1CE4}" dt="2022-11-02T22:02:52.555" v="3185" actId="1076"/>
        <pc:sldMkLst>
          <pc:docMk/>
          <pc:sldMk cId="3673405484" sldId="273"/>
        </pc:sldMkLst>
        <pc:picChg chg="add mod">
          <ac:chgData name="김광우" userId="2a936863-4191-4eac-8abe-ae81b37592ba" providerId="ADAL" clId="{5F197428-0333-42B2-A996-01BD73AB1CE4}" dt="2022-11-02T22:02:09.482" v="3168" actId="1076"/>
          <ac:picMkLst>
            <pc:docMk/>
            <pc:sldMk cId="3673405484" sldId="273"/>
            <ac:picMk id="3" creationId="{CD7DC142-7A29-4283-9CD3-854A9C85E8E4}"/>
          </ac:picMkLst>
        </pc:picChg>
        <pc:picChg chg="del">
          <ac:chgData name="김광우" userId="2a936863-4191-4eac-8abe-ae81b37592ba" providerId="ADAL" clId="{5F197428-0333-42B2-A996-01BD73AB1CE4}" dt="2022-11-02T22:00:53.573" v="3158" actId="478"/>
          <ac:picMkLst>
            <pc:docMk/>
            <pc:sldMk cId="3673405484" sldId="273"/>
            <ac:picMk id="4" creationId="{405146DC-66C0-485C-B7BE-198C0CA9CAA6}"/>
          </ac:picMkLst>
        </pc:picChg>
        <pc:picChg chg="add del mod">
          <ac:chgData name="김광우" userId="2a936863-4191-4eac-8abe-ae81b37592ba" providerId="ADAL" clId="{5F197428-0333-42B2-A996-01BD73AB1CE4}" dt="2022-11-02T22:01:53.041" v="3165"/>
          <ac:picMkLst>
            <pc:docMk/>
            <pc:sldMk cId="3673405484" sldId="273"/>
            <ac:picMk id="5" creationId="{FDFA7DD2-929A-4EBA-A3D3-F678C44C92FB}"/>
          </ac:picMkLst>
        </pc:picChg>
        <pc:picChg chg="add mod modCrop">
          <ac:chgData name="김광우" userId="2a936863-4191-4eac-8abe-ae81b37592ba" providerId="ADAL" clId="{5F197428-0333-42B2-A996-01BD73AB1CE4}" dt="2022-11-02T22:02:52.555" v="3185" actId="1076"/>
          <ac:picMkLst>
            <pc:docMk/>
            <pc:sldMk cId="3673405484" sldId="273"/>
            <ac:picMk id="6" creationId="{E9ED7122-A041-425F-B808-1D568A7439A4}"/>
          </ac:picMkLst>
        </pc:picChg>
        <pc:picChg chg="add mod modCrop">
          <ac:chgData name="김광우" userId="2a936863-4191-4eac-8abe-ae81b37592ba" providerId="ADAL" clId="{5F197428-0333-42B2-A996-01BD73AB1CE4}" dt="2022-11-02T22:02:50.628" v="3184" actId="1076"/>
          <ac:picMkLst>
            <pc:docMk/>
            <pc:sldMk cId="3673405484" sldId="273"/>
            <ac:picMk id="7" creationId="{F682E19F-EB3F-4515-82C6-2CBB1DB57A90}"/>
          </ac:picMkLst>
        </pc:picChg>
      </pc:sldChg>
    </pc:docChg>
  </pc:docChgLst>
  <pc:docChgLst>
    <pc:chgData name="김광우" userId="2a936863-4191-4eac-8abe-ae81b37592ba" providerId="ADAL" clId="{AADC24AD-577C-47FC-A080-1762B0AA4EE2}"/>
    <pc:docChg chg="undo redo custSel addSld delSld modSld">
      <pc:chgData name="김광우" userId="2a936863-4191-4eac-8abe-ae81b37592ba" providerId="ADAL" clId="{AADC24AD-577C-47FC-A080-1762B0AA4EE2}" dt="2022-10-20T12:04:37.370" v="1275" actId="1076"/>
      <pc:docMkLst>
        <pc:docMk/>
      </pc:docMkLst>
      <pc:sldChg chg="modSp add">
        <pc:chgData name="김광우" userId="2a936863-4191-4eac-8abe-ae81b37592ba" providerId="ADAL" clId="{AADC24AD-577C-47FC-A080-1762B0AA4EE2}" dt="2022-10-20T04:40:14.262" v="15" actId="20577"/>
        <pc:sldMkLst>
          <pc:docMk/>
          <pc:sldMk cId="2923613621" sldId="256"/>
        </pc:sldMkLst>
        <pc:spChg chg="mod">
          <ac:chgData name="김광우" userId="2a936863-4191-4eac-8abe-ae81b37592ba" providerId="ADAL" clId="{AADC24AD-577C-47FC-A080-1762B0AA4EE2}" dt="2022-10-20T04:39:53.460" v="2" actId="27636"/>
          <ac:spMkLst>
            <pc:docMk/>
            <pc:sldMk cId="2923613621" sldId="256"/>
            <ac:spMk id="2" creationId="{1440B84A-181F-49A4-83FB-45A03602AF8B}"/>
          </ac:spMkLst>
        </pc:spChg>
        <pc:spChg chg="mod">
          <ac:chgData name="김광우" userId="2a936863-4191-4eac-8abe-ae81b37592ba" providerId="ADAL" clId="{AADC24AD-577C-47FC-A080-1762B0AA4EE2}" dt="2022-10-20T04:40:14.262" v="15" actId="20577"/>
          <ac:spMkLst>
            <pc:docMk/>
            <pc:sldMk cId="2923613621" sldId="256"/>
            <ac:spMk id="3" creationId="{F33CEA15-A402-4521-9CAB-F884FECD7F19}"/>
          </ac:spMkLst>
        </pc:spChg>
      </pc:sldChg>
      <pc:sldChg chg="modSp add">
        <pc:chgData name="김광우" userId="2a936863-4191-4eac-8abe-ae81b37592ba" providerId="ADAL" clId="{AADC24AD-577C-47FC-A080-1762B0AA4EE2}" dt="2022-10-20T05:12:15.903" v="132" actId="20577"/>
        <pc:sldMkLst>
          <pc:docMk/>
          <pc:sldMk cId="4032276673" sldId="257"/>
        </pc:sldMkLst>
        <pc:spChg chg="mod">
          <ac:chgData name="김광우" userId="2a936863-4191-4eac-8abe-ae81b37592ba" providerId="ADAL" clId="{AADC24AD-577C-47FC-A080-1762B0AA4EE2}" dt="2022-10-20T05:12:15.903" v="132" actId="20577"/>
          <ac:spMkLst>
            <pc:docMk/>
            <pc:sldMk cId="4032276673" sldId="257"/>
            <ac:spMk id="2" creationId="{F4F16C53-3418-4FF8-B4B7-228B46A5FAFF}"/>
          </ac:spMkLst>
        </pc:spChg>
        <pc:spChg chg="mod">
          <ac:chgData name="김광우" userId="2a936863-4191-4eac-8abe-ae81b37592ba" providerId="ADAL" clId="{AADC24AD-577C-47FC-A080-1762B0AA4EE2}" dt="2022-10-20T05:09:58.899" v="114" actId="20577"/>
          <ac:spMkLst>
            <pc:docMk/>
            <pc:sldMk cId="4032276673" sldId="257"/>
            <ac:spMk id="3" creationId="{369D1276-2FF1-4261-83E1-00A2CACAFF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28F2C-F651-4F25-9FDB-75A5DC937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1F7FC2-71FA-4458-AF95-2F11D684F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0A598-24D8-4E74-89AA-42F52CFA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4FB2D-FF28-493E-9AFF-184F482D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05795-2282-4A53-962D-13D9A3A9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0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5735A-870B-48A5-89C8-92BE7F6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6FF60-71A0-4D98-A603-4A102C2BB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EAA92-604C-4C85-B41E-FDE1813F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9D11E-7954-454C-BA33-F97027B5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FC5B8-0754-4587-967A-3C17D621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5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B4AAA7-725A-4FBC-9E57-C76EE1FBF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E6E507-BE76-43D8-A537-0450DE08C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49FBD-0F3F-458E-9FDB-C502CBB7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3614C-064B-4B1D-84C9-BA56EFDD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A52FB-73E0-498B-A077-5F6D8A9A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9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4B0BA-D441-4384-B548-2879C175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D4DBB-903B-4A99-9CA7-6DB9B1B2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D3660-5C8B-4ACD-93E0-8B1252AE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D07C8-215F-4341-993A-F01CB83B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990E9-0799-4497-93AF-2B3DFDBA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5A0EE-FCA3-42D6-9432-B3D2A33C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A419E-BB1B-48D0-A9C5-0B4836DD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B156C-57FD-4C1B-BE19-510F2BC8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BAD1-B3D5-4A7A-9B43-0C5D137F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02CE3-2C0E-45C1-89E4-D3B746B9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7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A4C1E-1EC1-444B-BE0E-70EEE677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76B15-0F69-41AF-BD2F-B1074056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DFE4C7-AC27-4A91-9AC9-7E350D4FA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46DF5-C593-408A-8AB4-CD0C6F97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3A5F3-A2D6-439A-B2B5-13AE1E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D6D26D-9620-4EBA-AF49-1B9DCC76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B8D42-5D89-4E44-82AB-68C5A611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55321-42EC-4AAB-85DF-D52A94DA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A8C6C-63E2-4CCA-8B78-6B378507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6EEC1F-420A-46BF-8796-CC89EB30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A3058-8F48-4B07-8999-DBEFF9BDA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CF4C52-9C31-489E-86B2-9AD15003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ADACBD-74DA-4821-B673-4751A9FD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54ECED-D4AE-4D4C-B70F-18FE50FC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3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24813-E487-4295-805C-C85F3B32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EE7A53-B503-42D5-9E9F-04AAA342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75070-2DB4-4861-9670-B4B7398E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743FDA-FD8F-490D-B410-7D5754C7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5677D5-DABA-4F1E-BE7C-825A6B4B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19D5F4-16E4-4B05-BE03-A5CF4A40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57025-DA89-4290-B37D-BB2EC3D9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3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A4B77-54FF-4CAC-AD4C-2AEC192F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FD87D-98C5-4136-9732-71F91C9D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709123-ABD1-462A-A4C1-49DE9D12D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859A5-9D00-4815-B3DF-7BCA2140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F7049-930F-4691-8E1C-98600BCD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CE724-4BE8-4A7F-9B9E-F633E86B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16225-AF1A-4BCE-92C7-12CD979C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0B5E7C-A27B-4C25-B94F-3D72A3B8A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76EF7B-BDFD-4516-8610-FCA251F7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ED90D-C8ED-491D-970E-77417758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DCC19-F575-4DDB-998D-749720B0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949ED-795C-4E0F-B060-765BA1E9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1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ADFEA4-A6BB-40C2-AF2F-BB706CB6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8D6A90-B5DA-41CC-9766-CB9BCED0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7D31F-34CD-4E14-9470-01D6206CB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80B4-1AC7-47E3-A1EE-7F1C88B4F5A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B126A-CCA6-4DD4-A658-734F2DDE9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56401-FF39-43B2-BF3D-CC9E9753D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7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0B84A-181F-49A4-83FB-45A03602A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Selective Inference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CEA15-A402-4521-9CAB-F884FECD7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Nov. 4, 2022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61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AAB9-7B12-4F1F-A431-F73BC7D0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Selective inference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4422A8-D62D-4B48-A367-01EB16537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220" y="1388112"/>
            <a:ext cx="6919560" cy="130313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E1B69C-1A72-4E5E-9EEE-EEC660807518}"/>
              </a:ext>
            </a:extLst>
          </p:cNvPr>
          <p:cNvSpPr/>
          <p:nvPr/>
        </p:nvSpPr>
        <p:spPr>
          <a:xfrm>
            <a:off x="4068763" y="2947188"/>
            <a:ext cx="444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every iteration of the k-means algorithm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18ABE8F-F823-448C-939B-3716D2FD3024}"/>
              </a:ext>
            </a:extLst>
          </p:cNvPr>
          <p:cNvSpPr/>
          <p:nvPr/>
        </p:nvSpPr>
        <p:spPr>
          <a:xfrm rot="16200000">
            <a:off x="5699051" y="2278913"/>
            <a:ext cx="793897" cy="503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96793B-26EC-4FBA-9B90-DCA6C8DF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669" y="3619886"/>
            <a:ext cx="7620660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0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AAB9-7B12-4F1F-A431-F73BC7D0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Selective inference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B14624-A9CF-4E38-82D2-5FF5F85D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51" y="1545544"/>
            <a:ext cx="7708097" cy="41761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66DF21-F0AE-4827-8293-FEBA10C2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69" y="5900751"/>
            <a:ext cx="4153260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AAB9-7B12-4F1F-A431-F73BC7D0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Computation of the selective p-value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CF4CC5-B524-4784-86F5-D07A1820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0379"/>
            <a:ext cx="4153260" cy="7315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9490A50-2255-4135-890E-7672DC360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17"/>
          <a:stretch/>
        </p:blipFill>
        <p:spPr>
          <a:xfrm>
            <a:off x="2100829" y="2992072"/>
            <a:ext cx="3596952" cy="4138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92DEEB-D847-4954-A8DF-EFF6D61C2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781" y="2929405"/>
            <a:ext cx="3779848" cy="48010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553B2E-5989-4CA9-9120-CE35F9C2759C}"/>
              </a:ext>
            </a:extLst>
          </p:cNvPr>
          <p:cNvSpPr/>
          <p:nvPr/>
        </p:nvSpPr>
        <p:spPr>
          <a:xfrm>
            <a:off x="1084521" y="2929405"/>
            <a:ext cx="793897" cy="503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7CDEFF2-6123-439A-806D-A2995AFCE67F}"/>
              </a:ext>
            </a:extLst>
          </p:cNvPr>
          <p:cNvSpPr/>
          <p:nvPr/>
        </p:nvSpPr>
        <p:spPr>
          <a:xfrm rot="5400000">
            <a:off x="3859619" y="3597349"/>
            <a:ext cx="793897" cy="503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811EB0-CC61-48E6-9CD5-036515C6A247}"/>
              </a:ext>
            </a:extLst>
          </p:cNvPr>
          <p:cNvSpPr/>
          <p:nvPr/>
        </p:nvSpPr>
        <p:spPr>
          <a:xfrm>
            <a:off x="910882" y="4292010"/>
            <a:ext cx="6964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This condition can be expressed using K-1 inequalities.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2E02341-D80A-4371-81B8-3CCECD0C22C0}"/>
              </a:ext>
            </a:extLst>
          </p:cNvPr>
          <p:cNvSpPr/>
          <p:nvPr/>
        </p:nvSpPr>
        <p:spPr>
          <a:xfrm>
            <a:off x="9750055" y="2947379"/>
            <a:ext cx="793897" cy="503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5E75DD-6E23-4030-9CD8-BC9095D939A4}"/>
              </a:ext>
            </a:extLst>
          </p:cNvPr>
          <p:cNvSpPr/>
          <p:nvPr/>
        </p:nvSpPr>
        <p:spPr>
          <a:xfrm>
            <a:off x="10652967" y="298479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 on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1444C2-F5FE-4F03-A153-32781D72B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342" y="5206779"/>
            <a:ext cx="7567316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6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AAB9-7B12-4F1F-A431-F73BC7D0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A648B1-1D2C-4343-BBDF-8645060A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47" y="2086615"/>
            <a:ext cx="10428706" cy="35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8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AAB9-7B12-4F1F-A431-F73BC7D0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0163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Conditional power and detection probability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92B76A-FD14-4964-959A-5E85A211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7651"/>
            <a:ext cx="7224386" cy="6706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463BF8-DB35-4AB6-A089-D4F7AA5E6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6641"/>
            <a:ext cx="6172735" cy="9525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AABCBB-F770-42A9-A9CE-BC54EEC47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196" y="2958141"/>
            <a:ext cx="3124471" cy="289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F7C3C6-1B9C-4666-8D1D-C3946CDC0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40795"/>
            <a:ext cx="5502117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9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AAB9-7B12-4F1F-A431-F73BC7D0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0163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Conditional power and detection probability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3383CC-40D7-4445-A5FD-D46C6726E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53" y="1914480"/>
            <a:ext cx="7780694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6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AAB9-7B12-4F1F-A431-F73BC7D0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0163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Real data applications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125475-90B4-4F23-BEDC-74B1E226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304" y="2000101"/>
            <a:ext cx="8723392" cy="39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39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AAB9-7B12-4F1F-A431-F73BC7D0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0163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Real data applications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146DC-66C0-485C-B7BE-198C0CA9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09" y="1690688"/>
            <a:ext cx="8109744" cy="49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1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AAB9-7B12-4F1F-A431-F73BC7D0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0163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Real data applications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7DC142-7A29-4283-9CD3-854A9C85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5" y="1886745"/>
            <a:ext cx="7719729" cy="41761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D7122-A041-425F-B808-1D568A7439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29" r="49355" b="37062"/>
          <a:stretch/>
        </p:blipFill>
        <p:spPr>
          <a:xfrm>
            <a:off x="8293394" y="1006770"/>
            <a:ext cx="3033824" cy="2594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82E19F-EB3F-4515-82C6-2CBB1DB57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31" r="9868" b="35859"/>
          <a:stretch/>
        </p:blipFill>
        <p:spPr>
          <a:xfrm>
            <a:off x="8279218" y="3907557"/>
            <a:ext cx="3048000" cy="26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0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D80307-81B7-41D1-8F17-A6C49E793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73" y="2439769"/>
            <a:ext cx="9609653" cy="11278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A4D3F4-F6B7-4602-A603-153FDEB6FF18}"/>
              </a:ext>
            </a:extLst>
          </p:cNvPr>
          <p:cNvSpPr/>
          <p:nvPr/>
        </p:nvSpPr>
        <p:spPr>
          <a:xfrm>
            <a:off x="1291173" y="4576395"/>
            <a:ext cx="9695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Remark: Choices about which model to use, hypothesis to test, or parameter to estimate, are made before seeing the data.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27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2052" name="Picture 4" descr="BERKELEY INITIATIVE FOR TRANSPARENCY IN THE SOCIAL SCIENCES Garret  Christensen, Research Fellow BITSS and Berkeley Institute for Data Science.  - ppt download">
            <a:extLst>
              <a:ext uri="{FF2B5EF4-FFF2-40B4-BE49-F238E27FC236}">
                <a16:creationId xmlns:a16="http://schemas.microsoft.com/office/drawing/2014/main" id="{85CB16DE-646A-40DD-AB26-07BF8C67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49" y="1690688"/>
            <a:ext cx="5911702" cy="443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9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BE47A3-93B7-46BC-A906-1DB326921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19"/>
          <a:stretch/>
        </p:blipFill>
        <p:spPr>
          <a:xfrm>
            <a:off x="1918175" y="2099429"/>
            <a:ext cx="1318374" cy="25422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DD2BB4C-84CD-405A-914A-2D18B9C5E676}"/>
              </a:ext>
            </a:extLst>
          </p:cNvPr>
          <p:cNvSpPr/>
          <p:nvPr/>
        </p:nvSpPr>
        <p:spPr>
          <a:xfrm>
            <a:off x="839033" y="2020610"/>
            <a:ext cx="77512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Suppose                   for </a:t>
            </a:r>
            <a:r>
              <a:rPr lang="en-US" altLang="ko-KR" dirty="0" err="1"/>
              <a:t>i</a:t>
            </a:r>
            <a:r>
              <a:rPr lang="en-US" altLang="ko-KR" dirty="0"/>
              <a:t>=1,2,…,n. We focus only on the large effects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308D0-4FAA-40E1-85D8-1F6CFD448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266" y="1952646"/>
            <a:ext cx="1775614" cy="43437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3DDA7A-AAF7-4F5E-AF3F-56F03A7ADC0F}"/>
              </a:ext>
            </a:extLst>
          </p:cNvPr>
          <p:cNvSpPr/>
          <p:nvPr/>
        </p:nvSpPr>
        <p:spPr>
          <a:xfrm>
            <a:off x="839033" y="2653427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Now, we wish to test </a:t>
            </a:r>
            <a:r>
              <a:rPr lang="en-US" altLang="ko-KR" dirty="0" err="1"/>
              <a:t>test</a:t>
            </a:r>
            <a:r>
              <a:rPr lang="en-US" altLang="ko-KR" dirty="0"/>
              <a:t>                      for such indices at level 0.05. </a:t>
            </a:r>
          </a:p>
          <a:p>
            <a:endParaRPr lang="en-US" altLang="ko-KR" dirty="0"/>
          </a:p>
          <a:p>
            <a:r>
              <a:rPr lang="en-US" altLang="ko-KR" dirty="0"/>
              <a:t>The test that rejects the null hypothesis when               is </a:t>
            </a:r>
            <a:r>
              <a:rPr lang="en-US" altLang="ko-KR" b="1" dirty="0"/>
              <a:t>invalid</a:t>
            </a:r>
            <a:r>
              <a:rPr lang="en-US" altLang="ko-KR" dirty="0"/>
              <a:t>, even though the probability of falsely rejecting a given null hypothesis is still  </a:t>
            </a:r>
          </a:p>
          <a:p>
            <a:endParaRPr lang="en-US" altLang="ko-KR" b="1" dirty="0"/>
          </a:p>
          <a:p>
            <a:r>
              <a:rPr lang="en-US" altLang="ko-KR" dirty="0"/>
              <a:t>The true type I error is                               . This value is about 0.16.</a:t>
            </a:r>
          </a:p>
          <a:p>
            <a:endParaRPr lang="en-US" altLang="ko-KR" dirty="0"/>
          </a:p>
          <a:p>
            <a:r>
              <a:rPr lang="en-US" altLang="ko-KR" dirty="0"/>
              <a:t>In this case, we must use 2.41 in place of 1.96 so that                                becomes 0.05.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42E232-19EE-4247-8547-BD28B98A7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401" y="2653427"/>
            <a:ext cx="1546994" cy="3429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C84B25-0D31-40F1-9D4E-1EF769055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783" y="3210343"/>
            <a:ext cx="1089754" cy="3200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9CCCA6-F889-4F48-AB52-F651B9D9F9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319"/>
          <a:stretch/>
        </p:blipFill>
        <p:spPr>
          <a:xfrm>
            <a:off x="5714766" y="3559081"/>
            <a:ext cx="2110923" cy="2742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8B13AFA-AE6E-4AA0-BAC6-867397BD8F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049" y="4034824"/>
            <a:ext cx="2377646" cy="32768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B657F8-5D78-4C98-8CD9-1119450CAE5C}"/>
              </a:ext>
            </a:extLst>
          </p:cNvPr>
          <p:cNvSpPr/>
          <p:nvPr/>
        </p:nvSpPr>
        <p:spPr>
          <a:xfrm>
            <a:off x="838200" y="1690688"/>
            <a:ext cx="207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File Drawer Effect: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EECE4E6-0EC0-4527-9879-585E4311E1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8130" y="4591534"/>
            <a:ext cx="2377646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4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5EE59A-310D-4655-8A88-79E0A5D6CC90}"/>
              </a:ext>
            </a:extLst>
          </p:cNvPr>
          <p:cNvSpPr/>
          <p:nvPr/>
        </p:nvSpPr>
        <p:spPr>
          <a:xfrm>
            <a:off x="838200" y="1876278"/>
            <a:ext cx="295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Nominal type I error rate: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E39563-08DF-423E-B456-58372A63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743" y="1876278"/>
            <a:ext cx="2209992" cy="3581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6AD01E-D7E8-4019-9A07-1815DC203751}"/>
              </a:ext>
            </a:extLst>
          </p:cNvPr>
          <p:cNvSpPr/>
          <p:nvPr/>
        </p:nvSpPr>
        <p:spPr>
          <a:xfrm>
            <a:off x="838200" y="2641822"/>
            <a:ext cx="3331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The selective type I error rate: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D906FA-53F8-4C0E-A10E-C0796F2D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216" y="2645362"/>
            <a:ext cx="4023709" cy="3657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B2F52AB-DFC0-41EB-9256-9F325F473D31}"/>
              </a:ext>
            </a:extLst>
          </p:cNvPr>
          <p:cNvSpPr/>
          <p:nvPr/>
        </p:nvSpPr>
        <p:spPr>
          <a:xfrm>
            <a:off x="838200" y="3308129"/>
            <a:ext cx="1050973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Remark: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randomness in selecting the model and the hypothesis is independent of the data </a:t>
            </a:r>
          </a:p>
          <a:p>
            <a:r>
              <a:rPr lang="en-US" altLang="ko-KR" dirty="0"/>
              <a:t>sed for inference, they are the same.</a:t>
            </a:r>
          </a:p>
          <a:p>
            <a:endParaRPr lang="en-US" altLang="ko-KR" dirty="0"/>
          </a:p>
          <a:p>
            <a:r>
              <a:rPr lang="en-US" altLang="ko-KR" dirty="0"/>
              <a:t>Example: Split the data into two chunks (say X and Y) and assume they are independent. </a:t>
            </a:r>
          </a:p>
          <a:p>
            <a:r>
              <a:rPr lang="en-US" altLang="ko-KR" dirty="0"/>
              <a:t>Then we can imitate the scientific process by setting aside X for selection and Y for inference.</a:t>
            </a:r>
          </a:p>
          <a:p>
            <a:r>
              <a:rPr lang="en-US" altLang="ko-KR" dirty="0"/>
              <a:t>In that case, the nominal test can also control the selective error.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23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5EE59A-310D-4655-8A88-79E0A5D6CC90}"/>
              </a:ext>
            </a:extLst>
          </p:cNvPr>
          <p:cNvSpPr/>
          <p:nvPr/>
        </p:nvSpPr>
        <p:spPr>
          <a:xfrm>
            <a:off x="838200" y="1876278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Suppose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6AD01E-D7E8-4019-9A07-1815DC203751}"/>
              </a:ext>
            </a:extLst>
          </p:cNvPr>
          <p:cNvSpPr/>
          <p:nvPr/>
        </p:nvSpPr>
        <p:spPr>
          <a:xfrm>
            <a:off x="838200" y="2641822"/>
            <a:ext cx="1966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We’d like to test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B2F52AB-DFC0-41EB-9256-9F325F473D31}"/>
                  </a:ext>
                </a:extLst>
              </p:cNvPr>
              <p:cNvSpPr/>
              <p:nvPr/>
            </p:nvSpPr>
            <p:spPr>
              <a:xfrm>
                <a:off x="838200" y="3308129"/>
                <a:ext cx="4795800" cy="950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Equivalently,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dirty="0"/>
                  <a:t> where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Applying a Wald test, we get naïve p-value 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B2F52AB-DFC0-41EB-9256-9F325F473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08129"/>
                <a:ext cx="4795800" cy="950388"/>
              </a:xfrm>
              <a:prstGeom prst="rect">
                <a:avLst/>
              </a:prstGeom>
              <a:blipFill>
                <a:blip r:embed="rId2"/>
                <a:stretch>
                  <a:fillRect l="-1145" t="-3846" r="-127" b="-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03818CC-99EB-42B2-A362-5972D8DA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342" y="1887439"/>
            <a:ext cx="2278577" cy="3581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73CAD0-FE2D-4691-A8FD-4F912D5A2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839" y="2542585"/>
            <a:ext cx="5738357" cy="662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0C73E5-90DA-4DB0-B498-181940105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968" y="3200401"/>
            <a:ext cx="4549534" cy="5105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25CEB2-9A9E-485C-B8A6-D2B068B67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357" y="3828859"/>
            <a:ext cx="3033023" cy="457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AC30CF-95BA-477B-B8CA-C9EBD9FCA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389" y="3828859"/>
            <a:ext cx="3322608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6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6EAC26-A911-4F35-943B-95EA435A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37" y="1747395"/>
            <a:ext cx="9725926" cy="451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5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D9D776-5042-4C75-82D8-DDDC19C49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93" y="1806584"/>
            <a:ext cx="9769614" cy="45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9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AAB9-7B12-4F1F-A431-F73BC7D0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CEFC79-F267-45C8-BC67-936EC05AC2BC}"/>
              </a:ext>
            </a:extLst>
          </p:cNvPr>
          <p:cNvGrpSpPr/>
          <p:nvPr/>
        </p:nvGrpSpPr>
        <p:grpSpPr>
          <a:xfrm>
            <a:off x="5516526" y="1748497"/>
            <a:ext cx="3802710" cy="624894"/>
            <a:chOff x="838200" y="1904441"/>
            <a:chExt cx="3802710" cy="62489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940B2ED-9E25-4ED5-A5E0-79334262F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904441"/>
              <a:ext cx="3635055" cy="62489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08387BD-654A-444F-A691-8E62C1021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3255" y="1984458"/>
              <a:ext cx="167655" cy="46486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C834FE2-9960-4722-AE14-ED8B55A93872}"/>
                  </a:ext>
                </a:extLst>
              </p:cNvPr>
              <p:cNvSpPr/>
              <p:nvPr/>
            </p:nvSpPr>
            <p:spPr>
              <a:xfrm>
                <a:off x="838200" y="1876278"/>
                <a:ext cx="11001345" cy="286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We should calculate the selective type I error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Unfortunately, it is computationally intractable, since the conditional distribution involves the unknown</a:t>
                </a:r>
              </a:p>
              <a:p>
                <a:r>
                  <a:rPr lang="en-US" altLang="ko-KR" dirty="0"/>
                  <a:t>nuisance parameters. In fact, it requires knowing aspects of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that are not known under the null.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Gao et al. (2020) proposed to reject the null if 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For </a:t>
                </a:r>
                <a:r>
                  <a:rPr lang="en-US" altLang="ko-KR" dirty="0" err="1"/>
                  <a:t>Kmeans</a:t>
                </a:r>
                <a:r>
                  <a:rPr lang="en-US" altLang="ko-KR" dirty="0"/>
                  <a:t> clustering, the following is a natural choice: 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C834FE2-9960-4722-AE14-ED8B55A93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76278"/>
                <a:ext cx="11001345" cy="2862322"/>
              </a:xfrm>
              <a:prstGeom prst="rect">
                <a:avLst/>
              </a:prstGeom>
              <a:blipFill>
                <a:blip r:embed="rId4"/>
                <a:stretch>
                  <a:fillRect l="-499" t="-1279" b="-2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24CFB452-DEBE-42FE-AF24-76479C61E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289" y="3630604"/>
            <a:ext cx="6721422" cy="4648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F73E779-8F2B-44DB-AA3E-7EACEE60D934}"/>
              </a:ext>
            </a:extLst>
          </p:cNvPr>
          <p:cNvSpPr/>
          <p:nvPr/>
        </p:nvSpPr>
        <p:spPr>
          <a:xfrm>
            <a:off x="9456711" y="3678368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is small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6D41C1-927D-48CE-A851-8604D0182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2443" y="4924190"/>
            <a:ext cx="6607113" cy="7011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59F08D-B9AA-4BD5-8D99-522C07ADC5D3}"/>
              </a:ext>
            </a:extLst>
          </p:cNvPr>
          <p:cNvSpPr/>
          <p:nvPr/>
        </p:nvSpPr>
        <p:spPr>
          <a:xfrm>
            <a:off x="838199" y="5752664"/>
            <a:ext cx="9120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It may necessitate enumerating over possibly an exponential number of intermediate cluster assignments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23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375</Words>
  <Application>Microsoft Office PowerPoint</Application>
  <PresentationFormat>와이드스크린</PresentationFormat>
  <Paragraphs>60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Selective Inference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Related work</vt:lpstr>
      <vt:lpstr>Selective inference</vt:lpstr>
      <vt:lpstr>Selective inference</vt:lpstr>
      <vt:lpstr>Computation of the selective p-value</vt:lpstr>
      <vt:lpstr>Simulation</vt:lpstr>
      <vt:lpstr>Conditional power and detection probability</vt:lpstr>
      <vt:lpstr>Conditional power and detection probability</vt:lpstr>
      <vt:lpstr>Real data applications</vt:lpstr>
      <vt:lpstr>Real data applications</vt:lpstr>
      <vt:lpstr>Real data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dimensionality reduction and feature gene extraction for single-cell RNA-seq data</dc:title>
  <dc:creator>김광우</dc:creator>
  <cp:lastModifiedBy>김광우</cp:lastModifiedBy>
  <cp:revision>35</cp:revision>
  <dcterms:created xsi:type="dcterms:W3CDTF">2022-10-20T04:39:44Z</dcterms:created>
  <dcterms:modified xsi:type="dcterms:W3CDTF">2022-11-02T22:02:58Z</dcterms:modified>
</cp:coreProperties>
</file>