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4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5F197428-0333-42B2-A996-01BD73AB1CE4}"/>
    <pc:docChg chg="undo custSel addSld delSld modSld sldOrd">
      <pc:chgData name="김광우" userId="2a936863-4191-4eac-8abe-ae81b37592ba" providerId="ADAL" clId="{5F197428-0333-42B2-A996-01BD73AB1CE4}" dt="2022-11-02T22:02:52.555" v="3185" actId="1076"/>
      <pc:docMkLst>
        <pc:docMk/>
      </pc:docMkLst>
      <pc:sldChg chg="modSp">
        <pc:chgData name="김광우" userId="2a936863-4191-4eac-8abe-ae81b37592ba" providerId="ADAL" clId="{5F197428-0333-42B2-A996-01BD73AB1CE4}" dt="2022-11-02T19:10:55.754" v="2031"/>
        <pc:sldMkLst>
          <pc:docMk/>
          <pc:sldMk cId="2923613621" sldId="256"/>
        </pc:sldMkLst>
        <pc:spChg chg="mod">
          <ac:chgData name="김광우" userId="2a936863-4191-4eac-8abe-ae81b37592ba" providerId="ADAL" clId="{5F197428-0333-42B2-A996-01BD73AB1CE4}" dt="2022-11-02T19:10:55.754" v="2031"/>
          <ac:spMkLst>
            <pc:docMk/>
            <pc:sldMk cId="2923613621" sldId="256"/>
            <ac:spMk id="2" creationId="{1440B84A-181F-49A4-83FB-45A03602AF8B}"/>
          </ac:spMkLst>
        </pc:spChg>
        <pc:spChg chg="mod">
          <ac:chgData name="김광우" userId="2a936863-4191-4eac-8abe-ae81b37592ba" providerId="ADAL" clId="{5F197428-0333-42B2-A996-01BD73AB1CE4}" dt="2022-11-01T06:15:40.921" v="16" actId="20577"/>
          <ac:spMkLst>
            <pc:docMk/>
            <pc:sldMk cId="2923613621" sldId="256"/>
            <ac:spMk id="3" creationId="{F33CEA15-A402-4521-9CAB-F884FECD7F19}"/>
          </ac:spMkLst>
        </pc:spChg>
      </pc:sldChg>
      <pc:sldChg chg="addSp delSp modSp">
        <pc:chgData name="김광우" userId="2a936863-4191-4eac-8abe-ae81b37592ba" providerId="ADAL" clId="{5F197428-0333-42B2-A996-01BD73AB1CE4}" dt="2022-11-02T17:53:12.559" v="439" actId="20577"/>
        <pc:sldMkLst>
          <pc:docMk/>
          <pc:sldMk cId="4032276673" sldId="257"/>
        </pc:sldMkLst>
        <pc:spChg chg="del">
          <ac:chgData name="김광우" userId="2a936863-4191-4eac-8abe-ae81b37592ba" providerId="ADAL" clId="{5F197428-0333-42B2-A996-01BD73AB1CE4}" dt="2022-11-02T17:07:21.795" v="28" actId="478"/>
          <ac:spMkLst>
            <pc:docMk/>
            <pc:sldMk cId="4032276673" sldId="257"/>
            <ac:spMk id="3" creationId="{369D1276-2FF1-4261-83E1-00A2CACAFF02}"/>
          </ac:spMkLst>
        </pc:spChg>
        <pc:spChg chg="add del mod">
          <ac:chgData name="김광우" userId="2a936863-4191-4eac-8abe-ae81b37592ba" providerId="ADAL" clId="{5F197428-0333-42B2-A996-01BD73AB1CE4}" dt="2022-11-02T17:07:23.702" v="29" actId="478"/>
          <ac:spMkLst>
            <pc:docMk/>
            <pc:sldMk cId="4032276673" sldId="257"/>
            <ac:spMk id="5" creationId="{3A5E6583-ABCD-482C-B752-88116E756CC8}"/>
          </ac:spMkLst>
        </pc:spChg>
        <pc:spChg chg="add mod">
          <ac:chgData name="김광우" userId="2a936863-4191-4eac-8abe-ae81b37592ba" providerId="ADAL" clId="{5F197428-0333-42B2-A996-01BD73AB1CE4}" dt="2022-11-02T17:53:12.559" v="439" actId="20577"/>
          <ac:spMkLst>
            <pc:docMk/>
            <pc:sldMk cId="4032276673" sldId="257"/>
            <ac:spMk id="7" creationId="{0BA4D3F4-F6B7-4602-A603-153FDEB6FF18}"/>
          </ac:spMkLst>
        </pc:spChg>
        <pc:picChg chg="add mod">
          <ac:chgData name="김광우" userId="2a936863-4191-4eac-8abe-ae81b37592ba" providerId="ADAL" clId="{5F197428-0333-42B2-A996-01BD73AB1CE4}" dt="2022-11-02T17:10:47.141" v="32" actId="1076"/>
          <ac:picMkLst>
            <pc:docMk/>
            <pc:sldMk cId="4032276673" sldId="257"/>
            <ac:picMk id="6" creationId="{BFD80307-81B7-41D1-8F17-A6C49E79336E}"/>
          </ac:picMkLst>
        </pc:picChg>
      </pc:sldChg>
    </pc:docChg>
  </pc:docChgLst>
  <pc:docChgLst>
    <pc:chgData name="김광우" userId="2a936863-4191-4eac-8abe-ae81b37592ba" providerId="ADAL" clId="{D99AF8EF-A494-4B3F-9C9F-F9AFF09BC36F}"/>
    <pc:docChg chg="undo custSel addSld delSld modSld sldOrd">
      <pc:chgData name="김광우" userId="2a936863-4191-4eac-8abe-ae81b37592ba" providerId="ADAL" clId="{D99AF8EF-A494-4B3F-9C9F-F9AFF09BC36F}" dt="2022-11-16T12:36:17.532" v="743" actId="1076"/>
      <pc:docMkLst>
        <pc:docMk/>
      </pc:docMkLst>
      <pc:sldChg chg="modSp">
        <pc:chgData name="김광우" userId="2a936863-4191-4eac-8abe-ae81b37592ba" providerId="ADAL" clId="{D99AF8EF-A494-4B3F-9C9F-F9AFF09BC36F}" dt="2022-11-16T07:31:49.284" v="3"/>
        <pc:sldMkLst>
          <pc:docMk/>
          <pc:sldMk cId="2923613621" sldId="256"/>
        </pc:sldMkLst>
        <pc:spChg chg="mod">
          <ac:chgData name="김광우" userId="2a936863-4191-4eac-8abe-ae81b37592ba" providerId="ADAL" clId="{D99AF8EF-A494-4B3F-9C9F-F9AFF09BC36F}" dt="2022-11-16T07:31:49.284" v="3"/>
          <ac:spMkLst>
            <pc:docMk/>
            <pc:sldMk cId="2923613621" sldId="256"/>
            <ac:spMk id="2" creationId="{1440B84A-181F-49A4-83FB-45A03602AF8B}"/>
          </ac:spMkLst>
        </pc:spChg>
        <pc:spChg chg="mod">
          <ac:chgData name="김광우" userId="2a936863-4191-4eac-8abe-ae81b37592ba" providerId="ADAL" clId="{D99AF8EF-A494-4B3F-9C9F-F9AFF09BC36F}" dt="2022-11-16T07:31:36.300" v="2" actId="20577"/>
          <ac:spMkLst>
            <pc:docMk/>
            <pc:sldMk cId="2923613621" sldId="256"/>
            <ac:spMk id="3" creationId="{F33CEA15-A402-4521-9CAB-F884FECD7F19}"/>
          </ac:spMkLst>
        </pc:spChg>
      </pc:sldChg>
      <pc:sldChg chg="addSp delSp modSp">
        <pc:chgData name="김광우" userId="2a936863-4191-4eac-8abe-ae81b37592ba" providerId="ADAL" clId="{D99AF8EF-A494-4B3F-9C9F-F9AFF09BC36F}" dt="2022-11-16T07:35:00.980" v="8" actId="14100"/>
        <pc:sldMkLst>
          <pc:docMk/>
          <pc:sldMk cId="4032276673" sldId="257"/>
        </pc:sldMkLst>
        <pc:spChg chg="add mod">
          <ac:chgData name="김광우" userId="2a936863-4191-4eac-8abe-ae81b37592ba" providerId="ADAL" clId="{D99AF8EF-A494-4B3F-9C9F-F9AFF09BC36F}" dt="2022-11-16T07:35:00.980" v="8" actId="14100"/>
          <ac:spMkLst>
            <pc:docMk/>
            <pc:sldMk cId="4032276673" sldId="257"/>
            <ac:spMk id="3" creationId="{E8A60186-369D-461E-9062-81AA39C73043}"/>
          </ac:spMkLst>
        </pc:spChg>
        <pc:spChg chg="del">
          <ac:chgData name="김광우" userId="2a936863-4191-4eac-8abe-ae81b37592ba" providerId="ADAL" clId="{D99AF8EF-A494-4B3F-9C9F-F9AFF09BC36F}" dt="2022-11-16T07:34:42.661" v="5" actId="478"/>
          <ac:spMkLst>
            <pc:docMk/>
            <pc:sldMk cId="4032276673" sldId="257"/>
            <ac:spMk id="7" creationId="{0BA4D3F4-F6B7-4602-A603-153FDEB6FF18}"/>
          </ac:spMkLst>
        </pc:spChg>
        <pc:picChg chg="del">
          <ac:chgData name="김광우" userId="2a936863-4191-4eac-8abe-ae81b37592ba" providerId="ADAL" clId="{D99AF8EF-A494-4B3F-9C9F-F9AFF09BC36F}" dt="2022-11-16T07:34:40.031" v="4" actId="478"/>
          <ac:picMkLst>
            <pc:docMk/>
            <pc:sldMk cId="4032276673" sldId="257"/>
            <ac:picMk id="6" creationId="{BFD80307-81B7-41D1-8F17-A6C49E79336E}"/>
          </ac:picMkLst>
        </pc:picChg>
      </pc:sldChg>
      <pc:sldChg chg="del">
        <pc:chgData name="김광우" userId="2a936863-4191-4eac-8abe-ae81b37592ba" providerId="ADAL" clId="{D99AF8EF-A494-4B3F-9C9F-F9AFF09BC36F}" dt="2022-11-16T07:47:13.459" v="11" actId="2696"/>
        <pc:sldMkLst>
          <pc:docMk/>
          <pc:sldMk cId="2747143261" sldId="258"/>
        </pc:sldMkLst>
      </pc:sldChg>
      <pc:sldChg chg="del">
        <pc:chgData name="김광우" userId="2a936863-4191-4eac-8abe-ae81b37592ba" providerId="ADAL" clId="{D99AF8EF-A494-4B3F-9C9F-F9AFF09BC36F}" dt="2022-11-16T07:47:13.193" v="10" actId="2696"/>
        <pc:sldMkLst>
          <pc:docMk/>
          <pc:sldMk cId="2946099591" sldId="259"/>
        </pc:sldMkLst>
      </pc:sldChg>
      <pc:sldChg chg="del">
        <pc:chgData name="김광우" userId="2a936863-4191-4eac-8abe-ae81b37592ba" providerId="ADAL" clId="{D99AF8EF-A494-4B3F-9C9F-F9AFF09BC36F}" dt="2022-11-16T07:47:13.791" v="12" actId="2696"/>
        <pc:sldMkLst>
          <pc:docMk/>
          <pc:sldMk cId="3988238839" sldId="260"/>
        </pc:sldMkLst>
      </pc:sldChg>
      <pc:sldChg chg="del">
        <pc:chgData name="김광우" userId="2a936863-4191-4eac-8abe-ae81b37592ba" providerId="ADAL" clId="{D99AF8EF-A494-4B3F-9C9F-F9AFF09BC36F}" dt="2022-11-16T07:47:14.091" v="13" actId="2696"/>
        <pc:sldMkLst>
          <pc:docMk/>
          <pc:sldMk cId="2848768771" sldId="261"/>
        </pc:sldMkLst>
      </pc:sldChg>
      <pc:sldChg chg="del">
        <pc:chgData name="김광우" userId="2a936863-4191-4eac-8abe-ae81b37592ba" providerId="ADAL" clId="{D99AF8EF-A494-4B3F-9C9F-F9AFF09BC36F}" dt="2022-11-16T07:47:14.342" v="14" actId="2696"/>
        <pc:sldMkLst>
          <pc:docMk/>
          <pc:sldMk cId="2217959498" sldId="262"/>
        </pc:sldMkLst>
      </pc:sldChg>
      <pc:sldChg chg="del">
        <pc:chgData name="김광우" userId="2a936863-4191-4eac-8abe-ae81b37592ba" providerId="ADAL" clId="{D99AF8EF-A494-4B3F-9C9F-F9AFF09BC36F}" dt="2022-11-16T07:47:14.656" v="15" actId="2696"/>
        <pc:sldMkLst>
          <pc:docMk/>
          <pc:sldMk cId="1368299169" sldId="263"/>
        </pc:sldMkLst>
      </pc:sldChg>
      <pc:sldChg chg="del">
        <pc:chgData name="김광우" userId="2a936863-4191-4eac-8abe-ae81b37592ba" providerId="ADAL" clId="{D99AF8EF-A494-4B3F-9C9F-F9AFF09BC36F}" dt="2022-11-16T07:47:15.049" v="16" actId="2696"/>
        <pc:sldMkLst>
          <pc:docMk/>
          <pc:sldMk cId="2542235428" sldId="264"/>
        </pc:sldMkLst>
      </pc:sldChg>
      <pc:sldChg chg="del">
        <pc:chgData name="김광우" userId="2a936863-4191-4eac-8abe-ae81b37592ba" providerId="ADAL" clId="{D99AF8EF-A494-4B3F-9C9F-F9AFF09BC36F}" dt="2022-11-16T07:47:15.238" v="17" actId="2696"/>
        <pc:sldMkLst>
          <pc:docMk/>
          <pc:sldMk cId="1671905525" sldId="265"/>
        </pc:sldMkLst>
      </pc:sldChg>
      <pc:sldChg chg="del">
        <pc:chgData name="김광우" userId="2a936863-4191-4eac-8abe-ae81b37592ba" providerId="ADAL" clId="{D99AF8EF-A494-4B3F-9C9F-F9AFF09BC36F}" dt="2022-11-16T07:47:15.566" v="18" actId="2696"/>
        <pc:sldMkLst>
          <pc:docMk/>
          <pc:sldMk cId="1852527616" sldId="266"/>
        </pc:sldMkLst>
      </pc:sldChg>
      <pc:sldChg chg="del">
        <pc:chgData name="김광우" userId="2a936863-4191-4eac-8abe-ae81b37592ba" providerId="ADAL" clId="{D99AF8EF-A494-4B3F-9C9F-F9AFF09BC36F}" dt="2022-11-16T07:47:15.906" v="19" actId="2696"/>
        <pc:sldMkLst>
          <pc:docMk/>
          <pc:sldMk cId="1718968478" sldId="267"/>
        </pc:sldMkLst>
      </pc:sldChg>
      <pc:sldChg chg="del">
        <pc:chgData name="김광우" userId="2a936863-4191-4eac-8abe-ae81b37592ba" providerId="ADAL" clId="{D99AF8EF-A494-4B3F-9C9F-F9AFF09BC36F}" dt="2022-11-16T07:47:16.236" v="20" actId="2696"/>
        <pc:sldMkLst>
          <pc:docMk/>
          <pc:sldMk cId="2405985798" sldId="268"/>
        </pc:sldMkLst>
      </pc:sldChg>
      <pc:sldChg chg="del">
        <pc:chgData name="김광우" userId="2a936863-4191-4eac-8abe-ae81b37592ba" providerId="ADAL" clId="{D99AF8EF-A494-4B3F-9C9F-F9AFF09BC36F}" dt="2022-11-16T07:47:16.568" v="21" actId="2696"/>
        <pc:sldMkLst>
          <pc:docMk/>
          <pc:sldMk cId="2218390252" sldId="269"/>
        </pc:sldMkLst>
      </pc:sldChg>
      <pc:sldChg chg="del">
        <pc:chgData name="김광우" userId="2a936863-4191-4eac-8abe-ae81b37592ba" providerId="ADAL" clId="{D99AF8EF-A494-4B3F-9C9F-F9AFF09BC36F}" dt="2022-11-16T07:47:16.947" v="22" actId="2696"/>
        <pc:sldMkLst>
          <pc:docMk/>
          <pc:sldMk cId="2513066870" sldId="270"/>
        </pc:sldMkLst>
      </pc:sldChg>
      <pc:sldChg chg="del">
        <pc:chgData name="김광우" userId="2a936863-4191-4eac-8abe-ae81b37592ba" providerId="ADAL" clId="{D99AF8EF-A494-4B3F-9C9F-F9AFF09BC36F}" dt="2022-11-16T07:47:17.274" v="23" actId="2696"/>
        <pc:sldMkLst>
          <pc:docMk/>
          <pc:sldMk cId="877839160" sldId="271"/>
        </pc:sldMkLst>
      </pc:sldChg>
      <pc:sldChg chg="del">
        <pc:chgData name="김광우" userId="2a936863-4191-4eac-8abe-ae81b37592ba" providerId="ADAL" clId="{D99AF8EF-A494-4B3F-9C9F-F9AFF09BC36F}" dt="2022-11-16T07:47:17.636" v="24" actId="2696"/>
        <pc:sldMkLst>
          <pc:docMk/>
          <pc:sldMk cId="1582415624" sldId="272"/>
        </pc:sldMkLst>
      </pc:sldChg>
      <pc:sldChg chg="del">
        <pc:chgData name="김광우" userId="2a936863-4191-4eac-8abe-ae81b37592ba" providerId="ADAL" clId="{D99AF8EF-A494-4B3F-9C9F-F9AFF09BC36F}" dt="2022-11-16T07:47:18.250" v="25" actId="2696"/>
        <pc:sldMkLst>
          <pc:docMk/>
          <pc:sldMk cId="3673405484" sldId="273"/>
        </pc:sldMkLst>
      </pc:sldChg>
      <pc:sldChg chg="addSp modSp add">
        <pc:chgData name="김광우" userId="2a936863-4191-4eac-8abe-ae81b37592ba" providerId="ADAL" clId="{D99AF8EF-A494-4B3F-9C9F-F9AFF09BC36F}" dt="2022-11-16T07:48:00.452" v="45" actId="1076"/>
        <pc:sldMkLst>
          <pc:docMk/>
          <pc:sldMk cId="1282124958" sldId="274"/>
        </pc:sldMkLst>
        <pc:spChg chg="mod">
          <ac:chgData name="김광우" userId="2a936863-4191-4eac-8abe-ae81b37592ba" providerId="ADAL" clId="{D99AF8EF-A494-4B3F-9C9F-F9AFF09BC36F}" dt="2022-11-16T07:47:34.967" v="38" actId="20577"/>
          <ac:spMkLst>
            <pc:docMk/>
            <pc:sldMk cId="1282124958" sldId="274"/>
            <ac:spMk id="3" creationId="{E8A60186-369D-461E-9062-81AA39C73043}"/>
          </ac:spMkLst>
        </pc:spChg>
        <pc:picChg chg="add mod">
          <ac:chgData name="김광우" userId="2a936863-4191-4eac-8abe-ae81b37592ba" providerId="ADAL" clId="{D99AF8EF-A494-4B3F-9C9F-F9AFF09BC36F}" dt="2022-11-16T07:47:37.923" v="39" actId="1076"/>
          <ac:picMkLst>
            <pc:docMk/>
            <pc:sldMk cId="1282124958" sldId="274"/>
            <ac:picMk id="1026" creationId="{3FC82808-D27E-4F4B-8158-C878CE6E1D04}"/>
          </ac:picMkLst>
        </pc:picChg>
        <pc:picChg chg="add mod">
          <ac:chgData name="김광우" userId="2a936863-4191-4eac-8abe-ae81b37592ba" providerId="ADAL" clId="{D99AF8EF-A494-4B3F-9C9F-F9AFF09BC36F}" dt="2022-11-16T07:48:00.452" v="45" actId="1076"/>
          <ac:picMkLst>
            <pc:docMk/>
            <pc:sldMk cId="1282124958" sldId="274"/>
            <ac:picMk id="1028" creationId="{32A91BD1-0669-4EE2-A39E-58BAD7091B04}"/>
          </ac:picMkLst>
        </pc:picChg>
      </pc:sldChg>
      <pc:sldChg chg="addSp delSp modSp add">
        <pc:chgData name="김광우" userId="2a936863-4191-4eac-8abe-ae81b37592ba" providerId="ADAL" clId="{D99AF8EF-A494-4B3F-9C9F-F9AFF09BC36F}" dt="2022-11-16T08:10:35.115" v="111" actId="20577"/>
        <pc:sldMkLst>
          <pc:docMk/>
          <pc:sldMk cId="3092102502" sldId="275"/>
        </pc:sldMkLst>
        <pc:spChg chg="mod">
          <ac:chgData name="김광우" userId="2a936863-4191-4eac-8abe-ae81b37592ba" providerId="ADAL" clId="{D99AF8EF-A494-4B3F-9C9F-F9AFF09BC36F}" dt="2022-11-16T07:59:39.792" v="52" actId="20577"/>
          <ac:spMkLst>
            <pc:docMk/>
            <pc:sldMk cId="3092102502" sldId="275"/>
            <ac:spMk id="3" creationId="{E8A60186-369D-461E-9062-81AA39C73043}"/>
          </ac:spMkLst>
        </pc:spChg>
        <pc:spChg chg="add mod">
          <ac:chgData name="김광우" userId="2a936863-4191-4eac-8abe-ae81b37592ba" providerId="ADAL" clId="{D99AF8EF-A494-4B3F-9C9F-F9AFF09BC36F}" dt="2022-11-16T08:01:21.163" v="73" actId="1076"/>
          <ac:spMkLst>
            <pc:docMk/>
            <pc:sldMk cId="3092102502" sldId="275"/>
            <ac:spMk id="6" creationId="{7D4F3155-694B-45C5-AFC0-D24335FD83F3}"/>
          </ac:spMkLst>
        </pc:spChg>
        <pc:spChg chg="add mod">
          <ac:chgData name="김광우" userId="2a936863-4191-4eac-8abe-ae81b37592ba" providerId="ADAL" clId="{D99AF8EF-A494-4B3F-9C9F-F9AFF09BC36F}" dt="2022-11-16T08:06:51.584" v="90" actId="20577"/>
          <ac:spMkLst>
            <pc:docMk/>
            <pc:sldMk cId="3092102502" sldId="275"/>
            <ac:spMk id="8" creationId="{BA44DB7A-F7A2-4C44-BCB9-825A195370AE}"/>
          </ac:spMkLst>
        </pc:spChg>
        <pc:spChg chg="add mod">
          <ac:chgData name="김광우" userId="2a936863-4191-4eac-8abe-ae81b37592ba" providerId="ADAL" clId="{D99AF8EF-A494-4B3F-9C9F-F9AFF09BC36F}" dt="2022-11-16T08:10:35.115" v="111" actId="20577"/>
          <ac:spMkLst>
            <pc:docMk/>
            <pc:sldMk cId="3092102502" sldId="275"/>
            <ac:spMk id="10" creationId="{C823511D-770D-42B3-92E1-9A6B1BEACCE9}"/>
          </ac:spMkLst>
        </pc:spChg>
        <pc:picChg chg="add del mod">
          <ac:chgData name="김광우" userId="2a936863-4191-4eac-8abe-ae81b37592ba" providerId="ADAL" clId="{D99AF8EF-A494-4B3F-9C9F-F9AFF09BC36F}" dt="2022-11-16T08:00:47.032" v="58" actId="478"/>
          <ac:picMkLst>
            <pc:docMk/>
            <pc:sldMk cId="3092102502" sldId="275"/>
            <ac:picMk id="4" creationId="{CC316CC9-D1AF-48D3-BBE4-E4E25AAC5106}"/>
          </ac:picMkLst>
        </pc:picChg>
        <pc:picChg chg="add mod">
          <ac:chgData name="김광우" userId="2a936863-4191-4eac-8abe-ae81b37592ba" providerId="ADAL" clId="{D99AF8EF-A494-4B3F-9C9F-F9AFF09BC36F}" dt="2022-11-16T08:00:51.622" v="62" actId="1076"/>
          <ac:picMkLst>
            <pc:docMk/>
            <pc:sldMk cId="3092102502" sldId="275"/>
            <ac:picMk id="5" creationId="{C2D10283-4C9B-4D99-B2FA-46BB1C4E5D31}"/>
          </ac:picMkLst>
        </pc:picChg>
        <pc:picChg chg="add mod">
          <ac:chgData name="김광우" userId="2a936863-4191-4eac-8abe-ae81b37592ba" providerId="ADAL" clId="{D99AF8EF-A494-4B3F-9C9F-F9AFF09BC36F}" dt="2022-11-16T08:06:36.220" v="77" actId="1076"/>
          <ac:picMkLst>
            <pc:docMk/>
            <pc:sldMk cId="3092102502" sldId="275"/>
            <ac:picMk id="7" creationId="{9673F4ED-F652-409C-A61B-A1F0BB0B5B4B}"/>
          </ac:picMkLst>
        </pc:picChg>
        <pc:picChg chg="add mod">
          <ac:chgData name="김광우" userId="2a936863-4191-4eac-8abe-ae81b37592ba" providerId="ADAL" clId="{D99AF8EF-A494-4B3F-9C9F-F9AFF09BC36F}" dt="2022-11-16T08:10:22.891" v="99" actId="1076"/>
          <ac:picMkLst>
            <pc:docMk/>
            <pc:sldMk cId="3092102502" sldId="275"/>
            <ac:picMk id="9" creationId="{FE7B37BA-A4A7-4DA2-B03B-BD99D62F7D92}"/>
          </ac:picMkLst>
        </pc:picChg>
        <pc:picChg chg="del">
          <ac:chgData name="김광우" userId="2a936863-4191-4eac-8abe-ae81b37592ba" providerId="ADAL" clId="{D99AF8EF-A494-4B3F-9C9F-F9AFF09BC36F}" dt="2022-11-16T07:59:41.539" v="53" actId="478"/>
          <ac:picMkLst>
            <pc:docMk/>
            <pc:sldMk cId="3092102502" sldId="275"/>
            <ac:picMk id="1026" creationId="{3FC82808-D27E-4F4B-8158-C878CE6E1D04}"/>
          </ac:picMkLst>
        </pc:picChg>
        <pc:picChg chg="del">
          <ac:chgData name="김광우" userId="2a936863-4191-4eac-8abe-ae81b37592ba" providerId="ADAL" clId="{D99AF8EF-A494-4B3F-9C9F-F9AFF09BC36F}" dt="2022-11-16T07:59:41.949" v="54" actId="478"/>
          <ac:picMkLst>
            <pc:docMk/>
            <pc:sldMk cId="3092102502" sldId="275"/>
            <ac:picMk id="1028" creationId="{32A91BD1-0669-4EE2-A39E-58BAD7091B04}"/>
          </ac:picMkLst>
        </pc:picChg>
      </pc:sldChg>
      <pc:sldChg chg="addSp delSp modSp add">
        <pc:chgData name="김광우" userId="2a936863-4191-4eac-8abe-ae81b37592ba" providerId="ADAL" clId="{D99AF8EF-A494-4B3F-9C9F-F9AFF09BC36F}" dt="2022-11-16T08:15:09.777" v="155" actId="20577"/>
        <pc:sldMkLst>
          <pc:docMk/>
          <pc:sldMk cId="1931179668" sldId="276"/>
        </pc:sldMkLst>
        <pc:spChg chg="mod">
          <ac:chgData name="김광우" userId="2a936863-4191-4eac-8abe-ae81b37592ba" providerId="ADAL" clId="{D99AF8EF-A494-4B3F-9C9F-F9AFF09BC36F}" dt="2022-11-16T08:14:05.729" v="123"/>
          <ac:spMkLst>
            <pc:docMk/>
            <pc:sldMk cId="1931179668" sldId="276"/>
            <ac:spMk id="3" creationId="{E8A60186-369D-461E-9062-81AA39C73043}"/>
          </ac:spMkLst>
        </pc:spChg>
        <pc:spChg chg="add del">
          <ac:chgData name="김광우" userId="2a936863-4191-4eac-8abe-ae81b37592ba" providerId="ADAL" clId="{D99AF8EF-A494-4B3F-9C9F-F9AFF09BC36F}" dt="2022-11-16T08:12:29.791" v="114"/>
          <ac:spMkLst>
            <pc:docMk/>
            <pc:sldMk cId="1931179668" sldId="276"/>
            <ac:spMk id="4" creationId="{83F00037-4A63-4F8D-A502-3B0849D87873}"/>
          </ac:spMkLst>
        </pc:spChg>
        <pc:spChg chg="del">
          <ac:chgData name="김광우" userId="2a936863-4191-4eac-8abe-ae81b37592ba" providerId="ADAL" clId="{D99AF8EF-A494-4B3F-9C9F-F9AFF09BC36F}" dt="2022-11-16T08:12:38.421" v="118" actId="478"/>
          <ac:spMkLst>
            <pc:docMk/>
            <pc:sldMk cId="1931179668" sldId="276"/>
            <ac:spMk id="6" creationId="{7D4F3155-694B-45C5-AFC0-D24335FD83F3}"/>
          </ac:spMkLst>
        </pc:spChg>
        <pc:spChg chg="del">
          <ac:chgData name="김광우" userId="2a936863-4191-4eac-8abe-ae81b37592ba" providerId="ADAL" clId="{D99AF8EF-A494-4B3F-9C9F-F9AFF09BC36F}" dt="2022-11-16T08:12:38.421" v="118" actId="478"/>
          <ac:spMkLst>
            <pc:docMk/>
            <pc:sldMk cId="1931179668" sldId="276"/>
            <ac:spMk id="8" creationId="{BA44DB7A-F7A2-4C44-BCB9-825A195370AE}"/>
          </ac:spMkLst>
        </pc:spChg>
        <pc:spChg chg="del">
          <ac:chgData name="김광우" userId="2a936863-4191-4eac-8abe-ae81b37592ba" providerId="ADAL" clId="{D99AF8EF-A494-4B3F-9C9F-F9AFF09BC36F}" dt="2022-11-16T08:12:38.421" v="118" actId="478"/>
          <ac:spMkLst>
            <pc:docMk/>
            <pc:sldMk cId="1931179668" sldId="276"/>
            <ac:spMk id="10" creationId="{C823511D-770D-42B3-92E1-9A6B1BEACCE9}"/>
          </ac:spMkLst>
        </pc:spChg>
        <pc:spChg chg="add mod">
          <ac:chgData name="김광우" userId="2a936863-4191-4eac-8abe-ae81b37592ba" providerId="ADAL" clId="{D99AF8EF-A494-4B3F-9C9F-F9AFF09BC36F}" dt="2022-11-16T08:15:09.777" v="155" actId="20577"/>
          <ac:spMkLst>
            <pc:docMk/>
            <pc:sldMk cId="1931179668" sldId="276"/>
            <ac:spMk id="12" creationId="{2D49F600-E713-47AC-88BA-C72419A5918B}"/>
          </ac:spMkLst>
        </pc:spChg>
        <pc:picChg chg="del">
          <ac:chgData name="김광우" userId="2a936863-4191-4eac-8abe-ae81b37592ba" providerId="ADAL" clId="{D99AF8EF-A494-4B3F-9C9F-F9AFF09BC36F}" dt="2022-11-16T08:12:38.421" v="118" actId="478"/>
          <ac:picMkLst>
            <pc:docMk/>
            <pc:sldMk cId="1931179668" sldId="276"/>
            <ac:picMk id="5" creationId="{C2D10283-4C9B-4D99-B2FA-46BB1C4E5D31}"/>
          </ac:picMkLst>
        </pc:picChg>
        <pc:picChg chg="del">
          <ac:chgData name="김광우" userId="2a936863-4191-4eac-8abe-ae81b37592ba" providerId="ADAL" clId="{D99AF8EF-A494-4B3F-9C9F-F9AFF09BC36F}" dt="2022-11-16T08:12:38.421" v="118" actId="478"/>
          <ac:picMkLst>
            <pc:docMk/>
            <pc:sldMk cId="1931179668" sldId="276"/>
            <ac:picMk id="7" creationId="{9673F4ED-F652-409C-A61B-A1F0BB0B5B4B}"/>
          </ac:picMkLst>
        </pc:picChg>
        <pc:picChg chg="del">
          <ac:chgData name="김광우" userId="2a936863-4191-4eac-8abe-ae81b37592ba" providerId="ADAL" clId="{D99AF8EF-A494-4B3F-9C9F-F9AFF09BC36F}" dt="2022-11-16T08:12:38.421" v="118" actId="478"/>
          <ac:picMkLst>
            <pc:docMk/>
            <pc:sldMk cId="1931179668" sldId="276"/>
            <ac:picMk id="9" creationId="{FE7B37BA-A4A7-4DA2-B03B-BD99D62F7D92}"/>
          </ac:picMkLst>
        </pc:picChg>
        <pc:picChg chg="add mod">
          <ac:chgData name="김광우" userId="2a936863-4191-4eac-8abe-ae81b37592ba" providerId="ADAL" clId="{D99AF8EF-A494-4B3F-9C9F-F9AFF09BC36F}" dt="2022-11-16T08:13:56.148" v="120" actId="1076"/>
          <ac:picMkLst>
            <pc:docMk/>
            <pc:sldMk cId="1931179668" sldId="276"/>
            <ac:picMk id="11" creationId="{1984EDC7-57D3-498F-A2FF-50D64CC87395}"/>
          </ac:picMkLst>
        </pc:picChg>
      </pc:sldChg>
      <pc:sldChg chg="addSp delSp modSp add">
        <pc:chgData name="김광우" userId="2a936863-4191-4eac-8abe-ae81b37592ba" providerId="ADAL" clId="{D99AF8EF-A494-4B3F-9C9F-F9AFF09BC36F}" dt="2022-11-16T08:34:07.625" v="277"/>
        <pc:sldMkLst>
          <pc:docMk/>
          <pc:sldMk cId="3564928419" sldId="277"/>
        </pc:sldMkLst>
        <pc:spChg chg="mod">
          <ac:chgData name="김광우" userId="2a936863-4191-4eac-8abe-ae81b37592ba" providerId="ADAL" clId="{D99AF8EF-A494-4B3F-9C9F-F9AFF09BC36F}" dt="2022-11-16T08:23:36.675" v="157"/>
          <ac:spMkLst>
            <pc:docMk/>
            <pc:sldMk cId="3564928419" sldId="277"/>
            <ac:spMk id="2" creationId="{F4F16C53-3418-4FF8-B4B7-228B46A5FAFF}"/>
          </ac:spMkLst>
        </pc:spChg>
        <pc:spChg chg="del">
          <ac:chgData name="김광우" userId="2a936863-4191-4eac-8abe-ae81b37592ba" providerId="ADAL" clId="{D99AF8EF-A494-4B3F-9C9F-F9AFF09BC36F}" dt="2022-11-16T08:23:39.272" v="158" actId="478"/>
          <ac:spMkLst>
            <pc:docMk/>
            <pc:sldMk cId="3564928419" sldId="277"/>
            <ac:spMk id="3" creationId="{E8A60186-369D-461E-9062-81AA39C73043}"/>
          </ac:spMkLst>
        </pc:spChg>
        <pc:spChg chg="add mod">
          <ac:chgData name="김광우" userId="2a936863-4191-4eac-8abe-ae81b37592ba" providerId="ADAL" clId="{D99AF8EF-A494-4B3F-9C9F-F9AFF09BC36F}" dt="2022-11-16T08:24:54.845" v="240" actId="20577"/>
          <ac:spMkLst>
            <pc:docMk/>
            <pc:sldMk cId="3564928419" sldId="277"/>
            <ac:spMk id="4" creationId="{4633F14A-E715-4109-B3E3-6754922C231F}"/>
          </ac:spMkLst>
        </pc:spChg>
        <pc:spChg chg="add mod">
          <ac:chgData name="김광우" userId="2a936863-4191-4eac-8abe-ae81b37592ba" providerId="ADAL" clId="{D99AF8EF-A494-4B3F-9C9F-F9AFF09BC36F}" dt="2022-11-16T08:31:20.017" v="267" actId="1076"/>
          <ac:spMkLst>
            <pc:docMk/>
            <pc:sldMk cId="3564928419" sldId="277"/>
            <ac:spMk id="7" creationId="{5BB24D7C-0851-44A2-8B1E-BF6EB61151E8}"/>
          </ac:spMkLst>
        </pc:spChg>
        <pc:spChg chg="del">
          <ac:chgData name="김광우" userId="2a936863-4191-4eac-8abe-ae81b37592ba" providerId="ADAL" clId="{D99AF8EF-A494-4B3F-9C9F-F9AFF09BC36F}" dt="2022-11-16T08:23:41.247" v="159" actId="478"/>
          <ac:spMkLst>
            <pc:docMk/>
            <pc:sldMk cId="3564928419" sldId="277"/>
            <ac:spMk id="12" creationId="{2D49F600-E713-47AC-88BA-C72419A5918B}"/>
          </ac:spMkLst>
        </pc:spChg>
        <pc:picChg chg="add mod">
          <ac:chgData name="김광우" userId="2a936863-4191-4eac-8abe-ae81b37592ba" providerId="ADAL" clId="{D99AF8EF-A494-4B3F-9C9F-F9AFF09BC36F}" dt="2022-11-16T08:30:23.136" v="250" actId="1076"/>
          <ac:picMkLst>
            <pc:docMk/>
            <pc:sldMk cId="3564928419" sldId="277"/>
            <ac:picMk id="5" creationId="{CFF5DAC0-A533-4271-97AF-06153EB841BB}"/>
          </ac:picMkLst>
        </pc:picChg>
        <pc:picChg chg="add mod">
          <ac:chgData name="김광우" userId="2a936863-4191-4eac-8abe-ae81b37592ba" providerId="ADAL" clId="{D99AF8EF-A494-4B3F-9C9F-F9AFF09BC36F}" dt="2022-11-16T08:30:24.914" v="251" actId="1076"/>
          <ac:picMkLst>
            <pc:docMk/>
            <pc:sldMk cId="3564928419" sldId="277"/>
            <ac:picMk id="6" creationId="{4A123110-58BE-45F0-AB7A-C3BA0A1142DD}"/>
          </ac:picMkLst>
        </pc:picChg>
        <pc:picChg chg="add del mod">
          <ac:chgData name="김광우" userId="2a936863-4191-4eac-8abe-ae81b37592ba" providerId="ADAL" clId="{D99AF8EF-A494-4B3F-9C9F-F9AFF09BC36F}" dt="2022-11-16T08:34:07.625" v="277"/>
          <ac:picMkLst>
            <pc:docMk/>
            <pc:sldMk cId="3564928419" sldId="277"/>
            <ac:picMk id="8" creationId="{94AA4A5A-62CE-4295-80D4-C53C375FCF0A}"/>
          </ac:picMkLst>
        </pc:picChg>
        <pc:picChg chg="del">
          <ac:chgData name="김광우" userId="2a936863-4191-4eac-8abe-ae81b37592ba" providerId="ADAL" clId="{D99AF8EF-A494-4B3F-9C9F-F9AFF09BC36F}" dt="2022-11-16T08:23:39.272" v="158" actId="478"/>
          <ac:picMkLst>
            <pc:docMk/>
            <pc:sldMk cId="3564928419" sldId="277"/>
            <ac:picMk id="11" creationId="{1984EDC7-57D3-498F-A2FF-50D64CC87395}"/>
          </ac:picMkLst>
        </pc:picChg>
      </pc:sldChg>
      <pc:sldChg chg="addSp delSp modSp add">
        <pc:chgData name="김광우" userId="2a936863-4191-4eac-8abe-ae81b37592ba" providerId="ADAL" clId="{D99AF8EF-A494-4B3F-9C9F-F9AFF09BC36F}" dt="2022-11-16T08:35:46.911" v="312" actId="1076"/>
        <pc:sldMkLst>
          <pc:docMk/>
          <pc:sldMk cId="2788078753" sldId="278"/>
        </pc:sldMkLst>
        <pc:spChg chg="add mod">
          <ac:chgData name="김광우" userId="2a936863-4191-4eac-8abe-ae81b37592ba" providerId="ADAL" clId="{D99AF8EF-A494-4B3F-9C9F-F9AFF09BC36F}" dt="2022-11-16T08:35:46.911" v="312" actId="1076"/>
          <ac:spMkLst>
            <pc:docMk/>
            <pc:sldMk cId="2788078753" sldId="278"/>
            <ac:spMk id="3" creationId="{48AD86FC-051F-44F9-B111-EC619202D91C}"/>
          </ac:spMkLst>
        </pc:spChg>
        <pc:spChg chg="add del mod">
          <ac:chgData name="김광우" userId="2a936863-4191-4eac-8abe-ae81b37592ba" providerId="ADAL" clId="{D99AF8EF-A494-4B3F-9C9F-F9AFF09BC36F}" dt="2022-11-16T08:34:37.304" v="299" actId="478"/>
          <ac:spMkLst>
            <pc:docMk/>
            <pc:sldMk cId="2788078753" sldId="278"/>
            <ac:spMk id="7" creationId="{5BB24D7C-0851-44A2-8B1E-BF6EB61151E8}"/>
          </ac:spMkLst>
        </pc:spChg>
        <pc:spChg chg="add mod">
          <ac:chgData name="김광우" userId="2a936863-4191-4eac-8abe-ae81b37592ba" providerId="ADAL" clId="{D99AF8EF-A494-4B3F-9C9F-F9AFF09BC36F}" dt="2022-11-16T08:35:44.928" v="311" actId="1076"/>
          <ac:spMkLst>
            <pc:docMk/>
            <pc:sldMk cId="2788078753" sldId="278"/>
            <ac:spMk id="10" creationId="{BDA9FED2-1F73-4ACA-85C5-B989F2536A6E}"/>
          </ac:spMkLst>
        </pc:spChg>
        <pc:picChg chg="add del mod">
          <ac:chgData name="김광우" userId="2a936863-4191-4eac-8abe-ae81b37592ba" providerId="ADAL" clId="{D99AF8EF-A494-4B3F-9C9F-F9AFF09BC36F}" dt="2022-11-16T08:34:34.629" v="298" actId="1076"/>
          <ac:picMkLst>
            <pc:docMk/>
            <pc:sldMk cId="2788078753" sldId="278"/>
            <ac:picMk id="6" creationId="{4A123110-58BE-45F0-AB7A-C3BA0A1142DD}"/>
          </ac:picMkLst>
        </pc:picChg>
        <pc:picChg chg="add del mod">
          <ac:chgData name="김광우" userId="2a936863-4191-4eac-8abe-ae81b37592ba" providerId="ADAL" clId="{D99AF8EF-A494-4B3F-9C9F-F9AFF09BC36F}" dt="2022-11-16T08:34:33.878" v="296"/>
          <ac:picMkLst>
            <pc:docMk/>
            <pc:sldMk cId="2788078753" sldId="278"/>
            <ac:picMk id="8" creationId="{2C550486-4F2E-4124-AAB7-46EDB9AF9F0A}"/>
          </ac:picMkLst>
        </pc:picChg>
        <pc:picChg chg="add mod">
          <ac:chgData name="김광우" userId="2a936863-4191-4eac-8abe-ae81b37592ba" providerId="ADAL" clId="{D99AF8EF-A494-4B3F-9C9F-F9AFF09BC36F}" dt="2022-11-16T08:34:47.116" v="305" actId="1076"/>
          <ac:picMkLst>
            <pc:docMk/>
            <pc:sldMk cId="2788078753" sldId="278"/>
            <ac:picMk id="9" creationId="{3E5E2C76-813E-4093-AC6C-AF0215F17E4A}"/>
          </ac:picMkLst>
        </pc:picChg>
      </pc:sldChg>
      <pc:sldChg chg="addSp delSp modSp add">
        <pc:chgData name="김광우" userId="2a936863-4191-4eac-8abe-ae81b37592ba" providerId="ADAL" clId="{D99AF8EF-A494-4B3F-9C9F-F9AFF09BC36F}" dt="2022-11-16T08:41:26.293" v="327" actId="1076"/>
        <pc:sldMkLst>
          <pc:docMk/>
          <pc:sldMk cId="3007040678" sldId="279"/>
        </pc:sldMkLst>
        <pc:spChg chg="del">
          <ac:chgData name="김광우" userId="2a936863-4191-4eac-8abe-ae81b37592ba" providerId="ADAL" clId="{D99AF8EF-A494-4B3F-9C9F-F9AFF09BC36F}" dt="2022-11-16T08:40:54.701" v="315" actId="478"/>
          <ac:spMkLst>
            <pc:docMk/>
            <pc:sldMk cId="3007040678" sldId="279"/>
            <ac:spMk id="3" creationId="{48AD86FC-051F-44F9-B111-EC619202D91C}"/>
          </ac:spMkLst>
        </pc:spChg>
        <pc:spChg chg="del">
          <ac:chgData name="김광우" userId="2a936863-4191-4eac-8abe-ae81b37592ba" providerId="ADAL" clId="{D99AF8EF-A494-4B3F-9C9F-F9AFF09BC36F}" dt="2022-11-16T08:40:55.613" v="316" actId="478"/>
          <ac:spMkLst>
            <pc:docMk/>
            <pc:sldMk cId="3007040678" sldId="279"/>
            <ac:spMk id="10" creationId="{BDA9FED2-1F73-4ACA-85C5-B989F2536A6E}"/>
          </ac:spMkLst>
        </pc:spChg>
        <pc:spChg chg="add mod">
          <ac:chgData name="김광우" userId="2a936863-4191-4eac-8abe-ae81b37592ba" providerId="ADAL" clId="{D99AF8EF-A494-4B3F-9C9F-F9AFF09BC36F}" dt="2022-11-16T08:41:24.855" v="326" actId="1076"/>
          <ac:spMkLst>
            <pc:docMk/>
            <pc:sldMk cId="3007040678" sldId="279"/>
            <ac:spMk id="11" creationId="{A04DBDBE-B225-4735-A8E6-955F9A683FC2}"/>
          </ac:spMkLst>
        </pc:spChg>
        <pc:picChg chg="del">
          <ac:chgData name="김광우" userId="2a936863-4191-4eac-8abe-ae81b37592ba" providerId="ADAL" clId="{D99AF8EF-A494-4B3F-9C9F-F9AFF09BC36F}" dt="2022-11-16T08:40:53.412" v="314" actId="478"/>
          <ac:picMkLst>
            <pc:docMk/>
            <pc:sldMk cId="3007040678" sldId="279"/>
            <ac:picMk id="6" creationId="{4A123110-58BE-45F0-AB7A-C3BA0A1142DD}"/>
          </ac:picMkLst>
        </pc:picChg>
        <pc:picChg chg="add mod">
          <ac:chgData name="김광우" userId="2a936863-4191-4eac-8abe-ae81b37592ba" providerId="ADAL" clId="{D99AF8EF-A494-4B3F-9C9F-F9AFF09BC36F}" dt="2022-11-16T08:41:23.929" v="325" actId="1076"/>
          <ac:picMkLst>
            <pc:docMk/>
            <pc:sldMk cId="3007040678" sldId="279"/>
            <ac:picMk id="7" creationId="{27DACC30-D025-4BB9-B1F5-989B773E5921}"/>
          </ac:picMkLst>
        </pc:picChg>
        <pc:picChg chg="mod">
          <ac:chgData name="김광우" userId="2a936863-4191-4eac-8abe-ae81b37592ba" providerId="ADAL" clId="{D99AF8EF-A494-4B3F-9C9F-F9AFF09BC36F}" dt="2022-11-16T08:41:26.293" v="327" actId="1076"/>
          <ac:picMkLst>
            <pc:docMk/>
            <pc:sldMk cId="3007040678" sldId="279"/>
            <ac:picMk id="9" creationId="{3E5E2C76-813E-4093-AC6C-AF0215F17E4A}"/>
          </ac:picMkLst>
        </pc:picChg>
      </pc:sldChg>
      <pc:sldChg chg="addSp delSp modSp add">
        <pc:chgData name="김광우" userId="2a936863-4191-4eac-8abe-ae81b37592ba" providerId="ADAL" clId="{D99AF8EF-A494-4B3F-9C9F-F9AFF09BC36F}" dt="2022-11-16T10:22:14.091" v="357" actId="1076"/>
        <pc:sldMkLst>
          <pc:docMk/>
          <pc:sldMk cId="3324418581" sldId="280"/>
        </pc:sldMkLst>
        <pc:spChg chg="del">
          <ac:chgData name="김광우" userId="2a936863-4191-4eac-8abe-ae81b37592ba" providerId="ADAL" clId="{D99AF8EF-A494-4B3F-9C9F-F9AFF09BC36F}" dt="2022-11-16T10:22:08.520" v="354" actId="478"/>
          <ac:spMkLst>
            <pc:docMk/>
            <pc:sldMk cId="3324418581" sldId="280"/>
            <ac:spMk id="4" creationId="{4633F14A-E715-4109-B3E3-6754922C231F}"/>
          </ac:spMkLst>
        </pc:spChg>
        <pc:spChg chg="add del mod">
          <ac:chgData name="김광우" userId="2a936863-4191-4eac-8abe-ae81b37592ba" providerId="ADAL" clId="{D99AF8EF-A494-4B3F-9C9F-F9AFF09BC36F}" dt="2022-11-16T10:22:08.520" v="354" actId="478"/>
          <ac:spMkLst>
            <pc:docMk/>
            <pc:sldMk cId="3324418581" sldId="280"/>
            <ac:spMk id="8" creationId="{C27E90AB-73BE-4540-90CC-D7E71F63ED73}"/>
          </ac:spMkLst>
        </pc:spChg>
        <pc:spChg chg="del">
          <ac:chgData name="김광우" userId="2a936863-4191-4eac-8abe-ae81b37592ba" providerId="ADAL" clId="{D99AF8EF-A494-4B3F-9C9F-F9AFF09BC36F}" dt="2022-11-16T08:43:04.250" v="330" actId="478"/>
          <ac:spMkLst>
            <pc:docMk/>
            <pc:sldMk cId="3324418581" sldId="280"/>
            <ac:spMk id="11" creationId="{A04DBDBE-B225-4735-A8E6-955F9A683FC2}"/>
          </ac:spMkLst>
        </pc:spChg>
        <pc:picChg chg="add del mod">
          <ac:chgData name="김광우" userId="2a936863-4191-4eac-8abe-ae81b37592ba" providerId="ADAL" clId="{D99AF8EF-A494-4B3F-9C9F-F9AFF09BC36F}" dt="2022-11-16T10:22:08.520" v="354" actId="478"/>
          <ac:picMkLst>
            <pc:docMk/>
            <pc:sldMk cId="3324418581" sldId="280"/>
            <ac:picMk id="3" creationId="{9EE34A33-8482-4296-9028-3B5AF1FB42A4}"/>
          </ac:picMkLst>
        </pc:picChg>
        <pc:picChg chg="del">
          <ac:chgData name="김광우" userId="2a936863-4191-4eac-8abe-ae81b37592ba" providerId="ADAL" clId="{D99AF8EF-A494-4B3F-9C9F-F9AFF09BC36F}" dt="2022-11-16T10:22:08.520" v="354" actId="478"/>
          <ac:picMkLst>
            <pc:docMk/>
            <pc:sldMk cId="3324418581" sldId="280"/>
            <ac:picMk id="5" creationId="{CFF5DAC0-A533-4271-97AF-06153EB841BB}"/>
          </ac:picMkLst>
        </pc:picChg>
        <pc:picChg chg="add del mod">
          <ac:chgData name="김광우" userId="2a936863-4191-4eac-8abe-ae81b37592ba" providerId="ADAL" clId="{D99AF8EF-A494-4B3F-9C9F-F9AFF09BC36F}" dt="2022-11-16T10:22:08.520" v="354" actId="478"/>
          <ac:picMkLst>
            <pc:docMk/>
            <pc:sldMk cId="3324418581" sldId="280"/>
            <ac:picMk id="6" creationId="{66DDE756-6570-4CF5-BE59-2AA783A18888}"/>
          </ac:picMkLst>
        </pc:picChg>
        <pc:picChg chg="del mod">
          <ac:chgData name="김광우" userId="2a936863-4191-4eac-8abe-ae81b37592ba" providerId="ADAL" clId="{D99AF8EF-A494-4B3F-9C9F-F9AFF09BC36F}" dt="2022-11-16T10:22:08.520" v="354" actId="478"/>
          <ac:picMkLst>
            <pc:docMk/>
            <pc:sldMk cId="3324418581" sldId="280"/>
            <ac:picMk id="7" creationId="{27DACC30-D025-4BB9-B1F5-989B773E5921}"/>
          </ac:picMkLst>
        </pc:picChg>
        <pc:picChg chg="del">
          <ac:chgData name="김광우" userId="2a936863-4191-4eac-8abe-ae81b37592ba" providerId="ADAL" clId="{D99AF8EF-A494-4B3F-9C9F-F9AFF09BC36F}" dt="2022-11-16T08:43:03.711" v="329" actId="478"/>
          <ac:picMkLst>
            <pc:docMk/>
            <pc:sldMk cId="3324418581" sldId="280"/>
            <ac:picMk id="9" creationId="{3E5E2C76-813E-4093-AC6C-AF0215F17E4A}"/>
          </ac:picMkLst>
        </pc:picChg>
        <pc:picChg chg="add mod">
          <ac:chgData name="김광우" userId="2a936863-4191-4eac-8abe-ae81b37592ba" providerId="ADAL" clId="{D99AF8EF-A494-4B3F-9C9F-F9AFF09BC36F}" dt="2022-11-16T10:22:14.091" v="357" actId="1076"/>
          <ac:picMkLst>
            <pc:docMk/>
            <pc:sldMk cId="3324418581" sldId="280"/>
            <ac:picMk id="10" creationId="{2A16BDB1-7722-4721-8597-DE80C9C772A9}"/>
          </ac:picMkLst>
        </pc:picChg>
      </pc:sldChg>
      <pc:sldChg chg="addSp modSp add">
        <pc:chgData name="김광우" userId="2a936863-4191-4eac-8abe-ae81b37592ba" providerId="ADAL" clId="{D99AF8EF-A494-4B3F-9C9F-F9AFF09BC36F}" dt="2022-11-16T10:44:58.172" v="375" actId="1076"/>
        <pc:sldMkLst>
          <pc:docMk/>
          <pc:sldMk cId="4004050032" sldId="281"/>
        </pc:sldMkLst>
        <pc:spChg chg="add mod">
          <ac:chgData name="김광우" userId="2a936863-4191-4eac-8abe-ae81b37592ba" providerId="ADAL" clId="{D99AF8EF-A494-4B3F-9C9F-F9AFF09BC36F}" dt="2022-11-16T10:44:58.172" v="375" actId="1076"/>
          <ac:spMkLst>
            <pc:docMk/>
            <pc:sldMk cId="4004050032" sldId="281"/>
            <ac:spMk id="3" creationId="{476757BC-12B5-4001-A40F-E338A726FBFF}"/>
          </ac:spMkLst>
        </pc:spChg>
        <pc:spChg chg="add mod">
          <ac:chgData name="김광우" userId="2a936863-4191-4eac-8abe-ae81b37592ba" providerId="ADAL" clId="{D99AF8EF-A494-4B3F-9C9F-F9AFF09BC36F}" dt="2022-11-16T10:44:58.172" v="375" actId="1076"/>
          <ac:spMkLst>
            <pc:docMk/>
            <pc:sldMk cId="4004050032" sldId="281"/>
            <ac:spMk id="5" creationId="{5CD33BD9-90EE-44FB-A147-DFD610A75D45}"/>
          </ac:spMkLst>
        </pc:spChg>
        <pc:picChg chg="mod">
          <ac:chgData name="김광우" userId="2a936863-4191-4eac-8abe-ae81b37592ba" providerId="ADAL" clId="{D99AF8EF-A494-4B3F-9C9F-F9AFF09BC36F}" dt="2022-11-16T10:43:40.160" v="366" actId="1076"/>
          <ac:picMkLst>
            <pc:docMk/>
            <pc:sldMk cId="4004050032" sldId="281"/>
            <ac:picMk id="10" creationId="{2A16BDB1-7722-4721-8597-DE80C9C772A9}"/>
          </ac:picMkLst>
        </pc:picChg>
      </pc:sldChg>
      <pc:sldChg chg="addSp delSp modSp add">
        <pc:chgData name="김광우" userId="2a936863-4191-4eac-8abe-ae81b37592ba" providerId="ADAL" clId="{D99AF8EF-A494-4B3F-9C9F-F9AFF09BC36F}" dt="2022-11-16T11:14:08.411" v="397" actId="1076"/>
        <pc:sldMkLst>
          <pc:docMk/>
          <pc:sldMk cId="1569431272" sldId="282"/>
        </pc:sldMkLst>
        <pc:spChg chg="del">
          <ac:chgData name="김광우" userId="2a936863-4191-4eac-8abe-ae81b37592ba" providerId="ADAL" clId="{D99AF8EF-A494-4B3F-9C9F-F9AFF09BC36F}" dt="2022-11-16T10:48:11.772" v="378" actId="478"/>
          <ac:spMkLst>
            <pc:docMk/>
            <pc:sldMk cId="1569431272" sldId="282"/>
            <ac:spMk id="3" creationId="{476757BC-12B5-4001-A40F-E338A726FBFF}"/>
          </ac:spMkLst>
        </pc:spChg>
        <pc:spChg chg="del">
          <ac:chgData name="김광우" userId="2a936863-4191-4eac-8abe-ae81b37592ba" providerId="ADAL" clId="{D99AF8EF-A494-4B3F-9C9F-F9AFF09BC36F}" dt="2022-11-16T10:48:11.772" v="378" actId="478"/>
          <ac:spMkLst>
            <pc:docMk/>
            <pc:sldMk cId="1569431272" sldId="282"/>
            <ac:spMk id="5" creationId="{5CD33BD9-90EE-44FB-A147-DFD610A75D45}"/>
          </ac:spMkLst>
        </pc:spChg>
        <pc:picChg chg="add del mod">
          <ac:chgData name="김광우" userId="2a936863-4191-4eac-8abe-ae81b37592ba" providerId="ADAL" clId="{D99AF8EF-A494-4B3F-9C9F-F9AFF09BC36F}" dt="2022-11-16T11:14:05.382" v="395" actId="478"/>
          <ac:picMkLst>
            <pc:docMk/>
            <pc:sldMk cId="1569431272" sldId="282"/>
            <ac:picMk id="4" creationId="{0DB47FC3-B906-4238-B358-A69AD0452B4C}"/>
          </ac:picMkLst>
        </pc:picChg>
        <pc:picChg chg="add mod">
          <ac:chgData name="김광우" userId="2a936863-4191-4eac-8abe-ae81b37592ba" providerId="ADAL" clId="{D99AF8EF-A494-4B3F-9C9F-F9AFF09BC36F}" dt="2022-11-16T11:14:08.411" v="397" actId="1076"/>
          <ac:picMkLst>
            <pc:docMk/>
            <pc:sldMk cId="1569431272" sldId="282"/>
            <ac:picMk id="6" creationId="{44292929-7A8B-45A1-B6F4-78F7EF05888D}"/>
          </ac:picMkLst>
        </pc:picChg>
        <pc:picChg chg="del">
          <ac:chgData name="김광우" userId="2a936863-4191-4eac-8abe-ae81b37592ba" providerId="ADAL" clId="{D99AF8EF-A494-4B3F-9C9F-F9AFF09BC36F}" dt="2022-11-16T10:48:10.871" v="377" actId="478"/>
          <ac:picMkLst>
            <pc:docMk/>
            <pc:sldMk cId="1569431272" sldId="282"/>
            <ac:picMk id="10" creationId="{2A16BDB1-7722-4721-8597-DE80C9C772A9}"/>
          </ac:picMkLst>
        </pc:picChg>
      </pc:sldChg>
      <pc:sldChg chg="addSp modSp add ord">
        <pc:chgData name="김광우" userId="2a936863-4191-4eac-8abe-ae81b37592ba" providerId="ADAL" clId="{D99AF8EF-A494-4B3F-9C9F-F9AFF09BC36F}" dt="2022-11-16T10:56:57.427" v="394" actId="1076"/>
        <pc:sldMkLst>
          <pc:docMk/>
          <pc:sldMk cId="1592430064" sldId="283"/>
        </pc:sldMkLst>
        <pc:picChg chg="add mod">
          <ac:chgData name="김광우" userId="2a936863-4191-4eac-8abe-ae81b37592ba" providerId="ADAL" clId="{D99AF8EF-A494-4B3F-9C9F-F9AFF09BC36F}" dt="2022-11-16T10:56:57.427" v="394" actId="1076"/>
          <ac:picMkLst>
            <pc:docMk/>
            <pc:sldMk cId="1592430064" sldId="283"/>
            <ac:picMk id="3" creationId="{9A2097C4-50C0-4A49-80AD-8D138DFB484C}"/>
          </ac:picMkLst>
        </pc:picChg>
        <pc:picChg chg="mod">
          <ac:chgData name="김광우" userId="2a936863-4191-4eac-8abe-ae81b37592ba" providerId="ADAL" clId="{D99AF8EF-A494-4B3F-9C9F-F9AFF09BC36F}" dt="2022-11-16T10:56:44.009" v="390" actId="1076"/>
          <ac:picMkLst>
            <pc:docMk/>
            <pc:sldMk cId="1592430064" sldId="283"/>
            <ac:picMk id="4" creationId="{0DB47FC3-B906-4238-B358-A69AD0452B4C}"/>
          </ac:picMkLst>
        </pc:picChg>
      </pc:sldChg>
      <pc:sldChg chg="addSp delSp modSp add">
        <pc:chgData name="김광우" userId="2a936863-4191-4eac-8abe-ae81b37592ba" providerId="ADAL" clId="{D99AF8EF-A494-4B3F-9C9F-F9AFF09BC36F}" dt="2022-11-16T11:37:47.278" v="718" actId="20577"/>
        <pc:sldMkLst>
          <pc:docMk/>
          <pc:sldMk cId="2813560682" sldId="284"/>
        </pc:sldMkLst>
        <pc:spChg chg="add mod">
          <ac:chgData name="김광우" userId="2a936863-4191-4eac-8abe-ae81b37592ba" providerId="ADAL" clId="{D99AF8EF-A494-4B3F-9C9F-F9AFF09BC36F}" dt="2022-11-16T11:37:47.278" v="718" actId="20577"/>
          <ac:spMkLst>
            <pc:docMk/>
            <pc:sldMk cId="2813560682" sldId="284"/>
            <ac:spMk id="3" creationId="{448B646E-A1E4-4EB4-A3CF-AF475AF61C42}"/>
          </ac:spMkLst>
        </pc:spChg>
        <pc:picChg chg="del">
          <ac:chgData name="김광우" userId="2a936863-4191-4eac-8abe-ae81b37592ba" providerId="ADAL" clId="{D99AF8EF-A494-4B3F-9C9F-F9AFF09BC36F}" dt="2022-11-16T11:15:39.565" v="399" actId="478"/>
          <ac:picMkLst>
            <pc:docMk/>
            <pc:sldMk cId="2813560682" sldId="284"/>
            <ac:picMk id="6" creationId="{44292929-7A8B-45A1-B6F4-78F7EF05888D}"/>
          </ac:picMkLst>
        </pc:picChg>
      </pc:sldChg>
      <pc:sldChg chg="addSp delSp modSp add">
        <pc:chgData name="김광우" userId="2a936863-4191-4eac-8abe-ae81b37592ba" providerId="ADAL" clId="{D99AF8EF-A494-4B3F-9C9F-F9AFF09BC36F}" dt="2022-11-16T11:44:42.314" v="723" actId="1076"/>
        <pc:sldMkLst>
          <pc:docMk/>
          <pc:sldMk cId="3447569326" sldId="285"/>
        </pc:sldMkLst>
        <pc:spChg chg="mod">
          <ac:chgData name="김광우" userId="2a936863-4191-4eac-8abe-ae81b37592ba" providerId="ADAL" clId="{D99AF8EF-A494-4B3F-9C9F-F9AFF09BC36F}" dt="2022-11-16T11:39:27.607" v="720"/>
          <ac:spMkLst>
            <pc:docMk/>
            <pc:sldMk cId="3447569326" sldId="285"/>
            <ac:spMk id="2" creationId="{F4F16C53-3418-4FF8-B4B7-228B46A5FAFF}"/>
          </ac:spMkLst>
        </pc:spChg>
        <pc:spChg chg="del">
          <ac:chgData name="김광우" userId="2a936863-4191-4eac-8abe-ae81b37592ba" providerId="ADAL" clId="{D99AF8EF-A494-4B3F-9C9F-F9AFF09BC36F}" dt="2022-11-16T11:39:31.799" v="721" actId="478"/>
          <ac:spMkLst>
            <pc:docMk/>
            <pc:sldMk cId="3447569326" sldId="285"/>
            <ac:spMk id="3" creationId="{448B646E-A1E4-4EB4-A3CF-AF475AF61C42}"/>
          </ac:spMkLst>
        </pc:spChg>
        <pc:picChg chg="add mod">
          <ac:chgData name="김광우" userId="2a936863-4191-4eac-8abe-ae81b37592ba" providerId="ADAL" clId="{D99AF8EF-A494-4B3F-9C9F-F9AFF09BC36F}" dt="2022-11-16T11:44:42.314" v="723" actId="1076"/>
          <ac:picMkLst>
            <pc:docMk/>
            <pc:sldMk cId="3447569326" sldId="285"/>
            <ac:picMk id="4" creationId="{821A6691-1F76-4458-82CC-4783D7E4F281}"/>
          </ac:picMkLst>
        </pc:picChg>
      </pc:sldChg>
      <pc:sldChg chg="addSp delSp modSp add">
        <pc:chgData name="김광우" userId="2a936863-4191-4eac-8abe-ae81b37592ba" providerId="ADAL" clId="{D99AF8EF-A494-4B3F-9C9F-F9AFF09BC36F}" dt="2022-11-16T12:10:12.570" v="727" actId="1076"/>
        <pc:sldMkLst>
          <pc:docMk/>
          <pc:sldMk cId="2085086854" sldId="286"/>
        </pc:sldMkLst>
        <pc:picChg chg="add mod">
          <ac:chgData name="김광우" userId="2a936863-4191-4eac-8abe-ae81b37592ba" providerId="ADAL" clId="{D99AF8EF-A494-4B3F-9C9F-F9AFF09BC36F}" dt="2022-11-16T12:10:12.570" v="727" actId="1076"/>
          <ac:picMkLst>
            <pc:docMk/>
            <pc:sldMk cId="2085086854" sldId="286"/>
            <ac:picMk id="3" creationId="{656D9857-1286-4709-9C5F-272CC8D714FD}"/>
          </ac:picMkLst>
        </pc:picChg>
        <pc:picChg chg="del">
          <ac:chgData name="김광우" userId="2a936863-4191-4eac-8abe-ae81b37592ba" providerId="ADAL" clId="{D99AF8EF-A494-4B3F-9C9F-F9AFF09BC36F}" dt="2022-11-16T12:09:48.075" v="725" actId="478"/>
          <ac:picMkLst>
            <pc:docMk/>
            <pc:sldMk cId="2085086854" sldId="286"/>
            <ac:picMk id="4" creationId="{821A6691-1F76-4458-82CC-4783D7E4F281}"/>
          </ac:picMkLst>
        </pc:picChg>
      </pc:sldChg>
      <pc:sldChg chg="addSp delSp modSp add">
        <pc:chgData name="김광우" userId="2a936863-4191-4eac-8abe-ae81b37592ba" providerId="ADAL" clId="{D99AF8EF-A494-4B3F-9C9F-F9AFF09BC36F}" dt="2022-11-16T12:30:49.268" v="731" actId="1076"/>
        <pc:sldMkLst>
          <pc:docMk/>
          <pc:sldMk cId="1282540878" sldId="287"/>
        </pc:sldMkLst>
        <pc:picChg chg="del">
          <ac:chgData name="김광우" userId="2a936863-4191-4eac-8abe-ae81b37592ba" providerId="ADAL" clId="{D99AF8EF-A494-4B3F-9C9F-F9AFF09BC36F}" dt="2022-11-16T12:30:47.149" v="729" actId="478"/>
          <ac:picMkLst>
            <pc:docMk/>
            <pc:sldMk cId="1282540878" sldId="287"/>
            <ac:picMk id="3" creationId="{656D9857-1286-4709-9C5F-272CC8D714FD}"/>
          </ac:picMkLst>
        </pc:picChg>
        <pc:picChg chg="add mod">
          <ac:chgData name="김광우" userId="2a936863-4191-4eac-8abe-ae81b37592ba" providerId="ADAL" clId="{D99AF8EF-A494-4B3F-9C9F-F9AFF09BC36F}" dt="2022-11-16T12:30:49.268" v="731" actId="1076"/>
          <ac:picMkLst>
            <pc:docMk/>
            <pc:sldMk cId="1282540878" sldId="287"/>
            <ac:picMk id="4" creationId="{0D13B6C0-AFF2-4AE7-A059-17A9934C1F23}"/>
          </ac:picMkLst>
        </pc:picChg>
      </pc:sldChg>
      <pc:sldChg chg="addSp delSp modSp add">
        <pc:chgData name="김광우" userId="2a936863-4191-4eac-8abe-ae81b37592ba" providerId="ADAL" clId="{D99AF8EF-A494-4B3F-9C9F-F9AFF09BC36F}" dt="2022-11-16T12:36:17.532" v="743" actId="1076"/>
        <pc:sldMkLst>
          <pc:docMk/>
          <pc:sldMk cId="1892000502" sldId="288"/>
        </pc:sldMkLst>
        <pc:picChg chg="add mod">
          <ac:chgData name="김광우" userId="2a936863-4191-4eac-8abe-ae81b37592ba" providerId="ADAL" clId="{D99AF8EF-A494-4B3F-9C9F-F9AFF09BC36F}" dt="2022-11-16T12:36:10.420" v="741" actId="1076"/>
          <ac:picMkLst>
            <pc:docMk/>
            <pc:sldMk cId="1892000502" sldId="288"/>
            <ac:picMk id="3" creationId="{027856AA-6F23-4D2A-BBD3-3717DFE9475A}"/>
          </ac:picMkLst>
        </pc:picChg>
        <pc:picChg chg="del">
          <ac:chgData name="김광우" userId="2a936863-4191-4eac-8abe-ae81b37592ba" providerId="ADAL" clId="{D99AF8EF-A494-4B3F-9C9F-F9AFF09BC36F}" dt="2022-11-16T12:34:02.437" v="733" actId="478"/>
          <ac:picMkLst>
            <pc:docMk/>
            <pc:sldMk cId="1892000502" sldId="288"/>
            <ac:picMk id="4" creationId="{0D13B6C0-AFF2-4AE7-A059-17A9934C1F23}"/>
          </ac:picMkLst>
        </pc:picChg>
        <pc:picChg chg="add mod">
          <ac:chgData name="김광우" userId="2a936863-4191-4eac-8abe-ae81b37592ba" providerId="ADAL" clId="{D99AF8EF-A494-4B3F-9C9F-F9AFF09BC36F}" dt="2022-11-16T12:36:17.532" v="743" actId="1076"/>
          <ac:picMkLst>
            <pc:docMk/>
            <pc:sldMk cId="1892000502" sldId="288"/>
            <ac:picMk id="5" creationId="{160D3363-95CB-4E41-B6B6-2FC4DD3C04E1}"/>
          </ac:picMkLst>
        </pc:picChg>
      </pc:sldChg>
    </pc:docChg>
  </pc:docChgLst>
  <pc:docChgLst>
    <pc:chgData name="김광우" userId="2a936863-4191-4eac-8abe-ae81b37592ba" providerId="ADAL" clId="{AADC24AD-577C-47FC-A080-1762B0AA4EE2}"/>
    <pc:docChg chg="undo redo custSel addSld delSld modSld">
      <pc:chgData name="김광우" userId="2a936863-4191-4eac-8abe-ae81b37592ba" providerId="ADAL" clId="{AADC24AD-577C-47FC-A080-1762B0AA4EE2}" dt="2022-10-20T12:04:37.370" v="1275" actId="1076"/>
      <pc:docMkLst>
        <pc:docMk/>
      </pc:docMkLst>
      <pc:sldChg chg="modSp add">
        <pc:chgData name="김광우" userId="2a936863-4191-4eac-8abe-ae81b37592ba" providerId="ADAL" clId="{AADC24AD-577C-47FC-A080-1762B0AA4EE2}" dt="2022-10-20T04:40:14.262" v="15" actId="20577"/>
        <pc:sldMkLst>
          <pc:docMk/>
          <pc:sldMk cId="2923613621" sldId="256"/>
        </pc:sldMkLst>
        <pc:spChg chg="mod">
          <ac:chgData name="김광우" userId="2a936863-4191-4eac-8abe-ae81b37592ba" providerId="ADAL" clId="{AADC24AD-577C-47FC-A080-1762B0AA4EE2}" dt="2022-10-20T04:39:53.460" v="2" actId="27636"/>
          <ac:spMkLst>
            <pc:docMk/>
            <pc:sldMk cId="2923613621" sldId="256"/>
            <ac:spMk id="2" creationId="{1440B84A-181F-49A4-83FB-45A03602AF8B}"/>
          </ac:spMkLst>
        </pc:spChg>
        <pc:spChg chg="mod">
          <ac:chgData name="김광우" userId="2a936863-4191-4eac-8abe-ae81b37592ba" providerId="ADAL" clId="{AADC24AD-577C-47FC-A080-1762B0AA4EE2}" dt="2022-10-20T04:40:14.262" v="15" actId="20577"/>
          <ac:spMkLst>
            <pc:docMk/>
            <pc:sldMk cId="2923613621" sldId="256"/>
            <ac:spMk id="3" creationId="{F33CEA15-A402-4521-9CAB-F884FECD7F19}"/>
          </ac:spMkLst>
        </pc:spChg>
      </pc:sldChg>
      <pc:sldChg chg="modSp add">
        <pc:chgData name="김광우" userId="2a936863-4191-4eac-8abe-ae81b37592ba" providerId="ADAL" clId="{AADC24AD-577C-47FC-A080-1762B0AA4EE2}" dt="2022-10-20T05:12:15.903" v="132" actId="20577"/>
        <pc:sldMkLst>
          <pc:docMk/>
          <pc:sldMk cId="4032276673" sldId="257"/>
        </pc:sldMkLst>
        <pc:spChg chg="mod">
          <ac:chgData name="김광우" userId="2a936863-4191-4eac-8abe-ae81b37592ba" providerId="ADAL" clId="{AADC24AD-577C-47FC-A080-1762B0AA4EE2}" dt="2022-10-20T05:12:15.903" v="132" actId="20577"/>
          <ac:spMkLst>
            <pc:docMk/>
            <pc:sldMk cId="4032276673" sldId="257"/>
            <ac:spMk id="2" creationId="{F4F16C53-3418-4FF8-B4B7-228B46A5FAFF}"/>
          </ac:spMkLst>
        </pc:spChg>
        <pc:spChg chg="mod">
          <ac:chgData name="김광우" userId="2a936863-4191-4eac-8abe-ae81b37592ba" providerId="ADAL" clId="{AADC24AD-577C-47FC-A080-1762B0AA4EE2}" dt="2022-10-20T05:09:58.899" v="114" actId="20577"/>
          <ac:spMkLst>
            <pc:docMk/>
            <pc:sldMk cId="4032276673" sldId="257"/>
            <ac:spMk id="3" creationId="{369D1276-2FF1-4261-83E1-00A2CACAFF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28F2C-F651-4F25-9FDB-75A5DC937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1F7FC2-71FA-4458-AF95-2F11D684F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0A598-24D8-4E74-89AA-42F52CFA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4FB2D-FF28-493E-9AFF-184F482D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05795-2282-4A53-962D-13D9A3A9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5735A-870B-48A5-89C8-92BE7F6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6FF60-71A0-4D98-A603-4A102C2BB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EAA92-604C-4C85-B41E-FDE1813F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9D11E-7954-454C-BA33-F97027B5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FC5B8-0754-4587-967A-3C17D621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5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B4AAA7-725A-4FBC-9E57-C76EE1FBF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E6E507-BE76-43D8-A537-0450DE08C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49FBD-0F3F-458E-9FDB-C502CBB7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3614C-064B-4B1D-84C9-BA56EFDD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A52FB-73E0-498B-A077-5F6D8A9A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9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4B0BA-D441-4384-B548-2879C175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D4DBB-903B-4A99-9CA7-6DB9B1B2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D3660-5C8B-4ACD-93E0-8B1252AE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D07C8-215F-4341-993A-F01CB83B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990E9-0799-4497-93AF-2B3DFDBA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5A0EE-FCA3-42D6-9432-B3D2A33C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A419E-BB1B-48D0-A9C5-0B4836DD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B156C-57FD-4C1B-BE19-510F2BC8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BAD1-B3D5-4A7A-9B43-0C5D137F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02CE3-2C0E-45C1-89E4-D3B746B9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7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A4C1E-1EC1-444B-BE0E-70EEE677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76B15-0F69-41AF-BD2F-B1074056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FE4C7-AC27-4A91-9AC9-7E350D4FA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46DF5-C593-408A-8AB4-CD0C6F97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3A5F3-A2D6-439A-B2B5-13AE1E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D6D26D-9620-4EBA-AF49-1B9DCC76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B8D42-5D89-4E44-82AB-68C5A611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55321-42EC-4AAB-85DF-D52A94DA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A8C6C-63E2-4CCA-8B78-6B378507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6EEC1F-420A-46BF-8796-CC89EB30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A3058-8F48-4B07-8999-DBEFF9BDA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CF4C52-9C31-489E-86B2-9AD15003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ADACBD-74DA-4821-B673-4751A9FD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54ECED-D4AE-4D4C-B70F-18FE50FC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3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24813-E487-4295-805C-C85F3B3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EE7A53-B503-42D5-9E9F-04AAA342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75070-2DB4-4861-9670-B4B7398E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43FDA-FD8F-490D-B410-7D5754C7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5677D5-DABA-4F1E-BE7C-825A6B4B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19D5F4-16E4-4B05-BE03-A5CF4A40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57025-DA89-4290-B37D-BB2EC3D9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3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A4B77-54FF-4CAC-AD4C-2AEC192F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FD87D-98C5-4136-9732-71F91C9D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709123-ABD1-462A-A4C1-49DE9D12D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859A5-9D00-4815-B3DF-7BCA2140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F7049-930F-4691-8E1C-98600BCD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CE724-4BE8-4A7F-9B9E-F633E86B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16225-AF1A-4BCE-92C7-12CD979C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0B5E7C-A27B-4C25-B94F-3D72A3B8A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76EF7B-BDFD-4516-8610-FCA251F7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ED90D-C8ED-491D-970E-77417758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80B4-1AC7-47E3-A1EE-7F1C88B4F5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DCC19-F575-4DDB-998D-749720B0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949ED-795C-4E0F-B060-765BA1E9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1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ADFEA4-A6BB-40C2-AF2F-BB706CB6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D6A90-B5DA-41CC-9766-CB9BCED0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7D31F-34CD-4E14-9470-01D6206CB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80B4-1AC7-47E3-A1EE-7F1C88B4F5A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B126A-CCA6-4DD4-A658-734F2DDE9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56401-FF39-43B2-BF3D-CC9E9753D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49A2-7C7F-49B4-989E-FB17DC42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7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0B84A-181F-49A4-83FB-45A03602A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Neural Networks are Decision Trees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CEA15-A402-4521-9CAB-F884FECD7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Nov. 17,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61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Networks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16BDB1-7722-4721-8597-DE80C9C7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58" y="1690688"/>
            <a:ext cx="7157083" cy="36565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6757BC-12B5-4001-A40F-E338A726FBFF}"/>
              </a:ext>
            </a:extLst>
          </p:cNvPr>
          <p:cNvSpPr/>
          <p:nvPr/>
        </p:nvSpPr>
        <p:spPr>
          <a:xfrm>
            <a:off x="2242457" y="5667576"/>
            <a:ext cx="8475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fully connected neural network can be represented as a single decision tree.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CD33BD9-90EE-44FB-A147-DFD610A75D45}"/>
              </a:ext>
            </a:extLst>
          </p:cNvPr>
          <p:cNvSpPr/>
          <p:nvPr/>
        </p:nvSpPr>
        <p:spPr>
          <a:xfrm>
            <a:off x="1747066" y="5736019"/>
            <a:ext cx="495391" cy="300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5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Networks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B47FC3-B906-4238-B358-A69AD045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3" y="1690688"/>
            <a:ext cx="5577676" cy="46356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2097C4-50C0-4A49-80AD-8D138DFB4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20" y="1540466"/>
            <a:ext cx="6549167" cy="48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3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Networks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292929-7A8B-45A1-B6F4-78F7EF05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782"/>
            <a:ext cx="12192000" cy="449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3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Networks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48B646E-A1E4-4EB4-A3CF-AF475AF61C42}"/>
                  </a:ext>
                </a:extLst>
              </p:cNvPr>
              <p:cNvSpPr/>
              <p:nvPr/>
            </p:nvSpPr>
            <p:spPr>
              <a:xfrm>
                <a:off x="838200" y="1833545"/>
                <a:ext cx="9951720" cy="3975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Remark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depth of a NN-equivalent tree is the sum of the dimension of each layer,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Total number of categories in last branch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At first glance, the number of categories seem huge.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It is highly likely that not all categories will be realized during training.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skip that the tree equivalent of a neural network exists for skip connections, normalizations, convolutions, other activation functions and recurrence.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extension to continuous activation functions is trivial as they can be considered as piece-wise linear functions with infinite regions (?)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One may consider using quantized versions of continuous activations which may result in a few piece-wise linear regions (??)</a:t>
                </a: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48B646E-A1E4-4EB4-A3CF-AF475AF61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33545"/>
                <a:ext cx="9951720" cy="3975255"/>
              </a:xfrm>
              <a:prstGeom prst="rect">
                <a:avLst/>
              </a:prstGeom>
              <a:blipFill>
                <a:blip r:embed="rId2"/>
                <a:stretch>
                  <a:fillRect l="-551" t="-920" b="-1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56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1A6691-1F76-4458-82CC-4783D7E4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909"/>
            <a:ext cx="12192000" cy="38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6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6D9857-1286-4709-9C5F-272CC8D7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7633"/>
            <a:ext cx="12192000" cy="45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8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13B6C0-AFF2-4AE7-A059-17A9934C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786"/>
            <a:ext cx="12192000" cy="43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4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7856AA-6F23-4D2A-BBD3-3717DFE9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8" y="1886304"/>
            <a:ext cx="6416596" cy="4404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0D3363-95CB-4E41-B6B6-2FC4DD3C0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544" y="3179242"/>
            <a:ext cx="4950146" cy="144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0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A60186-369D-461E-9062-81AA39C73043}"/>
              </a:ext>
            </a:extLst>
          </p:cNvPr>
          <p:cNvSpPr/>
          <p:nvPr/>
        </p:nvSpPr>
        <p:spPr>
          <a:xfrm>
            <a:off x="838199" y="1690689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efforts in explaining neural network decisions can be categorized into several approaches: saliency maps, approximation by interpretable methods and joint models.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2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A60186-369D-461E-9062-81AA39C73043}"/>
              </a:ext>
            </a:extLst>
          </p:cNvPr>
          <p:cNvSpPr/>
          <p:nvPr/>
        </p:nvSpPr>
        <p:spPr>
          <a:xfrm>
            <a:off x="838199" y="1690689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Saliency map</a:t>
            </a:r>
            <a:endParaRPr lang="ko-KR" altLang="en-US" dirty="0"/>
          </a:p>
        </p:txBody>
      </p:sp>
      <p:pic>
        <p:nvPicPr>
          <p:cNvPr id="1026" name="Picture 2" descr="https://k.kakaocdn.net/dn/deGQDp/btqT19a6gan/UhsPPLf2qDv7MTad0avv51/img.png">
            <a:extLst>
              <a:ext uri="{FF2B5EF4-FFF2-40B4-BE49-F238E27FC236}">
                <a16:creationId xmlns:a16="http://schemas.microsoft.com/office/drawing/2014/main" id="{3FC82808-D27E-4F4B-8158-C878CE6E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48" y="2643868"/>
            <a:ext cx="2881776" cy="288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k.kakaocdn.net/dn/lZELc/btqT0tgQfvq/cJIHcKzVSTSrq34sXlJXb0/img.png">
            <a:extLst>
              <a:ext uri="{FF2B5EF4-FFF2-40B4-BE49-F238E27FC236}">
                <a16:creationId xmlns:a16="http://schemas.microsoft.com/office/drawing/2014/main" id="{32A91BD1-0669-4EE2-A39E-58BAD709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78" y="2643868"/>
            <a:ext cx="2881776" cy="284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2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A60186-369D-461E-9062-81AA39C73043}"/>
              </a:ext>
            </a:extLst>
          </p:cNvPr>
          <p:cNvSpPr/>
          <p:nvPr/>
        </p:nvSpPr>
        <p:spPr>
          <a:xfrm>
            <a:off x="838199" y="1690689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Approximation by interpretable methods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D10283-4C9B-4D99-B2FA-46BB1C4E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68624"/>
            <a:ext cx="2918902" cy="25675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4F3155-694B-45C5-AFC0-D24335FD83F3}"/>
              </a:ext>
            </a:extLst>
          </p:cNvPr>
          <p:cNvSpPr/>
          <p:nvPr/>
        </p:nvSpPr>
        <p:spPr>
          <a:xfrm>
            <a:off x="972366" y="5336177"/>
            <a:ext cx="2650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Deep neural network initialization with decision trees. (2018)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73F4ED-F652-409C-A61B-A1F0BB0B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638" y="3046964"/>
            <a:ext cx="3950719" cy="20108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44DB7A-F7A2-4C44-BCB9-825A195370AE}"/>
              </a:ext>
            </a:extLst>
          </p:cNvPr>
          <p:cNvSpPr/>
          <p:nvPr/>
        </p:nvSpPr>
        <p:spPr>
          <a:xfrm>
            <a:off x="4120638" y="5296778"/>
            <a:ext cx="3769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Beyond sparsity: Tree regularization of deep models for interpretability. (2018)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7B37BA-A4A7-4DA2-B03B-BD99D62F7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357" y="2953188"/>
            <a:ext cx="3967080" cy="20108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823511D-770D-42B3-92E1-9A6B1BEACCE9}"/>
              </a:ext>
            </a:extLst>
          </p:cNvPr>
          <p:cNvSpPr/>
          <p:nvPr/>
        </p:nvSpPr>
        <p:spPr>
          <a:xfrm>
            <a:off x="8128480" y="5244527"/>
            <a:ext cx="3680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Distilling a neural network into a soft decision tree. (2017)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1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A60186-369D-461E-9062-81AA39C73043}"/>
              </a:ext>
            </a:extLst>
          </p:cNvPr>
          <p:cNvSpPr/>
          <p:nvPr/>
        </p:nvSpPr>
        <p:spPr>
          <a:xfrm>
            <a:off x="838199" y="1690689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Joint model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84EDC7-57D3-498F-A2FF-50D64CC87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01" y="2304366"/>
            <a:ext cx="8702794" cy="321591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49F600-E713-47AC-88BA-C72419A5918B}"/>
              </a:ext>
            </a:extLst>
          </p:cNvPr>
          <p:cNvSpPr/>
          <p:nvPr/>
        </p:nvSpPr>
        <p:spPr>
          <a:xfrm>
            <a:off x="733696" y="5764630"/>
            <a:ext cx="11088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Neural-backed decision trees (2020) generally uses deep learning to assists some trees, or come up with a neural network structure so it resembles a tree.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17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Networks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33F14A-E715-4109-B3E3-6754922C231F}"/>
                  </a:ext>
                </a:extLst>
              </p:cNvPr>
              <p:cNvSpPr/>
              <p:nvPr/>
            </p:nvSpPr>
            <p:spPr>
              <a:xfrm>
                <a:off x="838200" y="1785146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= The weight matrix of a network’s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layer.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 = Any piece-wise linear activation function.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= The input to the neural network.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33F14A-E715-4109-B3E3-6754922C2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146"/>
                <a:ext cx="6096000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FF5DAC0-A533-4271-97AF-06153EB8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8476"/>
            <a:ext cx="5106298" cy="10437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123110-58BE-45F0-AB7A-C3BA0A11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889" y="4149525"/>
            <a:ext cx="5990222" cy="7147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BB24D7C-0851-44A2-8B1E-BF6EB61151E8}"/>
                  </a:ext>
                </a:extLst>
              </p:cNvPr>
              <p:cNvSpPr/>
              <p:nvPr/>
            </p:nvSpPr>
            <p:spPr>
              <a:xfrm>
                <a:off x="3391349" y="4982647"/>
                <a:ext cx="5580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is a vector indicating the slopes of activations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BB24D7C-0851-44A2-8B1E-BF6EB611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349" y="4982647"/>
                <a:ext cx="5580117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92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Networks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33F14A-E715-4109-B3E3-6754922C231F}"/>
                  </a:ext>
                </a:extLst>
              </p:cNvPr>
              <p:cNvSpPr/>
              <p:nvPr/>
            </p:nvSpPr>
            <p:spPr>
              <a:xfrm>
                <a:off x="838200" y="1785146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= The weight matrix of a network’s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layer.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 = Any piece-wise linear activation function.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= The input to the neural network.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33F14A-E715-4109-B3E3-6754922C2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146"/>
                <a:ext cx="6096000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FF5DAC0-A533-4271-97AF-06153EB8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8476"/>
            <a:ext cx="5106298" cy="10437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123110-58BE-45F0-AB7A-C3BA0A11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889" y="4149525"/>
            <a:ext cx="5990222" cy="714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5E2C76-813E-4093-AC6C-AF0215F17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889" y="4828309"/>
            <a:ext cx="5990222" cy="8665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8AD86FC-051F-44F9-B111-EC619202D91C}"/>
              </a:ext>
            </a:extLst>
          </p:cNvPr>
          <p:cNvSpPr/>
          <p:nvPr/>
        </p:nvSpPr>
        <p:spPr>
          <a:xfrm>
            <a:off x="4859476" y="6120700"/>
            <a:ext cx="4654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 column-wise element-wise multiplication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DA9FED2-1F73-4ACA-85C5-B989F2536A6E}"/>
              </a:ext>
            </a:extLst>
          </p:cNvPr>
          <p:cNvSpPr/>
          <p:nvPr/>
        </p:nvSpPr>
        <p:spPr>
          <a:xfrm rot="16200000">
            <a:off x="6377393" y="5640352"/>
            <a:ext cx="495391" cy="300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7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Networks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33F14A-E715-4109-B3E3-6754922C231F}"/>
                  </a:ext>
                </a:extLst>
              </p:cNvPr>
              <p:cNvSpPr/>
              <p:nvPr/>
            </p:nvSpPr>
            <p:spPr>
              <a:xfrm>
                <a:off x="838200" y="1785146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= The weight matrix of a network’s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layer.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 = Any piece-wise linear activation function.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= The input to the neural network.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33F14A-E715-4109-B3E3-6754922C2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146"/>
                <a:ext cx="6096000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FF5DAC0-A533-4271-97AF-06153EB8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8476"/>
            <a:ext cx="5106298" cy="10437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5E2C76-813E-4093-AC6C-AF0215F17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30" y="5394273"/>
            <a:ext cx="5990222" cy="8665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DACC30-D025-4BB9-B1F5-989B773E5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920" y="4376485"/>
            <a:ext cx="5990223" cy="110674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4DBDBE-B225-4735-A8E6-955F9A683FC2}"/>
              </a:ext>
            </a:extLst>
          </p:cNvPr>
          <p:cNvSpPr/>
          <p:nvPr/>
        </p:nvSpPr>
        <p:spPr>
          <a:xfrm rot="16200000">
            <a:off x="4300399" y="4996133"/>
            <a:ext cx="495391" cy="300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4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6C53-3418-4FF8-B4B7-228B46A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Networks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16BDB1-7722-4721-8597-DE80C9C7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58" y="1690688"/>
            <a:ext cx="7157083" cy="36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380</Words>
  <Application>Microsoft Office PowerPoint</Application>
  <PresentationFormat>와이드스크린</PresentationFormat>
  <Paragraphs>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Neural Networks are Decision Trees</vt:lpstr>
      <vt:lpstr>Introduction</vt:lpstr>
      <vt:lpstr>Introduction</vt:lpstr>
      <vt:lpstr>Introduction</vt:lpstr>
      <vt:lpstr>Introduction</vt:lpstr>
      <vt:lpstr>Fully Connected Networks</vt:lpstr>
      <vt:lpstr>Fully Connected Networks</vt:lpstr>
      <vt:lpstr>Fully Connected Networks</vt:lpstr>
      <vt:lpstr>Fully Connected Networks</vt:lpstr>
      <vt:lpstr>Fully Connected Networks</vt:lpstr>
      <vt:lpstr>Fully Connected Networks</vt:lpstr>
      <vt:lpstr>Fully Connected Networks</vt:lpstr>
      <vt:lpstr>Fully Connected Networks</vt:lpstr>
      <vt:lpstr>Experimental Results</vt:lpstr>
      <vt:lpstr>Experimental Results</vt:lpstr>
      <vt:lpstr>Experimental Results</vt:lpstr>
      <vt:lpstr>Experimental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dimensionality reduction and feature gene extraction for single-cell RNA-seq data</dc:title>
  <dc:creator>김광우</dc:creator>
  <cp:lastModifiedBy>김광우</cp:lastModifiedBy>
  <cp:revision>49</cp:revision>
  <dcterms:created xsi:type="dcterms:W3CDTF">2022-10-20T04:39:44Z</dcterms:created>
  <dcterms:modified xsi:type="dcterms:W3CDTF">2022-11-16T12:41:43Z</dcterms:modified>
</cp:coreProperties>
</file>