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4FA1FDA2-3626-451B-9501-B23AE616AE62}"/>
    <pc:docChg chg="undo custSel addSld delSld modSld sldOrd">
      <pc:chgData name="김광우" userId="2a936863-4191-4eac-8abe-ae81b37592ba" providerId="ADAL" clId="{4FA1FDA2-3626-451B-9501-B23AE616AE62}" dt="2023-02-02T22:26:58.678" v="2405" actId="1076"/>
      <pc:docMkLst>
        <pc:docMk/>
      </pc:docMkLst>
      <pc:sldChg chg="modSp">
        <pc:chgData name="김광우" userId="2a936863-4191-4eac-8abe-ae81b37592ba" providerId="ADAL" clId="{4FA1FDA2-3626-451B-9501-B23AE616AE62}" dt="2023-02-02T13:40:58.918" v="750" actId="20577"/>
        <pc:sldMkLst>
          <pc:docMk/>
          <pc:sldMk cId="1618576829" sldId="256"/>
        </pc:sldMkLst>
        <pc:spChg chg="mod">
          <ac:chgData name="김광우" userId="2a936863-4191-4eac-8abe-ae81b37592ba" providerId="ADAL" clId="{4FA1FDA2-3626-451B-9501-B23AE616AE62}" dt="2023-02-02T13:40:58.918" v="750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4FA1FDA2-3626-451B-9501-B23AE616AE62}" dt="2023-02-02T11:47:58.602" v="11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delSp modSp del">
        <pc:chgData name="김광우" userId="2a936863-4191-4eac-8abe-ae81b37592ba" providerId="ADAL" clId="{4FA1FDA2-3626-451B-9501-B23AE616AE62}" dt="2023-02-02T12:00:21.742" v="131" actId="2696"/>
        <pc:sldMkLst>
          <pc:docMk/>
          <pc:sldMk cId="1354905487" sldId="257"/>
        </pc:sldMkLst>
        <pc:spChg chg="mod">
          <ac:chgData name="김광우" userId="2a936863-4191-4eac-8abe-ae81b37592ba" providerId="ADAL" clId="{4FA1FDA2-3626-451B-9501-B23AE616AE62}" dt="2023-02-02T11:53:34.465" v="39" actId="20577"/>
          <ac:spMkLst>
            <pc:docMk/>
            <pc:sldMk cId="1354905487" sldId="257"/>
            <ac:spMk id="2" creationId="{B540F25D-7874-42F5-AD94-6B80E09B3B28}"/>
          </ac:spMkLst>
        </pc:spChg>
        <pc:picChg chg="del">
          <ac:chgData name="김광우" userId="2a936863-4191-4eac-8abe-ae81b37592ba" providerId="ADAL" clId="{4FA1FDA2-3626-451B-9501-B23AE616AE62}" dt="2023-02-02T11:48:02.082" v="12" actId="478"/>
          <ac:picMkLst>
            <pc:docMk/>
            <pc:sldMk cId="1354905487" sldId="257"/>
            <ac:picMk id="4" creationId="{9359B241-6742-4B01-81ED-71E88F9CFA5D}"/>
          </ac:picMkLst>
        </pc:picChg>
      </pc:sldChg>
      <pc:sldChg chg="del">
        <pc:chgData name="김광우" userId="2a936863-4191-4eac-8abe-ae81b37592ba" providerId="ADAL" clId="{4FA1FDA2-3626-451B-9501-B23AE616AE62}" dt="2023-02-02T12:00:22.055" v="132" actId="2696"/>
        <pc:sldMkLst>
          <pc:docMk/>
          <pc:sldMk cId="3676403213" sldId="258"/>
        </pc:sldMkLst>
      </pc:sldChg>
      <pc:sldChg chg="del">
        <pc:chgData name="김광우" userId="2a936863-4191-4eac-8abe-ae81b37592ba" providerId="ADAL" clId="{4FA1FDA2-3626-451B-9501-B23AE616AE62}" dt="2023-02-02T12:00:22.290" v="133" actId="2696"/>
        <pc:sldMkLst>
          <pc:docMk/>
          <pc:sldMk cId="1799749172" sldId="259"/>
        </pc:sldMkLst>
      </pc:sldChg>
      <pc:sldChg chg="del">
        <pc:chgData name="김광우" userId="2a936863-4191-4eac-8abe-ae81b37592ba" providerId="ADAL" clId="{4FA1FDA2-3626-451B-9501-B23AE616AE62}" dt="2023-02-02T12:00:22.510" v="134" actId="2696"/>
        <pc:sldMkLst>
          <pc:docMk/>
          <pc:sldMk cId="3577236324" sldId="260"/>
        </pc:sldMkLst>
      </pc:sldChg>
      <pc:sldChg chg="del">
        <pc:chgData name="김광우" userId="2a936863-4191-4eac-8abe-ae81b37592ba" providerId="ADAL" clId="{4FA1FDA2-3626-451B-9501-B23AE616AE62}" dt="2023-02-02T12:00:22.745" v="135" actId="2696"/>
        <pc:sldMkLst>
          <pc:docMk/>
          <pc:sldMk cId="2525697905" sldId="261"/>
        </pc:sldMkLst>
      </pc:sldChg>
      <pc:sldChg chg="del">
        <pc:chgData name="김광우" userId="2a936863-4191-4eac-8abe-ae81b37592ba" providerId="ADAL" clId="{4FA1FDA2-3626-451B-9501-B23AE616AE62}" dt="2023-02-02T12:00:22.945" v="136" actId="2696"/>
        <pc:sldMkLst>
          <pc:docMk/>
          <pc:sldMk cId="1840332640" sldId="262"/>
        </pc:sldMkLst>
      </pc:sldChg>
      <pc:sldChg chg="del">
        <pc:chgData name="김광우" userId="2a936863-4191-4eac-8abe-ae81b37592ba" providerId="ADAL" clId="{4FA1FDA2-3626-451B-9501-B23AE616AE62}" dt="2023-02-02T12:00:23.210" v="137" actId="2696"/>
        <pc:sldMkLst>
          <pc:docMk/>
          <pc:sldMk cId="876963918" sldId="263"/>
        </pc:sldMkLst>
      </pc:sldChg>
      <pc:sldChg chg="del">
        <pc:chgData name="김광우" userId="2a936863-4191-4eac-8abe-ae81b37592ba" providerId="ADAL" clId="{4FA1FDA2-3626-451B-9501-B23AE616AE62}" dt="2023-02-02T12:00:23.540" v="138" actId="2696"/>
        <pc:sldMkLst>
          <pc:docMk/>
          <pc:sldMk cId="2933229388" sldId="264"/>
        </pc:sldMkLst>
      </pc:sldChg>
      <pc:sldChg chg="del">
        <pc:chgData name="김광우" userId="2a936863-4191-4eac-8abe-ae81b37592ba" providerId="ADAL" clId="{4FA1FDA2-3626-451B-9501-B23AE616AE62}" dt="2023-02-02T12:00:23.777" v="139" actId="2696"/>
        <pc:sldMkLst>
          <pc:docMk/>
          <pc:sldMk cId="181012012" sldId="265"/>
        </pc:sldMkLst>
      </pc:sldChg>
      <pc:sldChg chg="del">
        <pc:chgData name="김광우" userId="2a936863-4191-4eac-8abe-ae81b37592ba" providerId="ADAL" clId="{4FA1FDA2-3626-451B-9501-B23AE616AE62}" dt="2023-02-02T12:00:24.265" v="141" actId="2696"/>
        <pc:sldMkLst>
          <pc:docMk/>
          <pc:sldMk cId="4014310599" sldId="266"/>
        </pc:sldMkLst>
      </pc:sldChg>
      <pc:sldChg chg="del">
        <pc:chgData name="김광우" userId="2a936863-4191-4eac-8abe-ae81b37592ba" providerId="ADAL" clId="{4FA1FDA2-3626-451B-9501-B23AE616AE62}" dt="2023-02-02T12:00:24.706" v="142" actId="2696"/>
        <pc:sldMkLst>
          <pc:docMk/>
          <pc:sldMk cId="2194873987" sldId="267"/>
        </pc:sldMkLst>
      </pc:sldChg>
      <pc:sldChg chg="del">
        <pc:chgData name="김광우" userId="2a936863-4191-4eac-8abe-ae81b37592ba" providerId="ADAL" clId="{4FA1FDA2-3626-451B-9501-B23AE616AE62}" dt="2023-02-02T12:00:24.988" v="143" actId="2696"/>
        <pc:sldMkLst>
          <pc:docMk/>
          <pc:sldMk cId="3695879786" sldId="268"/>
        </pc:sldMkLst>
      </pc:sldChg>
      <pc:sldChg chg="del">
        <pc:chgData name="김광우" userId="2a936863-4191-4eac-8abe-ae81b37592ba" providerId="ADAL" clId="{4FA1FDA2-3626-451B-9501-B23AE616AE62}" dt="2023-02-02T12:00:23.997" v="140" actId="2696"/>
        <pc:sldMkLst>
          <pc:docMk/>
          <pc:sldMk cId="698541996" sldId="269"/>
        </pc:sldMkLst>
      </pc:sldChg>
      <pc:sldChg chg="del">
        <pc:chgData name="김광우" userId="2a936863-4191-4eac-8abe-ae81b37592ba" providerId="ADAL" clId="{4FA1FDA2-3626-451B-9501-B23AE616AE62}" dt="2023-02-02T12:00:25.585" v="144" actId="2696"/>
        <pc:sldMkLst>
          <pc:docMk/>
          <pc:sldMk cId="771070696" sldId="271"/>
        </pc:sldMkLst>
      </pc:sldChg>
      <pc:sldChg chg="addSp delSp modSp add">
        <pc:chgData name="김광우" userId="2a936863-4191-4eac-8abe-ae81b37592ba" providerId="ADAL" clId="{4FA1FDA2-3626-451B-9501-B23AE616AE62}" dt="2023-02-02T14:05:23.684" v="816" actId="20577"/>
        <pc:sldMkLst>
          <pc:docMk/>
          <pc:sldMk cId="423320262" sldId="272"/>
        </pc:sldMkLst>
        <pc:spChg chg="mod">
          <ac:chgData name="김광우" userId="2a936863-4191-4eac-8abe-ae81b37592ba" providerId="ADAL" clId="{4FA1FDA2-3626-451B-9501-B23AE616AE62}" dt="2023-02-02T11:53:41.021" v="41"/>
          <ac:spMkLst>
            <pc:docMk/>
            <pc:sldMk cId="423320262" sldId="272"/>
            <ac:spMk id="2" creationId="{42CB2F73-FDDC-48E2-9FAB-BD06BE0D5ACF}"/>
          </ac:spMkLst>
        </pc:spChg>
        <pc:spChg chg="mod">
          <ac:chgData name="김광우" userId="2a936863-4191-4eac-8abe-ae81b37592ba" providerId="ADAL" clId="{4FA1FDA2-3626-451B-9501-B23AE616AE62}" dt="2023-02-02T14:05:23.684" v="816" actId="20577"/>
          <ac:spMkLst>
            <pc:docMk/>
            <pc:sldMk cId="423320262" sldId="272"/>
            <ac:spMk id="3" creationId="{50FF63CE-F817-467F-A735-BF6BCAA99371}"/>
          </ac:spMkLst>
        </pc:spChg>
        <pc:picChg chg="add del mod">
          <ac:chgData name="김광우" userId="2a936863-4191-4eac-8abe-ae81b37592ba" providerId="ADAL" clId="{4FA1FDA2-3626-451B-9501-B23AE616AE62}" dt="2023-02-02T13:44:12.459" v="751" actId="478"/>
          <ac:picMkLst>
            <pc:docMk/>
            <pc:sldMk cId="423320262" sldId="272"/>
            <ac:picMk id="4" creationId="{449F7C79-F93D-46FD-96EE-7ED039F23A66}"/>
          </ac:picMkLst>
        </pc:picChg>
      </pc:sldChg>
      <pc:sldChg chg="delSp modSp add del">
        <pc:chgData name="김광우" userId="2a936863-4191-4eac-8abe-ae81b37592ba" providerId="ADAL" clId="{4FA1FDA2-3626-451B-9501-B23AE616AE62}" dt="2023-02-02T20:50:52.028" v="1507" actId="2696"/>
        <pc:sldMkLst>
          <pc:docMk/>
          <pc:sldMk cId="18490806" sldId="273"/>
        </pc:sldMkLst>
        <pc:spChg chg="mod">
          <ac:chgData name="김광우" userId="2a936863-4191-4eac-8abe-ae81b37592ba" providerId="ADAL" clId="{4FA1FDA2-3626-451B-9501-B23AE616AE62}" dt="2023-02-02T12:24:14.292" v="351" actId="20577"/>
          <ac:spMkLst>
            <pc:docMk/>
            <pc:sldMk cId="18490806" sldId="273"/>
            <ac:spMk id="3" creationId="{50FF63CE-F817-467F-A735-BF6BCAA99371}"/>
          </ac:spMkLst>
        </pc:spChg>
        <pc:picChg chg="del">
          <ac:chgData name="김광우" userId="2a936863-4191-4eac-8abe-ae81b37592ba" providerId="ADAL" clId="{4FA1FDA2-3626-451B-9501-B23AE616AE62}" dt="2023-02-02T12:06:44.848" v="145" actId="478"/>
          <ac:picMkLst>
            <pc:docMk/>
            <pc:sldMk cId="18490806" sldId="273"/>
            <ac:picMk id="4" creationId="{449F7C79-F93D-46FD-96EE-7ED039F23A66}"/>
          </ac:picMkLst>
        </pc:picChg>
      </pc:sldChg>
      <pc:sldChg chg="addSp delSp modSp add del">
        <pc:chgData name="김광우" userId="2a936863-4191-4eac-8abe-ae81b37592ba" providerId="ADAL" clId="{4FA1FDA2-3626-451B-9501-B23AE616AE62}" dt="2023-02-02T20:50:54.387" v="1508" actId="2696"/>
        <pc:sldMkLst>
          <pc:docMk/>
          <pc:sldMk cId="2655116941" sldId="274"/>
        </pc:sldMkLst>
        <pc:spChg chg="mod">
          <ac:chgData name="김광우" userId="2a936863-4191-4eac-8abe-ae81b37592ba" providerId="ADAL" clId="{4FA1FDA2-3626-451B-9501-B23AE616AE62}" dt="2023-02-02T12:37:06.263" v="361" actId="20577"/>
          <ac:spMkLst>
            <pc:docMk/>
            <pc:sldMk cId="2655116941" sldId="274"/>
            <ac:spMk id="2" creationId="{42CB2F73-FDDC-48E2-9FAB-BD06BE0D5ACF}"/>
          </ac:spMkLst>
        </pc:spChg>
        <pc:spChg chg="mod">
          <ac:chgData name="김광우" userId="2a936863-4191-4eac-8abe-ae81b37592ba" providerId="ADAL" clId="{4FA1FDA2-3626-451B-9501-B23AE616AE62}" dt="2023-02-02T12:41:26.266" v="684" actId="20577"/>
          <ac:spMkLst>
            <pc:docMk/>
            <pc:sldMk cId="2655116941" sldId="274"/>
            <ac:spMk id="3" creationId="{50FF63CE-F817-467F-A735-BF6BCAA99371}"/>
          </ac:spMkLst>
        </pc:spChg>
        <pc:picChg chg="add del mod">
          <ac:chgData name="김광우" userId="2a936863-4191-4eac-8abe-ae81b37592ba" providerId="ADAL" clId="{4FA1FDA2-3626-451B-9501-B23AE616AE62}" dt="2023-02-02T12:37:24.171" v="366"/>
          <ac:picMkLst>
            <pc:docMk/>
            <pc:sldMk cId="2655116941" sldId="274"/>
            <ac:picMk id="4" creationId="{381773D2-1A9F-4503-A0DF-8D03FFB3882B}"/>
          </ac:picMkLst>
        </pc:picChg>
        <pc:picChg chg="add mod">
          <ac:chgData name="김광우" userId="2a936863-4191-4eac-8abe-ae81b37592ba" providerId="ADAL" clId="{4FA1FDA2-3626-451B-9501-B23AE616AE62}" dt="2023-02-02T12:37:41.691" v="376" actId="1076"/>
          <ac:picMkLst>
            <pc:docMk/>
            <pc:sldMk cId="2655116941" sldId="274"/>
            <ac:picMk id="5" creationId="{C8E2D90E-3DA9-446B-AB1A-0BBB58377CF5}"/>
          </ac:picMkLst>
        </pc:picChg>
      </pc:sldChg>
      <pc:sldChg chg="addSp modSp add">
        <pc:chgData name="김광우" userId="2a936863-4191-4eac-8abe-ae81b37592ba" providerId="ADAL" clId="{4FA1FDA2-3626-451B-9501-B23AE616AE62}" dt="2023-02-02T21:02:39.386" v="1512"/>
        <pc:sldMkLst>
          <pc:docMk/>
          <pc:sldMk cId="244839502" sldId="275"/>
        </pc:sldMkLst>
        <pc:spChg chg="mod">
          <ac:chgData name="김광우" userId="2a936863-4191-4eac-8abe-ae81b37592ba" providerId="ADAL" clId="{4FA1FDA2-3626-451B-9501-B23AE616AE62}" dt="2023-02-02T21:02:39.386" v="1512"/>
          <ac:spMkLst>
            <pc:docMk/>
            <pc:sldMk cId="244839502" sldId="275"/>
            <ac:spMk id="2" creationId="{42CB2F73-FDDC-48E2-9FAB-BD06BE0D5ACF}"/>
          </ac:spMkLst>
        </pc:spChg>
        <pc:spChg chg="mod">
          <ac:chgData name="김광우" userId="2a936863-4191-4eac-8abe-ae81b37592ba" providerId="ADAL" clId="{4FA1FDA2-3626-451B-9501-B23AE616AE62}" dt="2023-02-02T14:32:58.875" v="893" actId="20577"/>
          <ac:spMkLst>
            <pc:docMk/>
            <pc:sldMk cId="244839502" sldId="275"/>
            <ac:spMk id="3" creationId="{50FF63CE-F817-467F-A735-BF6BCAA99371}"/>
          </ac:spMkLst>
        </pc:spChg>
        <pc:picChg chg="add mod">
          <ac:chgData name="김광우" userId="2a936863-4191-4eac-8abe-ae81b37592ba" providerId="ADAL" clId="{4FA1FDA2-3626-451B-9501-B23AE616AE62}" dt="2023-02-02T14:08:49.882" v="829" actId="1076"/>
          <ac:picMkLst>
            <pc:docMk/>
            <pc:sldMk cId="244839502" sldId="275"/>
            <ac:picMk id="4" creationId="{57F79185-D2FD-4AF1-9C1A-611750A3400D}"/>
          </ac:picMkLst>
        </pc:picChg>
        <pc:picChg chg="add mod">
          <ac:chgData name="김광우" userId="2a936863-4191-4eac-8abe-ae81b37592ba" providerId="ADAL" clId="{4FA1FDA2-3626-451B-9501-B23AE616AE62}" dt="2023-02-02T14:12:03.699" v="867" actId="1076"/>
          <ac:picMkLst>
            <pc:docMk/>
            <pc:sldMk cId="244839502" sldId="275"/>
            <ac:picMk id="5" creationId="{44E34C9E-3AA5-404B-A6B2-A2058BF2C58F}"/>
          </ac:picMkLst>
        </pc:picChg>
      </pc:sldChg>
      <pc:sldChg chg="addSp delSp modSp add ord">
        <pc:chgData name="김광우" userId="2a936863-4191-4eac-8abe-ae81b37592ba" providerId="ADAL" clId="{4FA1FDA2-3626-451B-9501-B23AE616AE62}" dt="2023-02-02T21:02:43.491" v="1513"/>
        <pc:sldMkLst>
          <pc:docMk/>
          <pc:sldMk cId="3603075308" sldId="276"/>
        </pc:sldMkLst>
        <pc:spChg chg="mod">
          <ac:chgData name="김광우" userId="2a936863-4191-4eac-8abe-ae81b37592ba" providerId="ADAL" clId="{4FA1FDA2-3626-451B-9501-B23AE616AE62}" dt="2023-02-02T21:02:43.491" v="1513"/>
          <ac:spMkLst>
            <pc:docMk/>
            <pc:sldMk cId="3603075308" sldId="276"/>
            <ac:spMk id="2" creationId="{42CB2F73-FDDC-48E2-9FAB-BD06BE0D5ACF}"/>
          </ac:spMkLst>
        </pc:spChg>
        <pc:spChg chg="del">
          <ac:chgData name="김광우" userId="2a936863-4191-4eac-8abe-ae81b37592ba" providerId="ADAL" clId="{4FA1FDA2-3626-451B-9501-B23AE616AE62}" dt="2023-02-02T14:15:56.333" v="869" actId="478"/>
          <ac:spMkLst>
            <pc:docMk/>
            <pc:sldMk cId="3603075308" sldId="276"/>
            <ac:spMk id="3" creationId="{50FF63CE-F817-467F-A735-BF6BCAA99371}"/>
          </ac:spMkLst>
        </pc:spChg>
        <pc:spChg chg="add del mod">
          <ac:chgData name="김광우" userId="2a936863-4191-4eac-8abe-ae81b37592ba" providerId="ADAL" clId="{4FA1FDA2-3626-451B-9501-B23AE616AE62}" dt="2023-02-02T14:15:58.104" v="870" actId="478"/>
          <ac:spMkLst>
            <pc:docMk/>
            <pc:sldMk cId="3603075308" sldId="276"/>
            <ac:spMk id="7" creationId="{F2ABB7DC-07C1-47C3-94E8-BE0757C4F87E}"/>
          </ac:spMkLst>
        </pc:spChg>
        <pc:spChg chg="add del">
          <ac:chgData name="김광우" userId="2a936863-4191-4eac-8abe-ae81b37592ba" providerId="ADAL" clId="{4FA1FDA2-3626-451B-9501-B23AE616AE62}" dt="2023-02-02T14:15:59.106" v="872"/>
          <ac:spMkLst>
            <pc:docMk/>
            <pc:sldMk cId="3603075308" sldId="276"/>
            <ac:spMk id="8" creationId="{58B6AA01-A6E3-4476-8C04-F4C6D81D1213}"/>
          </ac:spMkLst>
        </pc:spChg>
        <pc:spChg chg="add mod">
          <ac:chgData name="김광우" userId="2a936863-4191-4eac-8abe-ae81b37592ba" providerId="ADAL" clId="{4FA1FDA2-3626-451B-9501-B23AE616AE62}" dt="2023-02-02T14:33:44.001" v="899" actId="1076"/>
          <ac:spMkLst>
            <pc:docMk/>
            <pc:sldMk cId="3603075308" sldId="276"/>
            <ac:spMk id="10" creationId="{A99046F2-CF0C-4E9C-987F-B1D0BD574326}"/>
          </ac:spMkLst>
        </pc:spChg>
        <pc:spChg chg="add mod">
          <ac:chgData name="김광우" userId="2a936863-4191-4eac-8abe-ae81b37592ba" providerId="ADAL" clId="{4FA1FDA2-3626-451B-9501-B23AE616AE62}" dt="2023-02-02T14:34:57.142" v="934" actId="1076"/>
          <ac:spMkLst>
            <pc:docMk/>
            <pc:sldMk cId="3603075308" sldId="276"/>
            <ac:spMk id="11" creationId="{F1285826-0474-4485-89E2-DA62530F64AA}"/>
          </ac:spMkLst>
        </pc:spChg>
        <pc:spChg chg="add mod">
          <ac:chgData name="김광우" userId="2a936863-4191-4eac-8abe-ae81b37592ba" providerId="ADAL" clId="{4FA1FDA2-3626-451B-9501-B23AE616AE62}" dt="2023-02-02T14:34:36.876" v="915" actId="1076"/>
          <ac:spMkLst>
            <pc:docMk/>
            <pc:sldMk cId="3603075308" sldId="276"/>
            <ac:spMk id="12" creationId="{D981440C-6236-463B-B381-4FE918A9CB61}"/>
          </ac:spMkLst>
        </pc:spChg>
        <pc:spChg chg="add mod">
          <ac:chgData name="김광우" userId="2a936863-4191-4eac-8abe-ae81b37592ba" providerId="ADAL" clId="{4FA1FDA2-3626-451B-9501-B23AE616AE62}" dt="2023-02-02T14:35:18.308" v="942" actId="20577"/>
          <ac:spMkLst>
            <pc:docMk/>
            <pc:sldMk cId="3603075308" sldId="276"/>
            <ac:spMk id="13" creationId="{763D9339-1CE2-4F4E-8FCA-BFE3AAEFFBC8}"/>
          </ac:spMkLst>
        </pc:spChg>
        <pc:picChg chg="del">
          <ac:chgData name="김광우" userId="2a936863-4191-4eac-8abe-ae81b37592ba" providerId="ADAL" clId="{4FA1FDA2-3626-451B-9501-B23AE616AE62}" dt="2023-02-02T14:15:56.333" v="869" actId="478"/>
          <ac:picMkLst>
            <pc:docMk/>
            <pc:sldMk cId="3603075308" sldId="276"/>
            <ac:picMk id="4" creationId="{57F79185-D2FD-4AF1-9C1A-611750A3400D}"/>
          </ac:picMkLst>
        </pc:picChg>
        <pc:picChg chg="del">
          <ac:chgData name="김광우" userId="2a936863-4191-4eac-8abe-ae81b37592ba" providerId="ADAL" clId="{4FA1FDA2-3626-451B-9501-B23AE616AE62}" dt="2023-02-02T14:15:56.333" v="869" actId="478"/>
          <ac:picMkLst>
            <pc:docMk/>
            <pc:sldMk cId="3603075308" sldId="276"/>
            <ac:picMk id="5" creationId="{44E34C9E-3AA5-404B-A6B2-A2058BF2C58F}"/>
          </ac:picMkLst>
        </pc:picChg>
        <pc:picChg chg="add mod">
          <ac:chgData name="김광우" userId="2a936863-4191-4eac-8abe-ae81b37592ba" providerId="ADAL" clId="{4FA1FDA2-3626-451B-9501-B23AE616AE62}" dt="2023-02-02T14:35:10.617" v="937" actId="1076"/>
          <ac:picMkLst>
            <pc:docMk/>
            <pc:sldMk cId="3603075308" sldId="276"/>
            <ac:picMk id="9" creationId="{7B641BF6-7956-4379-B640-1B43260F8174}"/>
          </ac:picMkLst>
        </pc:picChg>
      </pc:sldChg>
      <pc:sldChg chg="addSp delSp modSp add">
        <pc:chgData name="김광우" userId="2a936863-4191-4eac-8abe-ae81b37592ba" providerId="ADAL" clId="{4FA1FDA2-3626-451B-9501-B23AE616AE62}" dt="2023-02-02T21:02:51.882" v="1532" actId="20577"/>
        <pc:sldMkLst>
          <pc:docMk/>
          <pc:sldMk cId="2634982464" sldId="277"/>
        </pc:sldMkLst>
        <pc:spChg chg="mod">
          <ac:chgData name="김광우" userId="2a936863-4191-4eac-8abe-ae81b37592ba" providerId="ADAL" clId="{4FA1FDA2-3626-451B-9501-B23AE616AE62}" dt="2023-02-02T21:02:51.882" v="1532" actId="20577"/>
          <ac:spMkLst>
            <pc:docMk/>
            <pc:sldMk cId="2634982464" sldId="277"/>
            <ac:spMk id="2" creationId="{42CB2F73-FDDC-48E2-9FAB-BD06BE0D5ACF}"/>
          </ac:spMkLst>
        </pc:spChg>
        <pc:spChg chg="mod">
          <ac:chgData name="김광우" userId="2a936863-4191-4eac-8abe-ae81b37592ba" providerId="ADAL" clId="{4FA1FDA2-3626-451B-9501-B23AE616AE62}" dt="2023-02-02T17:26:44.426" v="1154"/>
          <ac:spMkLst>
            <pc:docMk/>
            <pc:sldMk cId="2634982464" sldId="277"/>
            <ac:spMk id="3" creationId="{50FF63CE-F817-467F-A735-BF6BCAA99371}"/>
          </ac:spMkLst>
        </pc:spChg>
        <pc:picChg chg="del">
          <ac:chgData name="김광우" userId="2a936863-4191-4eac-8abe-ae81b37592ba" providerId="ADAL" clId="{4FA1FDA2-3626-451B-9501-B23AE616AE62}" dt="2023-02-02T14:21:02.564" v="877" actId="478"/>
          <ac:picMkLst>
            <pc:docMk/>
            <pc:sldMk cId="2634982464" sldId="277"/>
            <ac:picMk id="4" creationId="{57F79185-D2FD-4AF1-9C1A-611750A3400D}"/>
          </ac:picMkLst>
        </pc:picChg>
        <pc:picChg chg="del mod">
          <ac:chgData name="김광우" userId="2a936863-4191-4eac-8abe-ae81b37592ba" providerId="ADAL" clId="{4FA1FDA2-3626-451B-9501-B23AE616AE62}" dt="2023-02-02T15:21:40.280" v="943" actId="478"/>
          <ac:picMkLst>
            <pc:docMk/>
            <pc:sldMk cId="2634982464" sldId="277"/>
            <ac:picMk id="5" creationId="{44E34C9E-3AA5-404B-A6B2-A2058BF2C58F}"/>
          </ac:picMkLst>
        </pc:picChg>
        <pc:picChg chg="add del">
          <ac:chgData name="김광우" userId="2a936863-4191-4eac-8abe-ae81b37592ba" providerId="ADAL" clId="{4FA1FDA2-3626-451B-9501-B23AE616AE62}" dt="2023-02-02T14:31:57.716" v="887"/>
          <ac:picMkLst>
            <pc:docMk/>
            <pc:sldMk cId="2634982464" sldId="277"/>
            <ac:picMk id="6" creationId="{44F2E3CC-73B7-4F44-ADD3-6E83F3BBF1CE}"/>
          </ac:picMkLst>
        </pc:picChg>
        <pc:picChg chg="add mod">
          <ac:chgData name="김광우" userId="2a936863-4191-4eac-8abe-ae81b37592ba" providerId="ADAL" clId="{4FA1FDA2-3626-451B-9501-B23AE616AE62}" dt="2023-02-02T17:26:22.372" v="1132" actId="1076"/>
          <ac:picMkLst>
            <pc:docMk/>
            <pc:sldMk cId="2634982464" sldId="277"/>
            <ac:picMk id="7" creationId="{FFD9889D-76B2-438F-8A8A-27E9C265C4DF}"/>
          </ac:picMkLst>
        </pc:picChg>
        <pc:picChg chg="add mod">
          <ac:chgData name="김광우" userId="2a936863-4191-4eac-8abe-ae81b37592ba" providerId="ADAL" clId="{4FA1FDA2-3626-451B-9501-B23AE616AE62}" dt="2023-02-02T17:27:11.096" v="1161" actId="1076"/>
          <ac:picMkLst>
            <pc:docMk/>
            <pc:sldMk cId="2634982464" sldId="277"/>
            <ac:picMk id="8" creationId="{297E1F80-2E47-46D5-A5FF-691912FEC944}"/>
          </ac:picMkLst>
        </pc:picChg>
      </pc:sldChg>
      <pc:sldChg chg="addSp delSp modSp add">
        <pc:chgData name="김광우" userId="2a936863-4191-4eac-8abe-ae81b37592ba" providerId="ADAL" clId="{4FA1FDA2-3626-451B-9501-B23AE616AE62}" dt="2023-02-02T21:02:57.411" v="1533"/>
        <pc:sldMkLst>
          <pc:docMk/>
          <pc:sldMk cId="347452038" sldId="278"/>
        </pc:sldMkLst>
        <pc:spChg chg="mod">
          <ac:chgData name="김광우" userId="2a936863-4191-4eac-8abe-ae81b37592ba" providerId="ADAL" clId="{4FA1FDA2-3626-451B-9501-B23AE616AE62}" dt="2023-02-02T21:02:57.411" v="1533"/>
          <ac:spMkLst>
            <pc:docMk/>
            <pc:sldMk cId="347452038" sldId="278"/>
            <ac:spMk id="2" creationId="{42CB2F73-FDDC-48E2-9FAB-BD06BE0D5ACF}"/>
          </ac:spMkLst>
        </pc:spChg>
        <pc:spChg chg="mod">
          <ac:chgData name="김광우" userId="2a936863-4191-4eac-8abe-ae81b37592ba" providerId="ADAL" clId="{4FA1FDA2-3626-451B-9501-B23AE616AE62}" dt="2023-02-02T18:32:13.522" v="1199"/>
          <ac:spMkLst>
            <pc:docMk/>
            <pc:sldMk cId="347452038" sldId="278"/>
            <ac:spMk id="3" creationId="{50FF63CE-F817-467F-A735-BF6BCAA99371}"/>
          </ac:spMkLst>
        </pc:spChg>
        <pc:picChg chg="add mod">
          <ac:chgData name="김광우" userId="2a936863-4191-4eac-8abe-ae81b37592ba" providerId="ADAL" clId="{4FA1FDA2-3626-451B-9501-B23AE616AE62}" dt="2023-02-02T18:12:55.349" v="1185" actId="1076"/>
          <ac:picMkLst>
            <pc:docMk/>
            <pc:sldMk cId="347452038" sldId="278"/>
            <ac:picMk id="4" creationId="{7E7A4CC1-ECFA-41CF-9122-360ACCC71BEE}"/>
          </ac:picMkLst>
        </pc:picChg>
        <pc:picChg chg="add mod">
          <ac:chgData name="김광우" userId="2a936863-4191-4eac-8abe-ae81b37592ba" providerId="ADAL" clId="{4FA1FDA2-3626-451B-9501-B23AE616AE62}" dt="2023-02-02T18:32:33.685" v="1203" actId="1076"/>
          <ac:picMkLst>
            <pc:docMk/>
            <pc:sldMk cId="347452038" sldId="278"/>
            <ac:picMk id="5" creationId="{E7DBEFF5-598C-49DD-A4A3-0BA82603DA7B}"/>
          </ac:picMkLst>
        </pc:picChg>
        <pc:picChg chg="del">
          <ac:chgData name="김광우" userId="2a936863-4191-4eac-8abe-ae81b37592ba" providerId="ADAL" clId="{4FA1FDA2-3626-451B-9501-B23AE616AE62}" dt="2023-02-02T17:47:55.365" v="1163" actId="478"/>
          <ac:picMkLst>
            <pc:docMk/>
            <pc:sldMk cId="347452038" sldId="278"/>
            <ac:picMk id="7" creationId="{FFD9889D-76B2-438F-8A8A-27E9C265C4DF}"/>
          </ac:picMkLst>
        </pc:picChg>
        <pc:picChg chg="del">
          <ac:chgData name="김광우" userId="2a936863-4191-4eac-8abe-ae81b37592ba" providerId="ADAL" clId="{4FA1FDA2-3626-451B-9501-B23AE616AE62}" dt="2023-02-02T17:47:55.957" v="1164" actId="478"/>
          <ac:picMkLst>
            <pc:docMk/>
            <pc:sldMk cId="347452038" sldId="278"/>
            <ac:picMk id="8" creationId="{297E1F80-2E47-46D5-A5FF-691912FEC944}"/>
          </ac:picMkLst>
        </pc:picChg>
      </pc:sldChg>
      <pc:sldChg chg="addSp delSp modSp add del">
        <pc:chgData name="김광우" userId="2a936863-4191-4eac-8abe-ae81b37592ba" providerId="ADAL" clId="{4FA1FDA2-3626-451B-9501-B23AE616AE62}" dt="2023-02-02T20:50:50.042" v="1506" actId="2696"/>
        <pc:sldMkLst>
          <pc:docMk/>
          <pc:sldMk cId="9143548" sldId="279"/>
        </pc:sldMkLst>
        <pc:spChg chg="mod">
          <ac:chgData name="김광우" userId="2a936863-4191-4eac-8abe-ae81b37592ba" providerId="ADAL" clId="{4FA1FDA2-3626-451B-9501-B23AE616AE62}" dt="2023-02-02T20:50:36.950" v="1504" actId="20577"/>
          <ac:spMkLst>
            <pc:docMk/>
            <pc:sldMk cId="9143548" sldId="279"/>
            <ac:spMk id="3" creationId="{50FF63CE-F817-467F-A735-BF6BCAA99371}"/>
          </ac:spMkLst>
        </pc:spChg>
        <pc:picChg chg="del">
          <ac:chgData name="김광우" userId="2a936863-4191-4eac-8abe-ae81b37592ba" providerId="ADAL" clId="{4FA1FDA2-3626-451B-9501-B23AE616AE62}" dt="2023-02-02T19:19:10.311" v="1259" actId="478"/>
          <ac:picMkLst>
            <pc:docMk/>
            <pc:sldMk cId="9143548" sldId="279"/>
            <ac:picMk id="4" creationId="{7E7A4CC1-ECFA-41CF-9122-360ACCC71BEE}"/>
          </ac:picMkLst>
        </pc:picChg>
        <pc:picChg chg="del">
          <ac:chgData name="김광우" userId="2a936863-4191-4eac-8abe-ae81b37592ba" providerId="ADAL" clId="{4FA1FDA2-3626-451B-9501-B23AE616AE62}" dt="2023-02-02T19:20:39.823" v="1274" actId="478"/>
          <ac:picMkLst>
            <pc:docMk/>
            <pc:sldMk cId="9143548" sldId="279"/>
            <ac:picMk id="5" creationId="{E7DBEFF5-598C-49DD-A4A3-0BA82603DA7B}"/>
          </ac:picMkLst>
        </pc:picChg>
        <pc:picChg chg="add mod">
          <ac:chgData name="김광우" userId="2a936863-4191-4eac-8abe-ae81b37592ba" providerId="ADAL" clId="{4FA1FDA2-3626-451B-9501-B23AE616AE62}" dt="2023-02-02T19:20:09.802" v="1273" actId="1076"/>
          <ac:picMkLst>
            <pc:docMk/>
            <pc:sldMk cId="9143548" sldId="279"/>
            <ac:picMk id="6" creationId="{37CA0D86-0840-4831-9CD5-8FE603BD90FF}"/>
          </ac:picMkLst>
        </pc:picChg>
      </pc:sldChg>
      <pc:sldChg chg="add del">
        <pc:chgData name="김광우" userId="2a936863-4191-4eac-8abe-ae81b37592ba" providerId="ADAL" clId="{4FA1FDA2-3626-451B-9501-B23AE616AE62}" dt="2023-02-02T17:48:26.503" v="1180"/>
        <pc:sldMkLst>
          <pc:docMk/>
          <pc:sldMk cId="351835001" sldId="279"/>
        </pc:sldMkLst>
      </pc:sldChg>
      <pc:sldChg chg="modSp add ord">
        <pc:chgData name="김광우" userId="2a936863-4191-4eac-8abe-ae81b37592ba" providerId="ADAL" clId="{4FA1FDA2-3626-451B-9501-B23AE616AE62}" dt="2023-02-02T21:03:02.547" v="1534"/>
        <pc:sldMkLst>
          <pc:docMk/>
          <pc:sldMk cId="365836864" sldId="280"/>
        </pc:sldMkLst>
        <pc:spChg chg="mod">
          <ac:chgData name="김광우" userId="2a936863-4191-4eac-8abe-ae81b37592ba" providerId="ADAL" clId="{4FA1FDA2-3626-451B-9501-B23AE616AE62}" dt="2023-02-02T21:03:02.547" v="1534"/>
          <ac:spMkLst>
            <pc:docMk/>
            <pc:sldMk cId="365836864" sldId="280"/>
            <ac:spMk id="2" creationId="{42CB2F73-FDDC-48E2-9FAB-BD06BE0D5ACF}"/>
          </ac:spMkLst>
        </pc:spChg>
      </pc:sldChg>
      <pc:sldChg chg="addSp delSp modSp add">
        <pc:chgData name="김광우" userId="2a936863-4191-4eac-8abe-ae81b37592ba" providerId="ADAL" clId="{4FA1FDA2-3626-451B-9501-B23AE616AE62}" dt="2023-02-02T21:26:33.365" v="1993" actId="1076"/>
        <pc:sldMkLst>
          <pc:docMk/>
          <pc:sldMk cId="1425479941" sldId="281"/>
        </pc:sldMkLst>
        <pc:spChg chg="mod">
          <ac:chgData name="김광우" userId="2a936863-4191-4eac-8abe-ae81b37592ba" providerId="ADAL" clId="{4FA1FDA2-3626-451B-9501-B23AE616AE62}" dt="2023-02-02T21:03:13.498" v="1560" actId="20577"/>
          <ac:spMkLst>
            <pc:docMk/>
            <pc:sldMk cId="1425479941" sldId="281"/>
            <ac:spMk id="2" creationId="{42CB2F73-FDDC-48E2-9FAB-BD06BE0D5ACF}"/>
          </ac:spMkLst>
        </pc:spChg>
        <pc:spChg chg="mod">
          <ac:chgData name="김광우" userId="2a936863-4191-4eac-8abe-ae81b37592ba" providerId="ADAL" clId="{4FA1FDA2-3626-451B-9501-B23AE616AE62}" dt="2023-02-02T21:26:23.302" v="1990" actId="20577"/>
          <ac:spMkLst>
            <pc:docMk/>
            <pc:sldMk cId="1425479941" sldId="281"/>
            <ac:spMk id="3" creationId="{50FF63CE-F817-467F-A735-BF6BCAA99371}"/>
          </ac:spMkLst>
        </pc:spChg>
        <pc:spChg chg="add del">
          <ac:chgData name="김광우" userId="2a936863-4191-4eac-8abe-ae81b37592ba" providerId="ADAL" clId="{4FA1FDA2-3626-451B-9501-B23AE616AE62}" dt="2023-02-02T21:03:35.918" v="1571"/>
          <ac:spMkLst>
            <pc:docMk/>
            <pc:sldMk cId="1425479941" sldId="281"/>
            <ac:spMk id="4" creationId="{1FF457A8-D562-49D7-A917-FF2FE39C027D}"/>
          </ac:spMkLst>
        </pc:spChg>
        <pc:spChg chg="add del">
          <ac:chgData name="김광우" userId="2a936863-4191-4eac-8abe-ae81b37592ba" providerId="ADAL" clId="{4FA1FDA2-3626-451B-9501-B23AE616AE62}" dt="2023-02-02T21:03:35.918" v="1571"/>
          <ac:spMkLst>
            <pc:docMk/>
            <pc:sldMk cId="1425479941" sldId="281"/>
            <ac:spMk id="5" creationId="{BD41A4BF-64AC-41B5-BDC6-5E6F6D7CA00C}"/>
          </ac:spMkLst>
        </pc:spChg>
        <pc:spChg chg="add del">
          <ac:chgData name="김광우" userId="2a936863-4191-4eac-8abe-ae81b37592ba" providerId="ADAL" clId="{4FA1FDA2-3626-451B-9501-B23AE616AE62}" dt="2023-02-02T21:03:35.918" v="1571"/>
          <ac:spMkLst>
            <pc:docMk/>
            <pc:sldMk cId="1425479941" sldId="281"/>
            <ac:spMk id="7" creationId="{02867E0B-25E2-4405-B5CC-BF0D48AEA43F}"/>
          </ac:spMkLst>
        </pc:spChg>
        <pc:picChg chg="del">
          <ac:chgData name="김광우" userId="2a936863-4191-4eac-8abe-ae81b37592ba" providerId="ADAL" clId="{4FA1FDA2-3626-451B-9501-B23AE616AE62}" dt="2023-02-02T20:51:59.513" v="1511" actId="478"/>
          <ac:picMkLst>
            <pc:docMk/>
            <pc:sldMk cId="1425479941" sldId="281"/>
            <ac:picMk id="6" creationId="{37CA0D86-0840-4831-9CD5-8FE603BD90FF}"/>
          </ac:picMkLst>
        </pc:picChg>
        <pc:picChg chg="add mod">
          <ac:chgData name="김광우" userId="2a936863-4191-4eac-8abe-ae81b37592ba" providerId="ADAL" clId="{4FA1FDA2-3626-451B-9501-B23AE616AE62}" dt="2023-02-02T21:26:33.365" v="1993" actId="1076"/>
          <ac:picMkLst>
            <pc:docMk/>
            <pc:sldMk cId="1425479941" sldId="281"/>
            <ac:picMk id="8" creationId="{D1135B83-922E-4AA4-9314-333FFCE9ED95}"/>
          </ac:picMkLst>
        </pc:picChg>
      </pc:sldChg>
      <pc:sldChg chg="addSp delSp modSp add">
        <pc:chgData name="김광우" userId="2a936863-4191-4eac-8abe-ae81b37592ba" providerId="ADAL" clId="{4FA1FDA2-3626-451B-9501-B23AE616AE62}" dt="2023-02-02T21:27:02.302" v="1997" actId="1076"/>
        <pc:sldMkLst>
          <pc:docMk/>
          <pc:sldMk cId="3752467359" sldId="282"/>
        </pc:sldMkLst>
        <pc:spChg chg="del mod">
          <ac:chgData name="김광우" userId="2a936863-4191-4eac-8abe-ae81b37592ba" providerId="ADAL" clId="{4FA1FDA2-3626-451B-9501-B23AE616AE62}" dt="2023-02-02T21:08:49.235" v="1834"/>
          <ac:spMkLst>
            <pc:docMk/>
            <pc:sldMk cId="3752467359" sldId="282"/>
            <ac:spMk id="3" creationId="{50FF63CE-F817-467F-A735-BF6BCAA99371}"/>
          </ac:spMkLst>
        </pc:spChg>
        <pc:spChg chg="add del">
          <ac:chgData name="김광우" userId="2a936863-4191-4eac-8abe-ae81b37592ba" providerId="ADAL" clId="{4FA1FDA2-3626-451B-9501-B23AE616AE62}" dt="2023-02-02T21:09:02.306" v="1841"/>
          <ac:spMkLst>
            <pc:docMk/>
            <pc:sldMk cId="3752467359" sldId="282"/>
            <ac:spMk id="5" creationId="{E24C9204-DE3D-4569-AB28-A5004E28E777}"/>
          </ac:spMkLst>
        </pc:spChg>
        <pc:spChg chg="add del mod">
          <ac:chgData name="김광우" userId="2a936863-4191-4eac-8abe-ae81b37592ba" providerId="ADAL" clId="{4FA1FDA2-3626-451B-9501-B23AE616AE62}" dt="2023-02-02T21:26:27.926" v="1991" actId="478"/>
          <ac:spMkLst>
            <pc:docMk/>
            <pc:sldMk cId="3752467359" sldId="282"/>
            <ac:spMk id="6" creationId="{8AE1B5DF-9CC0-45EF-BBFC-F48B497D6A94}"/>
          </ac:spMkLst>
        </pc:spChg>
        <pc:spChg chg="add del">
          <ac:chgData name="김광우" userId="2a936863-4191-4eac-8abe-ae81b37592ba" providerId="ADAL" clId="{4FA1FDA2-3626-451B-9501-B23AE616AE62}" dt="2023-02-02T21:09:24.643" v="1853"/>
          <ac:spMkLst>
            <pc:docMk/>
            <pc:sldMk cId="3752467359" sldId="282"/>
            <ac:spMk id="7" creationId="{8F73DFB0-D790-420B-861E-A28CC801E0A3}"/>
          </ac:spMkLst>
        </pc:spChg>
        <pc:spChg chg="add del">
          <ac:chgData name="김광우" userId="2a936863-4191-4eac-8abe-ae81b37592ba" providerId="ADAL" clId="{4FA1FDA2-3626-451B-9501-B23AE616AE62}" dt="2023-02-02T21:09:24.643" v="1853"/>
          <ac:spMkLst>
            <pc:docMk/>
            <pc:sldMk cId="3752467359" sldId="282"/>
            <ac:spMk id="8" creationId="{331C75CA-BB91-4BA2-A79F-CA8EF6F521D5}"/>
          </ac:spMkLst>
        </pc:spChg>
        <pc:spChg chg="add del mod">
          <ac:chgData name="김광우" userId="2a936863-4191-4eac-8abe-ae81b37592ba" providerId="ADAL" clId="{4FA1FDA2-3626-451B-9501-B23AE616AE62}" dt="2023-02-02T21:26:59.869" v="1995" actId="478"/>
          <ac:spMkLst>
            <pc:docMk/>
            <pc:sldMk cId="3752467359" sldId="282"/>
            <ac:spMk id="10" creationId="{5DD2A410-E13C-4046-B7F2-7F04F08AED17}"/>
          </ac:spMkLst>
        </pc:spChg>
        <pc:picChg chg="add del mod modCrop">
          <ac:chgData name="김광우" userId="2a936863-4191-4eac-8abe-ae81b37592ba" providerId="ADAL" clId="{4FA1FDA2-3626-451B-9501-B23AE616AE62}" dt="2023-02-02T21:26:37.777" v="1994" actId="478"/>
          <ac:picMkLst>
            <pc:docMk/>
            <pc:sldMk cId="3752467359" sldId="282"/>
            <ac:picMk id="4" creationId="{679E56CF-5E65-4DB5-AC2C-7E011AC306EE}"/>
          </ac:picMkLst>
        </pc:picChg>
        <pc:picChg chg="add mod">
          <ac:chgData name="김광우" userId="2a936863-4191-4eac-8abe-ae81b37592ba" providerId="ADAL" clId="{4FA1FDA2-3626-451B-9501-B23AE616AE62}" dt="2023-02-02T21:27:02.302" v="1997" actId="1076"/>
          <ac:picMkLst>
            <pc:docMk/>
            <pc:sldMk cId="3752467359" sldId="282"/>
            <ac:picMk id="11" creationId="{27C7C0E0-F618-4C99-B6FF-7B41E486282C}"/>
          </ac:picMkLst>
        </pc:picChg>
      </pc:sldChg>
      <pc:sldChg chg="addSp delSp modSp add">
        <pc:chgData name="김광우" userId="2a936863-4191-4eac-8abe-ae81b37592ba" providerId="ADAL" clId="{4FA1FDA2-3626-451B-9501-B23AE616AE62}" dt="2023-02-02T21:29:31.325" v="2047" actId="1076"/>
        <pc:sldMkLst>
          <pc:docMk/>
          <pc:sldMk cId="667538089" sldId="283"/>
        </pc:sldMkLst>
        <pc:spChg chg="del">
          <ac:chgData name="김광우" userId="2a936863-4191-4eac-8abe-ae81b37592ba" providerId="ADAL" clId="{4FA1FDA2-3626-451B-9501-B23AE616AE62}" dt="2023-02-02T21:28:14.918" v="1998" actId="478"/>
          <ac:spMkLst>
            <pc:docMk/>
            <pc:sldMk cId="667538089" sldId="283"/>
            <ac:spMk id="6" creationId="{8AE1B5DF-9CC0-45EF-BBFC-F48B497D6A94}"/>
          </ac:spMkLst>
        </pc:spChg>
        <pc:spChg chg="add del mod">
          <ac:chgData name="김광우" userId="2a936863-4191-4eac-8abe-ae81b37592ba" providerId="ADAL" clId="{4FA1FDA2-3626-451B-9501-B23AE616AE62}" dt="2023-02-02T21:28:21.983" v="2001" actId="478"/>
          <ac:spMkLst>
            <pc:docMk/>
            <pc:sldMk cId="667538089" sldId="283"/>
            <ac:spMk id="7" creationId="{F7B9FB4D-E197-425A-A83B-793FA9672144}"/>
          </ac:spMkLst>
        </pc:spChg>
        <pc:spChg chg="add mod">
          <ac:chgData name="김광우" userId="2a936863-4191-4eac-8abe-ae81b37592ba" providerId="ADAL" clId="{4FA1FDA2-3626-451B-9501-B23AE616AE62}" dt="2023-02-02T21:29:31.325" v="2047" actId="1076"/>
          <ac:spMkLst>
            <pc:docMk/>
            <pc:sldMk cId="667538089" sldId="283"/>
            <ac:spMk id="8" creationId="{A15B8AA5-A068-4B42-8B75-CD2F073DAB48}"/>
          </ac:spMkLst>
        </pc:spChg>
        <pc:picChg chg="add mod">
          <ac:chgData name="김광우" userId="2a936863-4191-4eac-8abe-ae81b37592ba" providerId="ADAL" clId="{4FA1FDA2-3626-451B-9501-B23AE616AE62}" dt="2023-02-02T21:28:28.766" v="2003" actId="1076"/>
          <ac:picMkLst>
            <pc:docMk/>
            <pc:sldMk cId="667538089" sldId="283"/>
            <ac:picMk id="3" creationId="{03CA91ED-7A4B-40D9-A46C-49DC326DCD7C}"/>
          </ac:picMkLst>
        </pc:picChg>
        <pc:picChg chg="del">
          <ac:chgData name="김광우" userId="2a936863-4191-4eac-8abe-ae81b37592ba" providerId="ADAL" clId="{4FA1FDA2-3626-451B-9501-B23AE616AE62}" dt="2023-02-02T21:28:16.951" v="2000" actId="478"/>
          <ac:picMkLst>
            <pc:docMk/>
            <pc:sldMk cId="667538089" sldId="283"/>
            <ac:picMk id="4" creationId="{679E56CF-5E65-4DB5-AC2C-7E011AC306EE}"/>
          </ac:picMkLst>
        </pc:picChg>
      </pc:sldChg>
      <pc:sldChg chg="addSp delSp modSp add">
        <pc:chgData name="김광우" userId="2a936863-4191-4eac-8abe-ae81b37592ba" providerId="ADAL" clId="{4FA1FDA2-3626-451B-9501-B23AE616AE62}" dt="2023-02-02T21:48:45.053" v="2289" actId="20577"/>
        <pc:sldMkLst>
          <pc:docMk/>
          <pc:sldMk cId="3140984481" sldId="284"/>
        </pc:sldMkLst>
        <pc:spChg chg="add mod">
          <ac:chgData name="김광우" userId="2a936863-4191-4eac-8abe-ae81b37592ba" providerId="ADAL" clId="{4FA1FDA2-3626-451B-9501-B23AE616AE62}" dt="2023-02-02T21:48:45.053" v="2289" actId="20577"/>
          <ac:spMkLst>
            <pc:docMk/>
            <pc:sldMk cId="3140984481" sldId="284"/>
            <ac:spMk id="5" creationId="{518D100C-B614-4196-A549-EEB9DB56A831}"/>
          </ac:spMkLst>
        </pc:spChg>
        <pc:spChg chg="del">
          <ac:chgData name="김광우" userId="2a936863-4191-4eac-8abe-ae81b37592ba" providerId="ADAL" clId="{4FA1FDA2-3626-451B-9501-B23AE616AE62}" dt="2023-02-02T21:29:41.290" v="2050" actId="478"/>
          <ac:spMkLst>
            <pc:docMk/>
            <pc:sldMk cId="3140984481" sldId="284"/>
            <ac:spMk id="8" creationId="{A15B8AA5-A068-4B42-8B75-CD2F073DAB48}"/>
          </ac:spMkLst>
        </pc:spChg>
        <pc:picChg chg="del">
          <ac:chgData name="김광우" userId="2a936863-4191-4eac-8abe-ae81b37592ba" providerId="ADAL" clId="{4FA1FDA2-3626-451B-9501-B23AE616AE62}" dt="2023-02-02T21:29:40.691" v="2049" actId="478"/>
          <ac:picMkLst>
            <pc:docMk/>
            <pc:sldMk cId="3140984481" sldId="284"/>
            <ac:picMk id="3" creationId="{03CA91ED-7A4B-40D9-A46C-49DC326DCD7C}"/>
          </ac:picMkLst>
        </pc:picChg>
      </pc:sldChg>
      <pc:sldChg chg="addSp delSp modSp add">
        <pc:chgData name="김광우" userId="2a936863-4191-4eac-8abe-ae81b37592ba" providerId="ADAL" clId="{4FA1FDA2-3626-451B-9501-B23AE616AE62}" dt="2023-02-02T22:24:00.155" v="2365" actId="20577"/>
        <pc:sldMkLst>
          <pc:docMk/>
          <pc:sldMk cId="140052511" sldId="285"/>
        </pc:sldMkLst>
        <pc:spChg chg="mod">
          <ac:chgData name="김광우" userId="2a936863-4191-4eac-8abe-ae81b37592ba" providerId="ADAL" clId="{4FA1FDA2-3626-451B-9501-B23AE616AE62}" dt="2023-02-02T22:24:00.155" v="2365" actId="20577"/>
          <ac:spMkLst>
            <pc:docMk/>
            <pc:sldMk cId="140052511" sldId="285"/>
            <ac:spMk id="2" creationId="{42CB2F73-FDDC-48E2-9FAB-BD06BE0D5ACF}"/>
          </ac:spMkLst>
        </pc:spChg>
        <pc:spChg chg="del mod">
          <ac:chgData name="김광우" userId="2a936863-4191-4eac-8abe-ae81b37592ba" providerId="ADAL" clId="{4FA1FDA2-3626-451B-9501-B23AE616AE62}" dt="2023-02-02T22:19:10.837" v="2296" actId="478"/>
          <ac:spMkLst>
            <pc:docMk/>
            <pc:sldMk cId="140052511" sldId="285"/>
            <ac:spMk id="5" creationId="{518D100C-B614-4196-A549-EEB9DB56A831}"/>
          </ac:spMkLst>
        </pc:spChg>
        <pc:picChg chg="add mod">
          <ac:chgData name="김광우" userId="2a936863-4191-4eac-8abe-ae81b37592ba" providerId="ADAL" clId="{4FA1FDA2-3626-451B-9501-B23AE616AE62}" dt="2023-02-02T22:20:49.956" v="2312" actId="1076"/>
          <ac:picMkLst>
            <pc:docMk/>
            <pc:sldMk cId="140052511" sldId="285"/>
            <ac:picMk id="3" creationId="{BE054813-F9B4-497D-84E5-CAB69C61D380}"/>
          </ac:picMkLst>
        </pc:picChg>
        <pc:picChg chg="add del mod">
          <ac:chgData name="김광우" userId="2a936863-4191-4eac-8abe-ae81b37592ba" providerId="ADAL" clId="{4FA1FDA2-3626-451B-9501-B23AE616AE62}" dt="2023-02-02T22:20:48.385" v="2311"/>
          <ac:picMkLst>
            <pc:docMk/>
            <pc:sldMk cId="140052511" sldId="285"/>
            <ac:picMk id="4" creationId="{B70E77EF-DE98-4F93-BB8D-93EA9FBCC211}"/>
          </ac:picMkLst>
        </pc:picChg>
      </pc:sldChg>
      <pc:sldChg chg="addSp delSp modSp add">
        <pc:chgData name="김광우" userId="2a936863-4191-4eac-8abe-ae81b37592ba" providerId="ADAL" clId="{4FA1FDA2-3626-451B-9501-B23AE616AE62}" dt="2023-02-02T22:24:08.945" v="2366"/>
        <pc:sldMkLst>
          <pc:docMk/>
          <pc:sldMk cId="2430156529" sldId="286"/>
        </pc:sldMkLst>
        <pc:spChg chg="mod">
          <ac:chgData name="김광우" userId="2a936863-4191-4eac-8abe-ae81b37592ba" providerId="ADAL" clId="{4FA1FDA2-3626-451B-9501-B23AE616AE62}" dt="2023-02-02T22:24:08.945" v="2366"/>
          <ac:spMkLst>
            <pc:docMk/>
            <pc:sldMk cId="2430156529" sldId="286"/>
            <ac:spMk id="2" creationId="{42CB2F73-FDDC-48E2-9FAB-BD06BE0D5ACF}"/>
          </ac:spMkLst>
        </pc:spChg>
        <pc:picChg chg="del">
          <ac:chgData name="김광우" userId="2a936863-4191-4eac-8abe-ae81b37592ba" providerId="ADAL" clId="{4FA1FDA2-3626-451B-9501-B23AE616AE62}" dt="2023-02-02T22:20:54.087" v="2314" actId="478"/>
          <ac:picMkLst>
            <pc:docMk/>
            <pc:sldMk cId="2430156529" sldId="286"/>
            <ac:picMk id="3" creationId="{BE054813-F9B4-497D-84E5-CAB69C61D380}"/>
          </ac:picMkLst>
        </pc:picChg>
        <pc:picChg chg="add mod">
          <ac:chgData name="김광우" userId="2a936863-4191-4eac-8abe-ae81b37592ba" providerId="ADAL" clId="{4FA1FDA2-3626-451B-9501-B23AE616AE62}" dt="2023-02-02T22:21:38.894" v="2324" actId="1076"/>
          <ac:picMkLst>
            <pc:docMk/>
            <pc:sldMk cId="2430156529" sldId="286"/>
            <ac:picMk id="4" creationId="{26A551B4-9C48-4521-A262-711AC7EC10D5}"/>
          </ac:picMkLst>
        </pc:picChg>
        <pc:picChg chg="add del mod">
          <ac:chgData name="김광우" userId="2a936863-4191-4eac-8abe-ae81b37592ba" providerId="ADAL" clId="{4FA1FDA2-3626-451B-9501-B23AE616AE62}" dt="2023-02-02T22:21:37.690" v="2323" actId="478"/>
          <ac:picMkLst>
            <pc:docMk/>
            <pc:sldMk cId="2430156529" sldId="286"/>
            <ac:picMk id="5" creationId="{A1112D48-94F0-4843-B570-7C39332AB569}"/>
          </ac:picMkLst>
        </pc:picChg>
        <pc:picChg chg="add mod">
          <ac:chgData name="김광우" userId="2a936863-4191-4eac-8abe-ae81b37592ba" providerId="ADAL" clId="{4FA1FDA2-3626-451B-9501-B23AE616AE62}" dt="2023-02-02T22:21:47.715" v="2326" actId="1076"/>
          <ac:picMkLst>
            <pc:docMk/>
            <pc:sldMk cId="2430156529" sldId="286"/>
            <ac:picMk id="6" creationId="{74855D16-20B1-40DB-A63B-FFAA12384704}"/>
          </ac:picMkLst>
        </pc:picChg>
      </pc:sldChg>
      <pc:sldChg chg="addSp delSp modSp add">
        <pc:chgData name="김광우" userId="2a936863-4191-4eac-8abe-ae81b37592ba" providerId="ADAL" clId="{4FA1FDA2-3626-451B-9501-B23AE616AE62}" dt="2023-02-02T22:24:11.300" v="2367"/>
        <pc:sldMkLst>
          <pc:docMk/>
          <pc:sldMk cId="33645000" sldId="287"/>
        </pc:sldMkLst>
        <pc:spChg chg="mod">
          <ac:chgData name="김광우" userId="2a936863-4191-4eac-8abe-ae81b37592ba" providerId="ADAL" clId="{4FA1FDA2-3626-451B-9501-B23AE616AE62}" dt="2023-02-02T22:24:11.300" v="2367"/>
          <ac:spMkLst>
            <pc:docMk/>
            <pc:sldMk cId="33645000" sldId="287"/>
            <ac:spMk id="2" creationId="{42CB2F73-FDDC-48E2-9FAB-BD06BE0D5ACF}"/>
          </ac:spMkLst>
        </pc:spChg>
        <pc:picChg chg="add mod">
          <ac:chgData name="김광우" userId="2a936863-4191-4eac-8abe-ae81b37592ba" providerId="ADAL" clId="{4FA1FDA2-3626-451B-9501-B23AE616AE62}" dt="2023-02-02T22:22:47.006" v="2337" actId="1076"/>
          <ac:picMkLst>
            <pc:docMk/>
            <pc:sldMk cId="33645000" sldId="287"/>
            <ac:picMk id="3" creationId="{444C19B1-08B3-45E8-9EF5-69BB5456E5FB}"/>
          </ac:picMkLst>
        </pc:picChg>
        <pc:picChg chg="del">
          <ac:chgData name="김광우" userId="2a936863-4191-4eac-8abe-ae81b37592ba" providerId="ADAL" clId="{4FA1FDA2-3626-451B-9501-B23AE616AE62}" dt="2023-02-02T22:21:53.939" v="2328" actId="478"/>
          <ac:picMkLst>
            <pc:docMk/>
            <pc:sldMk cId="33645000" sldId="287"/>
            <ac:picMk id="4" creationId="{26A551B4-9C48-4521-A262-711AC7EC10D5}"/>
          </ac:picMkLst>
        </pc:picChg>
        <pc:picChg chg="add mod">
          <ac:chgData name="김광우" userId="2a936863-4191-4eac-8abe-ae81b37592ba" providerId="ADAL" clId="{4FA1FDA2-3626-451B-9501-B23AE616AE62}" dt="2023-02-02T22:22:47.006" v="2337" actId="1076"/>
          <ac:picMkLst>
            <pc:docMk/>
            <pc:sldMk cId="33645000" sldId="287"/>
            <ac:picMk id="5" creationId="{905632D2-D045-4EF8-9A98-D681AEC1417D}"/>
          </ac:picMkLst>
        </pc:picChg>
        <pc:picChg chg="del">
          <ac:chgData name="김광우" userId="2a936863-4191-4eac-8abe-ae81b37592ba" providerId="ADAL" clId="{4FA1FDA2-3626-451B-9501-B23AE616AE62}" dt="2023-02-02T22:22:36.001" v="2331" actId="478"/>
          <ac:picMkLst>
            <pc:docMk/>
            <pc:sldMk cId="33645000" sldId="287"/>
            <ac:picMk id="6" creationId="{74855D16-20B1-40DB-A63B-FFAA12384704}"/>
          </ac:picMkLst>
        </pc:picChg>
      </pc:sldChg>
      <pc:sldChg chg="addSp delSp modSp add">
        <pc:chgData name="김광우" userId="2a936863-4191-4eac-8abe-ae81b37592ba" providerId="ADAL" clId="{4FA1FDA2-3626-451B-9501-B23AE616AE62}" dt="2023-02-02T22:25:28.794" v="2395" actId="20577"/>
        <pc:sldMkLst>
          <pc:docMk/>
          <pc:sldMk cId="720433954" sldId="288"/>
        </pc:sldMkLst>
        <pc:spChg chg="add mod">
          <ac:chgData name="김광우" userId="2a936863-4191-4eac-8abe-ae81b37592ba" providerId="ADAL" clId="{4FA1FDA2-3626-451B-9501-B23AE616AE62}" dt="2023-02-02T22:24:53.888" v="2376" actId="1076"/>
          <ac:spMkLst>
            <pc:docMk/>
            <pc:sldMk cId="720433954" sldId="288"/>
            <ac:spMk id="7" creationId="{AB768A9B-E96D-4A1E-B7D2-451C073CDD91}"/>
          </ac:spMkLst>
        </pc:spChg>
        <pc:spChg chg="add mod">
          <ac:chgData name="김광우" userId="2a936863-4191-4eac-8abe-ae81b37592ba" providerId="ADAL" clId="{4FA1FDA2-3626-451B-9501-B23AE616AE62}" dt="2023-02-02T22:25:28.794" v="2395" actId="20577"/>
          <ac:spMkLst>
            <pc:docMk/>
            <pc:sldMk cId="720433954" sldId="288"/>
            <ac:spMk id="8" creationId="{A227C573-6019-4995-A8E1-B0C05A04E18F}"/>
          </ac:spMkLst>
        </pc:spChg>
        <pc:picChg chg="del">
          <ac:chgData name="김광우" userId="2a936863-4191-4eac-8abe-ae81b37592ba" providerId="ADAL" clId="{4FA1FDA2-3626-451B-9501-B23AE616AE62}" dt="2023-02-02T22:24:17.182" v="2369" actId="478"/>
          <ac:picMkLst>
            <pc:docMk/>
            <pc:sldMk cId="720433954" sldId="288"/>
            <ac:picMk id="3" creationId="{444C19B1-08B3-45E8-9EF5-69BB5456E5FB}"/>
          </ac:picMkLst>
        </pc:picChg>
        <pc:picChg chg="add mod">
          <ac:chgData name="김광우" userId="2a936863-4191-4eac-8abe-ae81b37592ba" providerId="ADAL" clId="{4FA1FDA2-3626-451B-9501-B23AE616AE62}" dt="2023-02-02T22:24:23.512" v="2372" actId="1076"/>
          <ac:picMkLst>
            <pc:docMk/>
            <pc:sldMk cId="720433954" sldId="288"/>
            <ac:picMk id="4" creationId="{B308E706-B0A9-4541-90D7-40825D74A2B0}"/>
          </ac:picMkLst>
        </pc:picChg>
        <pc:picChg chg="del">
          <ac:chgData name="김광우" userId="2a936863-4191-4eac-8abe-ae81b37592ba" providerId="ADAL" clId="{4FA1FDA2-3626-451B-9501-B23AE616AE62}" dt="2023-02-02T22:24:17.569" v="2370" actId="478"/>
          <ac:picMkLst>
            <pc:docMk/>
            <pc:sldMk cId="720433954" sldId="288"/>
            <ac:picMk id="5" creationId="{905632D2-D045-4EF8-9A98-D681AEC1417D}"/>
          </ac:picMkLst>
        </pc:picChg>
        <pc:picChg chg="add mod">
          <ac:chgData name="김광우" userId="2a936863-4191-4eac-8abe-ae81b37592ba" providerId="ADAL" clId="{4FA1FDA2-3626-451B-9501-B23AE616AE62}" dt="2023-02-02T22:25:18.683" v="2380" actId="1076"/>
          <ac:picMkLst>
            <pc:docMk/>
            <pc:sldMk cId="720433954" sldId="288"/>
            <ac:picMk id="6" creationId="{B38F82D6-F3E9-438D-A68C-DC5B632E141F}"/>
          </ac:picMkLst>
        </pc:picChg>
      </pc:sldChg>
      <pc:sldChg chg="addSp delSp modSp add">
        <pc:chgData name="김광우" userId="2a936863-4191-4eac-8abe-ae81b37592ba" providerId="ADAL" clId="{4FA1FDA2-3626-451B-9501-B23AE616AE62}" dt="2023-02-02T22:26:58.678" v="2405" actId="1076"/>
        <pc:sldMkLst>
          <pc:docMk/>
          <pc:sldMk cId="1759077772" sldId="289"/>
        </pc:sldMkLst>
        <pc:spChg chg="del">
          <ac:chgData name="김광우" userId="2a936863-4191-4eac-8abe-ae81b37592ba" providerId="ADAL" clId="{4FA1FDA2-3626-451B-9501-B23AE616AE62}" dt="2023-02-02T22:26:16.124" v="2398" actId="478"/>
          <ac:spMkLst>
            <pc:docMk/>
            <pc:sldMk cId="1759077772" sldId="289"/>
            <ac:spMk id="2" creationId="{42CB2F73-FDDC-48E2-9FAB-BD06BE0D5ACF}"/>
          </ac:spMkLst>
        </pc:spChg>
        <pc:spChg chg="add del mod">
          <ac:chgData name="김광우" userId="2a936863-4191-4eac-8abe-ae81b37592ba" providerId="ADAL" clId="{4FA1FDA2-3626-451B-9501-B23AE616AE62}" dt="2023-02-02T22:26:18.563" v="2400" actId="478"/>
          <ac:spMkLst>
            <pc:docMk/>
            <pc:sldMk cId="1759077772" sldId="289"/>
            <ac:spMk id="5" creationId="{0E31CA9A-E530-4332-BC5F-218CA3FA6F3E}"/>
          </ac:spMkLst>
        </pc:spChg>
        <pc:spChg chg="del">
          <ac:chgData name="김광우" userId="2a936863-4191-4eac-8abe-ae81b37592ba" providerId="ADAL" clId="{4FA1FDA2-3626-451B-9501-B23AE616AE62}" dt="2023-02-02T22:26:00.491" v="2397" actId="478"/>
          <ac:spMkLst>
            <pc:docMk/>
            <pc:sldMk cId="1759077772" sldId="289"/>
            <ac:spMk id="7" creationId="{AB768A9B-E96D-4A1E-B7D2-451C073CDD91}"/>
          </ac:spMkLst>
        </pc:spChg>
        <pc:spChg chg="del">
          <ac:chgData name="김광우" userId="2a936863-4191-4eac-8abe-ae81b37592ba" providerId="ADAL" clId="{4FA1FDA2-3626-451B-9501-B23AE616AE62}" dt="2023-02-02T22:26:00.491" v="2397" actId="478"/>
          <ac:spMkLst>
            <pc:docMk/>
            <pc:sldMk cId="1759077772" sldId="289"/>
            <ac:spMk id="8" creationId="{A227C573-6019-4995-A8E1-B0C05A04E18F}"/>
          </ac:spMkLst>
        </pc:spChg>
        <pc:picChg chg="del">
          <ac:chgData name="김광우" userId="2a936863-4191-4eac-8abe-ae81b37592ba" providerId="ADAL" clId="{4FA1FDA2-3626-451B-9501-B23AE616AE62}" dt="2023-02-02T22:26:00.491" v="2397" actId="478"/>
          <ac:picMkLst>
            <pc:docMk/>
            <pc:sldMk cId="1759077772" sldId="289"/>
            <ac:picMk id="4" creationId="{B308E706-B0A9-4541-90D7-40825D74A2B0}"/>
          </ac:picMkLst>
        </pc:picChg>
        <pc:picChg chg="del">
          <ac:chgData name="김광우" userId="2a936863-4191-4eac-8abe-ae81b37592ba" providerId="ADAL" clId="{4FA1FDA2-3626-451B-9501-B23AE616AE62}" dt="2023-02-02T22:26:00.491" v="2397" actId="478"/>
          <ac:picMkLst>
            <pc:docMk/>
            <pc:sldMk cId="1759077772" sldId="289"/>
            <ac:picMk id="6" creationId="{B38F82D6-F3E9-438D-A68C-DC5B632E141F}"/>
          </ac:picMkLst>
        </pc:picChg>
        <pc:picChg chg="add del">
          <ac:chgData name="김광우" userId="2a936863-4191-4eac-8abe-ae81b37592ba" providerId="ADAL" clId="{4FA1FDA2-3626-451B-9501-B23AE616AE62}" dt="2023-02-02T22:26:31.929" v="2401" actId="478"/>
          <ac:picMkLst>
            <pc:docMk/>
            <pc:sldMk cId="1759077772" sldId="289"/>
            <ac:picMk id="9" creationId="{CCCCA648-BFDC-42D3-9267-4E30C98998B5}"/>
          </ac:picMkLst>
        </pc:picChg>
        <pc:picChg chg="add mod">
          <ac:chgData name="김광우" userId="2a936863-4191-4eac-8abe-ae81b37592ba" providerId="ADAL" clId="{4FA1FDA2-3626-451B-9501-B23AE616AE62}" dt="2023-02-02T22:26:37.529" v="2403" actId="1076"/>
          <ac:picMkLst>
            <pc:docMk/>
            <pc:sldMk cId="1759077772" sldId="289"/>
            <ac:picMk id="10" creationId="{660FD8A4-3F5E-4647-9736-651156D2C951}"/>
          </ac:picMkLst>
        </pc:picChg>
        <pc:picChg chg="add mod">
          <ac:chgData name="김광우" userId="2a936863-4191-4eac-8abe-ae81b37592ba" providerId="ADAL" clId="{4FA1FDA2-3626-451B-9501-B23AE616AE62}" dt="2023-02-02T22:26:58.678" v="2405" actId="1076"/>
          <ac:picMkLst>
            <pc:docMk/>
            <pc:sldMk cId="1759077772" sldId="289"/>
            <ac:picMk id="11" creationId="{14EC7DB2-5D32-4729-9EA4-1B2909CA9113}"/>
          </ac:picMkLst>
        </pc:picChg>
      </pc:sldChg>
    </pc:docChg>
  </pc:docChgLst>
  <pc:docChgLst>
    <pc:chgData name="김광우" userId="2a936863-4191-4eac-8abe-ae81b37592ba" providerId="ADAL" clId="{61BFF0F0-FE48-4A63-9F71-93EF6E67BE53}"/>
    <pc:docChg chg="undo custSel addSld delSld modSld">
      <pc:chgData name="김광우" userId="2a936863-4191-4eac-8abe-ae81b37592ba" providerId="ADAL" clId="{61BFF0F0-FE48-4A63-9F71-93EF6E67BE53}" dt="2022-12-22T12:29:19.834" v="2150" actId="1076"/>
      <pc:docMkLst>
        <pc:docMk/>
      </pc:docMkLst>
      <pc:sldChg chg="modSp">
        <pc:chgData name="김광우" userId="2a936863-4191-4eac-8abe-ae81b37592ba" providerId="ADAL" clId="{61BFF0F0-FE48-4A63-9F71-93EF6E67BE53}" dt="2022-12-15T19:49:53.551" v="26" actId="20577"/>
        <pc:sldMkLst>
          <pc:docMk/>
          <pc:sldMk cId="1618576829" sldId="256"/>
        </pc:sldMkLst>
        <pc:spChg chg="mod">
          <ac:chgData name="김광우" userId="2a936863-4191-4eac-8abe-ae81b37592ba" providerId="ADAL" clId="{61BFF0F0-FE48-4A63-9F71-93EF6E67BE53}" dt="2022-12-15T19:40:43.168" v="1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61BFF0F0-FE48-4A63-9F71-93EF6E67BE53}" dt="2022-12-15T19:49:53.551" v="26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DCD68F33-6DAA-4D5D-BD6F-0F494ED638E9}"/>
    <pc:docChg chg="undo custSel addSld delSld modSld">
      <pc:chgData name="김광우" userId="2a936863-4191-4eac-8abe-ae81b37592ba" providerId="ADAL" clId="{DCD68F33-6DAA-4D5D-BD6F-0F494ED638E9}" dt="2023-01-19T11:17:45.026" v="441" actId="20577"/>
      <pc:docMkLst>
        <pc:docMk/>
      </pc:docMkLst>
      <pc:sldChg chg="modSp">
        <pc:chgData name="김광우" userId="2a936863-4191-4eac-8abe-ae81b37592ba" providerId="ADAL" clId="{DCD68F33-6DAA-4D5D-BD6F-0F494ED638E9}" dt="2023-01-19T07:21:46.670" v="16" actId="20577"/>
        <pc:sldMkLst>
          <pc:docMk/>
          <pc:sldMk cId="1618576829" sldId="256"/>
        </pc:sldMkLst>
        <pc:spChg chg="mod">
          <ac:chgData name="김광우" userId="2a936863-4191-4eac-8abe-ae81b37592ba" providerId="ADAL" clId="{DCD68F33-6DAA-4D5D-BD6F-0F494ED638E9}" dt="2023-01-19T07:21:35.14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DCD68F33-6DAA-4D5D-BD6F-0F494ED638E9}" dt="2023-01-19T07:21:46.670" v="16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The Failure of the Basic Reproductive Number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Feb. 3,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next generation method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CA91ED-7A4B-40D9-A46C-49DC326D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6" y="1751075"/>
            <a:ext cx="6834688" cy="33558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5B8AA5-A068-4B42-8B75-CD2F073DAB48}"/>
              </a:ext>
            </a:extLst>
          </p:cNvPr>
          <p:cNvSpPr/>
          <p:nvPr/>
        </p:nvSpPr>
        <p:spPr>
          <a:xfrm>
            <a:off x="838198" y="5427553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matrix FV^-1 is known as the next-generation matrix. The largest modulus of the eigenvalues or spectral radius of the matrix is the basic reproduction number of the model.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next generation method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8D100C-B614-4196-A549-EEB9DB56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decomposition is not unique.</a:t>
            </a:r>
          </a:p>
          <a:p>
            <a:r>
              <a:rPr lang="en-US" altLang="ko-KR" dirty="0"/>
              <a:t>It is not clear that the value is indeed the average number of secondary infections.</a:t>
            </a:r>
          </a:p>
          <a:p>
            <a:r>
              <a:rPr lang="en-US" altLang="ko-KR" dirty="0"/>
              <a:t>In some cases, it is questionable whether this is biologically meaningful.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098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graph-theoretic method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54813-F9B4-497D-84E5-CAB69C61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070"/>
            <a:ext cx="12055885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graph-theoretic 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551B4-9C48-4521-A262-711AC7EC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0693"/>
            <a:ext cx="12002540" cy="9983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855D16-20B1-40DB-A63B-FFAA1238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96" y="4169005"/>
            <a:ext cx="885520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graph-theoretic method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C19B1-08B3-45E8-9EF5-69BB5456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1926334" cy="18369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5632D2-D045-4EF8-9A98-D681AEC1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6" y="3833712"/>
            <a:ext cx="11865368" cy="28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graph-theoretic 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8E706-B0A9-4541-90D7-40825D74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4" y="2109144"/>
            <a:ext cx="4092295" cy="4099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F82D6-F3E9-438D-A68C-DC5B632E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69" y="3429000"/>
            <a:ext cx="5349704" cy="14555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B768A9B-E96D-4A1E-B7D2-451C073CDD91}"/>
              </a:ext>
            </a:extLst>
          </p:cNvPr>
          <p:cNvSpPr/>
          <p:nvPr/>
        </p:nvSpPr>
        <p:spPr>
          <a:xfrm>
            <a:off x="5112073" y="3944679"/>
            <a:ext cx="844319" cy="41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7C573-6019-4995-A8E1-B0C05A04E18F}"/>
              </a:ext>
            </a:extLst>
          </p:cNvPr>
          <p:cNvSpPr/>
          <p:nvPr/>
        </p:nvSpPr>
        <p:spPr>
          <a:xfrm>
            <a:off x="6334469" y="4966809"/>
            <a:ext cx="428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disease-free equilibrium is (0,0,1,1)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43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60FD8A4-3F5E-4647-9736-651156D2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51" y="121633"/>
            <a:ext cx="6340389" cy="6614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EC7DB2-5D32-4729-9EA4-1B2909CA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10" y="3212232"/>
            <a:ext cx="2110923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Reproductive Number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F63CE-F817-467F-A735-BF6BCAA9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each generation of infected individuals, the simple average of the number of infections generated by each member of the cohort.</a:t>
            </a:r>
          </a:p>
          <a:p>
            <a:endParaRPr lang="en-US" altLang="ko-KR" dirty="0"/>
          </a:p>
          <a:p>
            <a:r>
              <a:rPr lang="en-US" altLang="ko-KR" dirty="0"/>
              <a:t>(Example) one case was a tourist who infected his spouse and the other was a doctor who infected eight people. R=4.5.</a:t>
            </a:r>
          </a:p>
        </p:txBody>
      </p:sp>
    </p:spTree>
    <p:extLst>
      <p:ext uri="{BB962C8B-B14F-4D97-AF65-F5344CB8AC3E}">
        <p14:creationId xmlns:p14="http://schemas.microsoft.com/office/powerpoint/2010/main" val="4233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survival function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F63CE-F817-467F-A735-BF6BCAA9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 reproduction rate (NRR)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survival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data usually do not exist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79185-D2FD-4AF1-9C1A-611750A3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47" y="2739356"/>
            <a:ext cx="3063505" cy="769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34C9E-3AA5-404B-A6B2-A2058BF2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07" y="4454349"/>
            <a:ext cx="2575783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survival function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641BF6-7956-4379-B640-1B43260F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8" y="1801487"/>
            <a:ext cx="5244843" cy="31261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046F2-CF0C-4E9C-987F-B1D0BD574326}"/>
              </a:ext>
            </a:extLst>
          </p:cNvPr>
          <p:cNvSpPr/>
          <p:nvPr/>
        </p:nvSpPr>
        <p:spPr>
          <a:xfrm>
            <a:off x="838200" y="5668557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probability that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85826-0474-4485-89E2-DA62530F64AA}"/>
              </a:ext>
            </a:extLst>
          </p:cNvPr>
          <p:cNvSpPr/>
          <p:nvPr/>
        </p:nvSpPr>
        <p:spPr>
          <a:xfrm>
            <a:off x="3250989" y="5113423"/>
            <a:ext cx="470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human infected at time 0 exists at time 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81440C-6236-463B-B381-4FE918A9CB61}"/>
              </a:ext>
            </a:extLst>
          </p:cNvPr>
          <p:cNvSpPr/>
          <p:nvPr/>
        </p:nvSpPr>
        <p:spPr>
          <a:xfrm>
            <a:off x="3250989" y="5668557"/>
            <a:ext cx="569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human infected for total time t infects a mosquito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3D9339-1CE2-4F4E-8FCA-BFE3AAEFFBC8}"/>
              </a:ext>
            </a:extLst>
          </p:cNvPr>
          <p:cNvSpPr/>
          <p:nvPr/>
        </p:nvSpPr>
        <p:spPr>
          <a:xfrm>
            <a:off x="3256054" y="6123543"/>
            <a:ext cx="450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 infected mosquito lives to be age a-t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07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Jacobian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F63CE-F817-467F-A735-BF6BCAA9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there is a (nonlinear) system of differential equations.</a:t>
            </a:r>
          </a:p>
          <a:p>
            <a:endParaRPr lang="en-US" altLang="ko-KR" dirty="0"/>
          </a:p>
          <a:p>
            <a:r>
              <a:rPr lang="en-US" altLang="ko-KR" dirty="0"/>
              <a:t>(Example) SIS Model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(Step 1) Create the Jacobian matrix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9889D-76B2-438F-8A8A-27E9C265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41" y="2760769"/>
            <a:ext cx="3444849" cy="2052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7E1F80-2E47-46D5-A5FF-691912FE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07" y="4639820"/>
            <a:ext cx="2638087" cy="19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Jacobian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F63CE-F817-467F-A735-BF6BCAA9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(Step 2) Evaluate the Jacobian at the equilibrium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(Step 3) Find the eigenvalues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A4CC1-ECFA-41CF-9122-360ACCC7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70" y="2459131"/>
            <a:ext cx="5300259" cy="1295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DBEFF5-598C-49DD-A4A3-0BA82603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38" y="4594550"/>
            <a:ext cx="3748924" cy="7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Jacobian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F63CE-F817-467F-A735-BF6BCAA9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(Step 4) stable = Largest eigenvalue (real part) &lt; 0</a:t>
            </a:r>
          </a:p>
          <a:p>
            <a:r>
              <a:rPr lang="en-US" altLang="ko-KR" dirty="0" err="1"/>
              <a:t>aN</a:t>
            </a:r>
            <a:r>
              <a:rPr lang="en-US" altLang="ko-KR" dirty="0"/>
              <a:t>-b &lt; 0 (</a:t>
            </a:r>
            <a:r>
              <a:rPr lang="en-US" altLang="ko-KR" dirty="0">
                <a:sym typeface="Wingdings" panose="05000000000000000000" pitchFamily="2" charset="2"/>
              </a:rPr>
              <a:t>)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Note: The definition is depending on the model (SIS)</a:t>
            </a:r>
          </a:p>
          <a:p>
            <a:r>
              <a:rPr lang="en-US" altLang="ko-KR" dirty="0"/>
              <a:t>And, there's no reason the largest eigenvalue would inexorably lead to the average number of secondary infections. Therefore, the definition is not unique.</a:t>
            </a:r>
          </a:p>
          <a:p>
            <a:r>
              <a:rPr lang="en-US" altLang="ko-KR" dirty="0"/>
              <a:t>It can be defined only for ODEs.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A0D86-0840-4831-9CD5-8FE603BD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48" y="2247026"/>
            <a:ext cx="1540379" cy="7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next generation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F63CE-F817-467F-A735-BF6BCAA9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(Set-up) The whole population is divided into n compartments in which there are m &lt; n infected compartments. </a:t>
            </a:r>
          </a:p>
          <a:p>
            <a:endParaRPr lang="en-US" altLang="ko-KR" dirty="0"/>
          </a:p>
          <a:p>
            <a:r>
              <a:rPr lang="en-US" altLang="ko-KR" dirty="0"/>
              <a:t>Let xi be the number of </a:t>
            </a:r>
            <a:r>
              <a:rPr lang="en-US" altLang="ko-KR" b="1" dirty="0"/>
              <a:t>infected individuals</a:t>
            </a:r>
            <a:r>
              <a:rPr lang="en-US" altLang="ko-KR" dirty="0"/>
              <a:t> in the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en-US" altLang="ko-KR" dirty="0"/>
              <a:t> infected compartment at time t.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 = the rate of appearance of new infections in compartment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V = the rate of transfer of individuals out of compartment 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D1135B83-922E-4AA4-9314-333FFCE9E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43"/>
          <a:stretch/>
        </p:blipFill>
        <p:spPr>
          <a:xfrm>
            <a:off x="4961177" y="4185795"/>
            <a:ext cx="2590391" cy="9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7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2F73-FDDC-48E2-9FAB-BD06BE0D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next generation method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C7C0E0-F618-4C99-B6FF-7B41E486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690688"/>
            <a:ext cx="7864522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6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403</Words>
  <Application>Microsoft Office PowerPoint</Application>
  <PresentationFormat>와이드스크린</PresentationFormat>
  <Paragraphs>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The Failure of the Basic Reproductive Number</vt:lpstr>
      <vt:lpstr>Basic Reproductive Number</vt:lpstr>
      <vt:lpstr>The survival function</vt:lpstr>
      <vt:lpstr>The survival function</vt:lpstr>
      <vt:lpstr>The Jacobian matrix</vt:lpstr>
      <vt:lpstr>The Jacobian matrix</vt:lpstr>
      <vt:lpstr>The Jacobian matrix</vt:lpstr>
      <vt:lpstr>The next generation method</vt:lpstr>
      <vt:lpstr>The next generation method</vt:lpstr>
      <vt:lpstr>The next generation method</vt:lpstr>
      <vt:lpstr>The next generation method</vt:lpstr>
      <vt:lpstr>The graph-theoretic method</vt:lpstr>
      <vt:lpstr>The graph-theoretic method</vt:lpstr>
      <vt:lpstr>The graph-theoretic method</vt:lpstr>
      <vt:lpstr>The graph-theoretic method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75</cp:revision>
  <dcterms:created xsi:type="dcterms:W3CDTF">2022-11-30T19:00:27Z</dcterms:created>
  <dcterms:modified xsi:type="dcterms:W3CDTF">2023-02-02T22:38:15Z</dcterms:modified>
</cp:coreProperties>
</file>