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우" userId="2a936863-4191-4eac-8abe-ae81b37592ba" providerId="ADAL" clId="{4FA1FDA2-3626-451B-9501-B23AE616AE62}"/>
    <pc:docChg chg="undo custSel addSld delSld modSld sldOrd">
      <pc:chgData name="김광우" userId="2a936863-4191-4eac-8abe-ae81b37592ba" providerId="ADAL" clId="{4FA1FDA2-3626-451B-9501-B23AE616AE62}" dt="2023-02-02T22:26:58.678" v="2405" actId="1076"/>
      <pc:docMkLst>
        <pc:docMk/>
      </pc:docMkLst>
      <pc:sldChg chg="modSp">
        <pc:chgData name="김광우" userId="2a936863-4191-4eac-8abe-ae81b37592ba" providerId="ADAL" clId="{4FA1FDA2-3626-451B-9501-B23AE616AE62}" dt="2023-02-02T13:40:58.918" v="750" actId="20577"/>
        <pc:sldMkLst>
          <pc:docMk/>
          <pc:sldMk cId="1618576829" sldId="256"/>
        </pc:sldMkLst>
        <pc:spChg chg="mod">
          <ac:chgData name="김광우" userId="2a936863-4191-4eac-8abe-ae81b37592ba" providerId="ADAL" clId="{4FA1FDA2-3626-451B-9501-B23AE616AE62}" dt="2023-02-02T13:40:58.918" v="750" actId="20577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4FA1FDA2-3626-451B-9501-B23AE616AE62}" dt="2023-02-02T11:47:58.602" v="11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61BFF0F0-FE48-4A63-9F71-93EF6E67BE53}"/>
    <pc:docChg chg="undo custSel addSld delSld modSld">
      <pc:chgData name="김광우" userId="2a936863-4191-4eac-8abe-ae81b37592ba" providerId="ADAL" clId="{61BFF0F0-FE48-4A63-9F71-93EF6E67BE53}" dt="2022-12-22T12:29:19.834" v="2150" actId="1076"/>
      <pc:docMkLst>
        <pc:docMk/>
      </pc:docMkLst>
      <pc:sldChg chg="modSp">
        <pc:chgData name="김광우" userId="2a936863-4191-4eac-8abe-ae81b37592ba" providerId="ADAL" clId="{61BFF0F0-FE48-4A63-9F71-93EF6E67BE53}" dt="2022-12-15T19:49:53.551" v="26" actId="20577"/>
        <pc:sldMkLst>
          <pc:docMk/>
          <pc:sldMk cId="1618576829" sldId="256"/>
        </pc:sldMkLst>
        <pc:spChg chg="mod">
          <ac:chgData name="김광우" userId="2a936863-4191-4eac-8abe-ae81b37592ba" providerId="ADAL" clId="{61BFF0F0-FE48-4A63-9F71-93EF6E67BE53}" dt="2022-12-15T19:40:43.168" v="1" actId="20577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61BFF0F0-FE48-4A63-9F71-93EF6E67BE53}" dt="2022-12-15T19:49:53.551" v="26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57B061C2-47AC-4489-8010-0B15E36C3D4A}"/>
    <pc:docChg chg="undo custSel addSld delSld modSld sldOrd">
      <pc:chgData name="김광우" userId="2a936863-4191-4eac-8abe-ae81b37592ba" providerId="ADAL" clId="{57B061C2-47AC-4489-8010-0B15E36C3D4A}" dt="2023-02-23T12:50:32.503" v="288"/>
      <pc:docMkLst>
        <pc:docMk/>
      </pc:docMkLst>
      <pc:sldChg chg="modSp">
        <pc:chgData name="김광우" userId="2a936863-4191-4eac-8abe-ae81b37592ba" providerId="ADAL" clId="{57B061C2-47AC-4489-8010-0B15E36C3D4A}" dt="2023-02-23T10:34:44.220" v="33"/>
        <pc:sldMkLst>
          <pc:docMk/>
          <pc:sldMk cId="1618576829" sldId="256"/>
        </pc:sldMkLst>
        <pc:spChg chg="mod">
          <ac:chgData name="김광우" userId="2a936863-4191-4eac-8abe-ae81b37592ba" providerId="ADAL" clId="{57B061C2-47AC-4489-8010-0B15E36C3D4A}" dt="2023-02-23T10:34:44.220" v="33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57B061C2-47AC-4489-8010-0B15E36C3D4A}" dt="2023-02-23T10:34:27.805" v="32" actId="20577"/>
          <ac:spMkLst>
            <pc:docMk/>
            <pc:sldMk cId="1618576829" sldId="256"/>
            <ac:spMk id="3" creationId="{0CA237D8-4A19-41EC-8925-407A8E4C5F48}"/>
          </ac:spMkLst>
        </pc:spChg>
      </pc:sldChg>
      <pc:sldChg chg="addSp delSp modSp add">
        <pc:chgData name="김광우" userId="2a936863-4191-4eac-8abe-ae81b37592ba" providerId="ADAL" clId="{57B061C2-47AC-4489-8010-0B15E36C3D4A}" dt="2023-02-23T10:35:38.750" v="37" actId="1076"/>
        <pc:sldMkLst>
          <pc:docMk/>
          <pc:sldMk cId="2954729503" sldId="257"/>
        </pc:sldMkLst>
        <pc:spChg chg="mod">
          <ac:chgData name="김광우" userId="2a936863-4191-4eac-8abe-ae81b37592ba" providerId="ADAL" clId="{57B061C2-47AC-4489-8010-0B15E36C3D4A}" dt="2023-02-23T10:34:24.203" v="29" actId="20577"/>
          <ac:spMkLst>
            <pc:docMk/>
            <pc:sldMk cId="2954729503" sldId="257"/>
            <ac:spMk id="2" creationId="{DB1B0E50-2AF0-4925-97F9-4C213BC25DE6}"/>
          </ac:spMkLst>
        </pc:spChg>
        <pc:spChg chg="del mod">
          <ac:chgData name="김광우" userId="2a936863-4191-4eac-8abe-ae81b37592ba" providerId="ADAL" clId="{57B061C2-47AC-4489-8010-0B15E36C3D4A}" dt="2023-02-23T10:35:13.370" v="35" actId="478"/>
          <ac:spMkLst>
            <pc:docMk/>
            <pc:sldMk cId="2954729503" sldId="257"/>
            <ac:spMk id="3" creationId="{0B9E288D-AE1F-43B7-84C7-156B693FFB0C}"/>
          </ac:spMkLst>
        </pc:spChg>
        <pc:picChg chg="add mod">
          <ac:chgData name="김광우" userId="2a936863-4191-4eac-8abe-ae81b37592ba" providerId="ADAL" clId="{57B061C2-47AC-4489-8010-0B15E36C3D4A}" dt="2023-02-23T10:35:38.750" v="37" actId="1076"/>
          <ac:picMkLst>
            <pc:docMk/>
            <pc:sldMk cId="2954729503" sldId="257"/>
            <ac:picMk id="4" creationId="{47542292-16C7-427C-A488-D75C273B807F}"/>
          </ac:picMkLst>
        </pc:picChg>
      </pc:sldChg>
      <pc:sldChg chg="addSp delSp modSp add">
        <pc:chgData name="김광우" userId="2a936863-4191-4eac-8abe-ae81b37592ba" providerId="ADAL" clId="{57B061C2-47AC-4489-8010-0B15E36C3D4A}" dt="2023-02-23T10:46:13.404" v="136" actId="1076"/>
        <pc:sldMkLst>
          <pc:docMk/>
          <pc:sldMk cId="3711658170" sldId="258"/>
        </pc:sldMkLst>
        <pc:spChg chg="mod">
          <ac:chgData name="김광우" userId="2a936863-4191-4eac-8abe-ae81b37592ba" providerId="ADAL" clId="{57B061C2-47AC-4489-8010-0B15E36C3D4A}" dt="2023-02-23T10:44:49.370" v="131" actId="20577"/>
          <ac:spMkLst>
            <pc:docMk/>
            <pc:sldMk cId="3711658170" sldId="258"/>
            <ac:spMk id="2" creationId="{DB1B0E50-2AF0-4925-97F9-4C213BC25DE6}"/>
          </ac:spMkLst>
        </pc:spChg>
        <pc:picChg chg="add del mod">
          <ac:chgData name="김광우" userId="2a936863-4191-4eac-8abe-ae81b37592ba" providerId="ADAL" clId="{57B061C2-47AC-4489-8010-0B15E36C3D4A}" dt="2023-02-23T10:44:15.226" v="76" actId="478"/>
          <ac:picMkLst>
            <pc:docMk/>
            <pc:sldMk cId="3711658170" sldId="258"/>
            <ac:picMk id="3" creationId="{FB9D7679-B116-47B4-88D6-3C5B80E54E14}"/>
          </ac:picMkLst>
        </pc:picChg>
        <pc:picChg chg="del">
          <ac:chgData name="김광우" userId="2a936863-4191-4eac-8abe-ae81b37592ba" providerId="ADAL" clId="{57B061C2-47AC-4489-8010-0B15E36C3D4A}" dt="2023-02-23T10:36:58.273" v="51" actId="478"/>
          <ac:picMkLst>
            <pc:docMk/>
            <pc:sldMk cId="3711658170" sldId="258"/>
            <ac:picMk id="4" creationId="{47542292-16C7-427C-A488-D75C273B807F}"/>
          </ac:picMkLst>
        </pc:picChg>
        <pc:picChg chg="add del mod">
          <ac:chgData name="김광우" userId="2a936863-4191-4eac-8abe-ae81b37592ba" providerId="ADAL" clId="{57B061C2-47AC-4489-8010-0B15E36C3D4A}" dt="2023-02-23T10:44:15.226" v="76" actId="478"/>
          <ac:picMkLst>
            <pc:docMk/>
            <pc:sldMk cId="3711658170" sldId="258"/>
            <ac:picMk id="5" creationId="{D10A8BDF-1BF7-4A04-83DC-8D684012C58B}"/>
          </ac:picMkLst>
        </pc:picChg>
        <pc:picChg chg="add del mod">
          <ac:chgData name="김광우" userId="2a936863-4191-4eac-8abe-ae81b37592ba" providerId="ADAL" clId="{57B061C2-47AC-4489-8010-0B15E36C3D4A}" dt="2023-02-23T10:44:15.226" v="76" actId="478"/>
          <ac:picMkLst>
            <pc:docMk/>
            <pc:sldMk cId="3711658170" sldId="258"/>
            <ac:picMk id="6" creationId="{EEAB7E81-68FA-41F8-9396-B3F64615112A}"/>
          </ac:picMkLst>
        </pc:picChg>
        <pc:picChg chg="add mod">
          <ac:chgData name="김광우" userId="2a936863-4191-4eac-8abe-ae81b37592ba" providerId="ADAL" clId="{57B061C2-47AC-4489-8010-0B15E36C3D4A}" dt="2023-02-23T10:46:13.404" v="136" actId="1076"/>
          <ac:picMkLst>
            <pc:docMk/>
            <pc:sldMk cId="3711658170" sldId="258"/>
            <ac:picMk id="7" creationId="{5FCB7B1D-BCA9-4287-9EA7-A0EB1FDCCE12}"/>
          </ac:picMkLst>
        </pc:picChg>
        <pc:picChg chg="add mod">
          <ac:chgData name="김광우" userId="2a936863-4191-4eac-8abe-ae81b37592ba" providerId="ADAL" clId="{57B061C2-47AC-4489-8010-0B15E36C3D4A}" dt="2023-02-23T10:46:12.279" v="135" actId="1076"/>
          <ac:picMkLst>
            <pc:docMk/>
            <pc:sldMk cId="3711658170" sldId="258"/>
            <ac:picMk id="8" creationId="{2F5DD90E-3A01-4604-BC41-B42066A6EA3D}"/>
          </ac:picMkLst>
        </pc:picChg>
      </pc:sldChg>
      <pc:sldChg chg="addSp modSp add ord">
        <pc:chgData name="김광우" userId="2a936863-4191-4eac-8abe-ae81b37592ba" providerId="ADAL" clId="{57B061C2-47AC-4489-8010-0B15E36C3D4A}" dt="2023-02-23T10:44:09.545" v="75"/>
        <pc:sldMkLst>
          <pc:docMk/>
          <pc:sldMk cId="670445492" sldId="259"/>
        </pc:sldMkLst>
        <pc:picChg chg="add mod">
          <ac:chgData name="김광우" userId="2a936863-4191-4eac-8abe-ae81b37592ba" providerId="ADAL" clId="{57B061C2-47AC-4489-8010-0B15E36C3D4A}" dt="2023-02-23T10:43:35.357" v="72" actId="1076"/>
          <ac:picMkLst>
            <pc:docMk/>
            <pc:sldMk cId="670445492" sldId="259"/>
            <ac:picMk id="4" creationId="{C7E43F0E-475E-4619-9C22-0D43C896FEC3}"/>
          </ac:picMkLst>
        </pc:picChg>
        <pc:picChg chg="add mod">
          <ac:chgData name="김광우" userId="2a936863-4191-4eac-8abe-ae81b37592ba" providerId="ADAL" clId="{57B061C2-47AC-4489-8010-0B15E36C3D4A}" dt="2023-02-23T10:43:41.290" v="74" actId="1076"/>
          <ac:picMkLst>
            <pc:docMk/>
            <pc:sldMk cId="670445492" sldId="259"/>
            <ac:picMk id="7" creationId="{9D678E56-7B4E-4E45-89E0-46B9282B40A9}"/>
          </ac:picMkLst>
        </pc:picChg>
      </pc:sldChg>
      <pc:sldChg chg="addSp delSp modSp add">
        <pc:chgData name="김광우" userId="2a936863-4191-4eac-8abe-ae81b37592ba" providerId="ADAL" clId="{57B061C2-47AC-4489-8010-0B15E36C3D4A}" dt="2023-02-23T10:46:26.215" v="141" actId="1076"/>
        <pc:sldMkLst>
          <pc:docMk/>
          <pc:sldMk cId="1592019897" sldId="260"/>
        </pc:sldMkLst>
        <pc:picChg chg="add mod">
          <ac:chgData name="김광우" userId="2a936863-4191-4eac-8abe-ae81b37592ba" providerId="ADAL" clId="{57B061C2-47AC-4489-8010-0B15E36C3D4A}" dt="2023-02-23T10:46:26.215" v="141" actId="1076"/>
          <ac:picMkLst>
            <pc:docMk/>
            <pc:sldMk cId="1592019897" sldId="260"/>
            <ac:picMk id="3" creationId="{AA30C634-7A5C-4DC8-8838-C564152EBFEE}"/>
          </ac:picMkLst>
        </pc:picChg>
        <pc:picChg chg="del">
          <ac:chgData name="김광우" userId="2a936863-4191-4eac-8abe-ae81b37592ba" providerId="ADAL" clId="{57B061C2-47AC-4489-8010-0B15E36C3D4A}" dt="2023-02-23T10:46:16.793" v="138" actId="478"/>
          <ac:picMkLst>
            <pc:docMk/>
            <pc:sldMk cId="1592019897" sldId="260"/>
            <ac:picMk id="7" creationId="{5FCB7B1D-BCA9-4287-9EA7-A0EB1FDCCE12}"/>
          </ac:picMkLst>
        </pc:picChg>
        <pc:picChg chg="del">
          <ac:chgData name="김광우" userId="2a936863-4191-4eac-8abe-ae81b37592ba" providerId="ADAL" clId="{57B061C2-47AC-4489-8010-0B15E36C3D4A}" dt="2023-02-23T10:46:17.143" v="139" actId="478"/>
          <ac:picMkLst>
            <pc:docMk/>
            <pc:sldMk cId="1592019897" sldId="260"/>
            <ac:picMk id="8" creationId="{2F5DD90E-3A01-4604-BC41-B42066A6EA3D}"/>
          </ac:picMkLst>
        </pc:picChg>
      </pc:sldChg>
      <pc:sldChg chg="addSp delSp modSp add">
        <pc:chgData name="김광우" userId="2a936863-4191-4eac-8abe-ae81b37592ba" providerId="ADAL" clId="{57B061C2-47AC-4489-8010-0B15E36C3D4A}" dt="2023-02-23T10:56:01.652" v="172" actId="20577"/>
        <pc:sldMkLst>
          <pc:docMk/>
          <pc:sldMk cId="1389448219" sldId="261"/>
        </pc:sldMkLst>
        <pc:spChg chg="mod">
          <ac:chgData name="김광우" userId="2a936863-4191-4eac-8abe-ae81b37592ba" providerId="ADAL" clId="{57B061C2-47AC-4489-8010-0B15E36C3D4A}" dt="2023-02-23T10:54:53.369" v="156" actId="20577"/>
          <ac:spMkLst>
            <pc:docMk/>
            <pc:sldMk cId="1389448219" sldId="261"/>
            <ac:spMk id="2" creationId="{DB1B0E50-2AF0-4925-97F9-4C213BC25DE6}"/>
          </ac:spMkLst>
        </pc:spChg>
        <pc:spChg chg="add mod">
          <ac:chgData name="김광우" userId="2a936863-4191-4eac-8abe-ae81b37592ba" providerId="ADAL" clId="{57B061C2-47AC-4489-8010-0B15E36C3D4A}" dt="2023-02-23T10:56:01.652" v="172" actId="20577"/>
          <ac:spMkLst>
            <pc:docMk/>
            <pc:sldMk cId="1389448219" sldId="261"/>
            <ac:spMk id="5" creationId="{AB8D644C-A58F-41D1-8290-FF10B11D372F}"/>
          </ac:spMkLst>
        </pc:spChg>
        <pc:picChg chg="del">
          <ac:chgData name="김광우" userId="2a936863-4191-4eac-8abe-ae81b37592ba" providerId="ADAL" clId="{57B061C2-47AC-4489-8010-0B15E36C3D4A}" dt="2023-02-23T10:54:55.152" v="157" actId="478"/>
          <ac:picMkLst>
            <pc:docMk/>
            <pc:sldMk cId="1389448219" sldId="261"/>
            <ac:picMk id="3" creationId="{AA30C634-7A5C-4DC8-8838-C564152EBFEE}"/>
          </ac:picMkLst>
        </pc:picChg>
        <pc:picChg chg="add mod">
          <ac:chgData name="김광우" userId="2a936863-4191-4eac-8abe-ae81b37592ba" providerId="ADAL" clId="{57B061C2-47AC-4489-8010-0B15E36C3D4A}" dt="2023-02-23T10:55:00.481" v="160" actId="1076"/>
          <ac:picMkLst>
            <pc:docMk/>
            <pc:sldMk cId="1389448219" sldId="261"/>
            <ac:picMk id="4" creationId="{52CFCB03-DD7C-4CE3-9259-D9435F57008A}"/>
          </ac:picMkLst>
        </pc:picChg>
      </pc:sldChg>
      <pc:sldChg chg="addSp delSp modSp add">
        <pc:chgData name="김광우" userId="2a936863-4191-4eac-8abe-ae81b37592ba" providerId="ADAL" clId="{57B061C2-47AC-4489-8010-0B15E36C3D4A}" dt="2023-02-23T11:43:14.365" v="250"/>
        <pc:sldMkLst>
          <pc:docMk/>
          <pc:sldMk cId="195932578" sldId="262"/>
        </pc:sldMkLst>
        <pc:spChg chg="mod">
          <ac:chgData name="김광우" userId="2a936863-4191-4eac-8abe-ae81b37592ba" providerId="ADAL" clId="{57B061C2-47AC-4489-8010-0B15E36C3D4A}" dt="2023-02-23T11:21:08.696" v="191" actId="14100"/>
          <ac:spMkLst>
            <pc:docMk/>
            <pc:sldMk cId="195932578" sldId="262"/>
            <ac:spMk id="2" creationId="{52E44D93-9BA3-468B-8913-4364DF49B228}"/>
          </ac:spMkLst>
        </pc:spChg>
        <pc:spChg chg="del">
          <ac:chgData name="김광우" userId="2a936863-4191-4eac-8abe-ae81b37592ba" providerId="ADAL" clId="{57B061C2-47AC-4489-8010-0B15E36C3D4A}" dt="2023-02-23T11:19:10.066" v="175" actId="478"/>
          <ac:spMkLst>
            <pc:docMk/>
            <pc:sldMk cId="195932578" sldId="262"/>
            <ac:spMk id="3" creationId="{61929D94-2A1B-401C-A804-BAF83F4BB723}"/>
          </ac:spMkLst>
        </pc:spChg>
        <pc:spChg chg="add mod">
          <ac:chgData name="김광우" userId="2a936863-4191-4eac-8abe-ae81b37592ba" providerId="ADAL" clId="{57B061C2-47AC-4489-8010-0B15E36C3D4A}" dt="2023-02-23T11:25:04.527" v="205" actId="1076"/>
          <ac:spMkLst>
            <pc:docMk/>
            <pc:sldMk cId="195932578" sldId="262"/>
            <ac:spMk id="4" creationId="{C18AD9A1-2F78-4C1D-A2B4-9F11928CA982}"/>
          </ac:spMkLst>
        </pc:spChg>
        <pc:spChg chg="add mod">
          <ac:chgData name="김광우" userId="2a936863-4191-4eac-8abe-ae81b37592ba" providerId="ADAL" clId="{57B061C2-47AC-4489-8010-0B15E36C3D4A}" dt="2023-02-23T11:25:04.527" v="205" actId="1076"/>
          <ac:spMkLst>
            <pc:docMk/>
            <pc:sldMk cId="195932578" sldId="262"/>
            <ac:spMk id="5" creationId="{6080CB73-A113-46C2-88B2-CB2B17A39FFF}"/>
          </ac:spMkLst>
        </pc:spChg>
        <pc:spChg chg="add del">
          <ac:chgData name="김광우" userId="2a936863-4191-4eac-8abe-ae81b37592ba" providerId="ADAL" clId="{57B061C2-47AC-4489-8010-0B15E36C3D4A}" dt="2023-02-23T11:43:14.365" v="250"/>
          <ac:spMkLst>
            <pc:docMk/>
            <pc:sldMk cId="195932578" sldId="262"/>
            <ac:spMk id="11" creationId="{BB3CDE2A-C465-45B2-83A9-81668ACBE6FF}"/>
          </ac:spMkLst>
        </pc:spChg>
        <pc:picChg chg="add mod">
          <ac:chgData name="김광우" userId="2a936863-4191-4eac-8abe-ae81b37592ba" providerId="ADAL" clId="{57B061C2-47AC-4489-8010-0B15E36C3D4A}" dt="2023-02-23T11:25:07.797" v="207" actId="1076"/>
          <ac:picMkLst>
            <pc:docMk/>
            <pc:sldMk cId="195932578" sldId="262"/>
            <ac:picMk id="6" creationId="{80AE09E2-E67B-478F-9BAD-8E66BF693FC5}"/>
          </ac:picMkLst>
        </pc:picChg>
        <pc:picChg chg="add del">
          <ac:chgData name="김광우" userId="2a936863-4191-4eac-8abe-ae81b37592ba" providerId="ADAL" clId="{57B061C2-47AC-4489-8010-0B15E36C3D4A}" dt="2023-02-23T11:43:14.365" v="250"/>
          <ac:picMkLst>
            <pc:docMk/>
            <pc:sldMk cId="195932578" sldId="262"/>
            <ac:picMk id="10" creationId="{A9C36E6D-ACA7-401A-A86C-79088A29300F}"/>
          </ac:picMkLst>
        </pc:picChg>
        <pc:picChg chg="add del">
          <ac:chgData name="김광우" userId="2a936863-4191-4eac-8abe-ae81b37592ba" providerId="ADAL" clId="{57B061C2-47AC-4489-8010-0B15E36C3D4A}" dt="2023-02-23T11:43:14.365" v="250"/>
          <ac:picMkLst>
            <pc:docMk/>
            <pc:sldMk cId="195932578" sldId="262"/>
            <ac:picMk id="12" creationId="{D2A09786-D636-443E-85E9-A1050EBCA9C0}"/>
          </ac:picMkLst>
        </pc:picChg>
        <pc:picChg chg="add del mod">
          <ac:chgData name="김광우" userId="2a936863-4191-4eac-8abe-ae81b37592ba" providerId="ADAL" clId="{57B061C2-47AC-4489-8010-0B15E36C3D4A}" dt="2023-02-23T11:20:00.003" v="179" actId="478"/>
          <ac:picMkLst>
            <pc:docMk/>
            <pc:sldMk cId="195932578" sldId="262"/>
            <ac:picMk id="1026" creationId="{71EA3723-F141-4880-82FC-8587B69E9B73}"/>
          </ac:picMkLst>
        </pc:picChg>
        <pc:picChg chg="add mod">
          <ac:chgData name="김광우" userId="2a936863-4191-4eac-8abe-ae81b37592ba" providerId="ADAL" clId="{57B061C2-47AC-4489-8010-0B15E36C3D4A}" dt="2023-02-23T11:25:04.527" v="205" actId="1076"/>
          <ac:picMkLst>
            <pc:docMk/>
            <pc:sldMk cId="195932578" sldId="262"/>
            <ac:picMk id="1028" creationId="{1C096A35-2204-4D2E-82E3-39392F6EFBC8}"/>
          </ac:picMkLst>
        </pc:picChg>
        <pc:picChg chg="add mod">
          <ac:chgData name="김광우" userId="2a936863-4191-4eac-8abe-ae81b37592ba" providerId="ADAL" clId="{57B061C2-47AC-4489-8010-0B15E36C3D4A}" dt="2023-02-23T11:25:04.527" v="205" actId="1076"/>
          <ac:picMkLst>
            <pc:docMk/>
            <pc:sldMk cId="195932578" sldId="262"/>
            <ac:picMk id="1030" creationId="{39B1C00B-3E88-4747-83F1-B1CBC301C9CB}"/>
          </ac:picMkLst>
        </pc:picChg>
      </pc:sldChg>
      <pc:sldChg chg="addSp delSp modSp add">
        <pc:chgData name="김광우" userId="2a936863-4191-4eac-8abe-ae81b37592ba" providerId="ADAL" clId="{57B061C2-47AC-4489-8010-0B15E36C3D4A}" dt="2023-02-23T11:31:29.760" v="248" actId="1076"/>
        <pc:sldMkLst>
          <pc:docMk/>
          <pc:sldMk cId="1652123102" sldId="263"/>
        </pc:sldMkLst>
        <pc:spChg chg="mod">
          <ac:chgData name="김광우" userId="2a936863-4191-4eac-8abe-ae81b37592ba" providerId="ADAL" clId="{57B061C2-47AC-4489-8010-0B15E36C3D4A}" dt="2023-02-23T11:26:04.144" v="213" actId="255"/>
          <ac:spMkLst>
            <pc:docMk/>
            <pc:sldMk cId="1652123102" sldId="263"/>
            <ac:spMk id="2" creationId="{52E44D93-9BA3-468B-8913-4364DF49B228}"/>
          </ac:spMkLst>
        </pc:spChg>
        <pc:spChg chg="add del">
          <ac:chgData name="김광우" userId="2a936863-4191-4eac-8abe-ae81b37592ba" providerId="ADAL" clId="{57B061C2-47AC-4489-8010-0B15E36C3D4A}" dt="2023-02-23T11:25:58.784" v="211"/>
          <ac:spMkLst>
            <pc:docMk/>
            <pc:sldMk cId="1652123102" sldId="263"/>
            <ac:spMk id="3" creationId="{74DF9CAD-BA1D-4A7F-BBA1-FB4760CE8A5D}"/>
          </ac:spMkLst>
        </pc:spChg>
        <pc:spChg chg="del">
          <ac:chgData name="김광우" userId="2a936863-4191-4eac-8abe-ae81b37592ba" providerId="ADAL" clId="{57B061C2-47AC-4489-8010-0B15E36C3D4A}" dt="2023-02-23T11:25:56.764" v="209" actId="478"/>
          <ac:spMkLst>
            <pc:docMk/>
            <pc:sldMk cId="1652123102" sldId="263"/>
            <ac:spMk id="4" creationId="{C18AD9A1-2F78-4C1D-A2B4-9F11928CA982}"/>
          </ac:spMkLst>
        </pc:spChg>
        <pc:spChg chg="del">
          <ac:chgData name="김광우" userId="2a936863-4191-4eac-8abe-ae81b37592ba" providerId="ADAL" clId="{57B061C2-47AC-4489-8010-0B15E36C3D4A}" dt="2023-02-23T11:25:56.764" v="209" actId="478"/>
          <ac:spMkLst>
            <pc:docMk/>
            <pc:sldMk cId="1652123102" sldId="263"/>
            <ac:spMk id="5" creationId="{6080CB73-A113-46C2-88B2-CB2B17A39FFF}"/>
          </ac:spMkLst>
        </pc:spChg>
        <pc:spChg chg="add mod">
          <ac:chgData name="김광우" userId="2a936863-4191-4eac-8abe-ae81b37592ba" providerId="ADAL" clId="{57B061C2-47AC-4489-8010-0B15E36C3D4A}" dt="2023-02-23T11:31:29.760" v="248" actId="1076"/>
          <ac:spMkLst>
            <pc:docMk/>
            <pc:sldMk cId="1652123102" sldId="263"/>
            <ac:spMk id="8" creationId="{83D2A04F-6C40-4168-A41C-97E89420AA56}"/>
          </ac:spMkLst>
        </pc:spChg>
        <pc:picChg chg="del">
          <ac:chgData name="김광우" userId="2a936863-4191-4eac-8abe-ae81b37592ba" providerId="ADAL" clId="{57B061C2-47AC-4489-8010-0B15E36C3D4A}" dt="2023-02-23T11:25:56.764" v="209" actId="478"/>
          <ac:picMkLst>
            <pc:docMk/>
            <pc:sldMk cId="1652123102" sldId="263"/>
            <ac:picMk id="6" creationId="{80AE09E2-E67B-478F-9BAD-8E66BF693FC5}"/>
          </ac:picMkLst>
        </pc:picChg>
        <pc:picChg chg="add mod">
          <ac:chgData name="김광우" userId="2a936863-4191-4eac-8abe-ae81b37592ba" providerId="ADAL" clId="{57B061C2-47AC-4489-8010-0B15E36C3D4A}" dt="2023-02-23T11:31:29.760" v="248" actId="1076"/>
          <ac:picMkLst>
            <pc:docMk/>
            <pc:sldMk cId="1652123102" sldId="263"/>
            <ac:picMk id="7" creationId="{AC9D7724-A88B-439B-89D5-5EA80097B7A5}"/>
          </ac:picMkLst>
        </pc:picChg>
        <pc:picChg chg="add mod">
          <ac:chgData name="김광우" userId="2a936863-4191-4eac-8abe-ae81b37592ba" providerId="ADAL" clId="{57B061C2-47AC-4489-8010-0B15E36C3D4A}" dt="2023-02-23T11:31:29.760" v="248" actId="1076"/>
          <ac:picMkLst>
            <pc:docMk/>
            <pc:sldMk cId="1652123102" sldId="263"/>
            <ac:picMk id="9" creationId="{533BE8D0-0FCB-4779-9D0A-0DAC28301D7E}"/>
          </ac:picMkLst>
        </pc:picChg>
        <pc:picChg chg="del">
          <ac:chgData name="김광우" userId="2a936863-4191-4eac-8abe-ae81b37592ba" providerId="ADAL" clId="{57B061C2-47AC-4489-8010-0B15E36C3D4A}" dt="2023-02-23T11:25:56.764" v="209" actId="478"/>
          <ac:picMkLst>
            <pc:docMk/>
            <pc:sldMk cId="1652123102" sldId="263"/>
            <ac:picMk id="1028" creationId="{1C096A35-2204-4D2E-82E3-39392F6EFBC8}"/>
          </ac:picMkLst>
        </pc:picChg>
        <pc:picChg chg="del">
          <ac:chgData name="김광우" userId="2a936863-4191-4eac-8abe-ae81b37592ba" providerId="ADAL" clId="{57B061C2-47AC-4489-8010-0B15E36C3D4A}" dt="2023-02-23T11:25:56.764" v="209" actId="478"/>
          <ac:picMkLst>
            <pc:docMk/>
            <pc:sldMk cId="1652123102" sldId="263"/>
            <ac:picMk id="1030" creationId="{39B1C00B-3E88-4747-83F1-B1CBC301C9CB}"/>
          </ac:picMkLst>
        </pc:picChg>
      </pc:sldChg>
      <pc:sldChg chg="addSp delSp modSp add">
        <pc:chgData name="김광우" userId="2a936863-4191-4eac-8abe-ae81b37592ba" providerId="ADAL" clId="{57B061C2-47AC-4489-8010-0B15E36C3D4A}" dt="2023-02-23T11:47:17.149" v="257" actId="1076"/>
        <pc:sldMkLst>
          <pc:docMk/>
          <pc:sldMk cId="1818025362" sldId="264"/>
        </pc:sldMkLst>
        <pc:spChg chg="mod">
          <ac:chgData name="김광우" userId="2a936863-4191-4eac-8abe-ae81b37592ba" providerId="ADAL" clId="{57B061C2-47AC-4489-8010-0B15E36C3D4A}" dt="2023-02-23T11:45:32.381" v="253" actId="255"/>
          <ac:spMkLst>
            <pc:docMk/>
            <pc:sldMk cId="1818025362" sldId="264"/>
            <ac:spMk id="2" creationId="{52E44D93-9BA3-468B-8913-4364DF49B228}"/>
          </ac:spMkLst>
        </pc:spChg>
        <pc:spChg chg="del">
          <ac:chgData name="김광우" userId="2a936863-4191-4eac-8abe-ae81b37592ba" providerId="ADAL" clId="{57B061C2-47AC-4489-8010-0B15E36C3D4A}" dt="2023-02-23T11:46:40.876" v="254" actId="478"/>
          <ac:spMkLst>
            <pc:docMk/>
            <pc:sldMk cId="1818025362" sldId="264"/>
            <ac:spMk id="8" creationId="{83D2A04F-6C40-4168-A41C-97E89420AA56}"/>
          </ac:spMkLst>
        </pc:spChg>
        <pc:picChg chg="add mod">
          <ac:chgData name="김광우" userId="2a936863-4191-4eac-8abe-ae81b37592ba" providerId="ADAL" clId="{57B061C2-47AC-4489-8010-0B15E36C3D4A}" dt="2023-02-23T11:47:17.149" v="257" actId="1076"/>
          <ac:picMkLst>
            <pc:docMk/>
            <pc:sldMk cId="1818025362" sldId="264"/>
            <ac:picMk id="3" creationId="{CE847642-C183-4A9D-AB23-897D29AE143F}"/>
          </ac:picMkLst>
        </pc:picChg>
        <pc:picChg chg="del">
          <ac:chgData name="김광우" userId="2a936863-4191-4eac-8abe-ae81b37592ba" providerId="ADAL" clId="{57B061C2-47AC-4489-8010-0B15E36C3D4A}" dt="2023-02-23T11:46:40.876" v="254" actId="478"/>
          <ac:picMkLst>
            <pc:docMk/>
            <pc:sldMk cId="1818025362" sldId="264"/>
            <ac:picMk id="7" creationId="{AC9D7724-A88B-439B-89D5-5EA80097B7A5}"/>
          </ac:picMkLst>
        </pc:picChg>
        <pc:picChg chg="del">
          <ac:chgData name="김광우" userId="2a936863-4191-4eac-8abe-ae81b37592ba" providerId="ADAL" clId="{57B061C2-47AC-4489-8010-0B15E36C3D4A}" dt="2023-02-23T11:46:40.876" v="254" actId="478"/>
          <ac:picMkLst>
            <pc:docMk/>
            <pc:sldMk cId="1818025362" sldId="264"/>
            <ac:picMk id="9" creationId="{533BE8D0-0FCB-4779-9D0A-0DAC28301D7E}"/>
          </ac:picMkLst>
        </pc:picChg>
      </pc:sldChg>
      <pc:sldChg chg="addSp delSp modSp add">
        <pc:chgData name="김광우" userId="2a936863-4191-4eac-8abe-ae81b37592ba" providerId="ADAL" clId="{57B061C2-47AC-4489-8010-0B15E36C3D4A}" dt="2023-02-23T11:59:20.320" v="266" actId="1076"/>
        <pc:sldMkLst>
          <pc:docMk/>
          <pc:sldMk cId="2430549240" sldId="265"/>
        </pc:sldMkLst>
        <pc:spChg chg="mod">
          <ac:chgData name="김광우" userId="2a936863-4191-4eac-8abe-ae81b37592ba" providerId="ADAL" clId="{57B061C2-47AC-4489-8010-0B15E36C3D4A}" dt="2023-02-23T11:58:57.133" v="261"/>
          <ac:spMkLst>
            <pc:docMk/>
            <pc:sldMk cId="2430549240" sldId="265"/>
            <ac:spMk id="2" creationId="{52E44D93-9BA3-468B-8913-4364DF49B228}"/>
          </ac:spMkLst>
        </pc:spChg>
        <pc:picChg chg="del">
          <ac:chgData name="김광우" userId="2a936863-4191-4eac-8abe-ae81b37592ba" providerId="ADAL" clId="{57B061C2-47AC-4489-8010-0B15E36C3D4A}" dt="2023-02-23T11:58:58.216" v="262" actId="478"/>
          <ac:picMkLst>
            <pc:docMk/>
            <pc:sldMk cId="2430549240" sldId="265"/>
            <ac:picMk id="3" creationId="{CE847642-C183-4A9D-AB23-897D29AE143F}"/>
          </ac:picMkLst>
        </pc:picChg>
        <pc:picChg chg="add mod">
          <ac:chgData name="김광우" userId="2a936863-4191-4eac-8abe-ae81b37592ba" providerId="ADAL" clId="{57B061C2-47AC-4489-8010-0B15E36C3D4A}" dt="2023-02-23T11:59:20.320" v="266" actId="1076"/>
          <ac:picMkLst>
            <pc:docMk/>
            <pc:sldMk cId="2430549240" sldId="265"/>
            <ac:picMk id="4" creationId="{BC94EBB0-6156-4AAF-A30E-E4FB4519565C}"/>
          </ac:picMkLst>
        </pc:picChg>
      </pc:sldChg>
      <pc:sldChg chg="addSp delSp modSp add">
        <pc:chgData name="김광우" userId="2a936863-4191-4eac-8abe-ae81b37592ba" providerId="ADAL" clId="{57B061C2-47AC-4489-8010-0B15E36C3D4A}" dt="2023-02-23T12:00:25.882" v="270" actId="1076"/>
        <pc:sldMkLst>
          <pc:docMk/>
          <pc:sldMk cId="497458687" sldId="266"/>
        </pc:sldMkLst>
        <pc:picChg chg="add mod">
          <ac:chgData name="김광우" userId="2a936863-4191-4eac-8abe-ae81b37592ba" providerId="ADAL" clId="{57B061C2-47AC-4489-8010-0B15E36C3D4A}" dt="2023-02-23T12:00:25.882" v="270" actId="1076"/>
          <ac:picMkLst>
            <pc:docMk/>
            <pc:sldMk cId="497458687" sldId="266"/>
            <ac:picMk id="3" creationId="{76B23A69-3C31-4C57-A13D-1AD82E840F8E}"/>
          </ac:picMkLst>
        </pc:picChg>
        <pc:picChg chg="del">
          <ac:chgData name="김광우" userId="2a936863-4191-4eac-8abe-ae81b37592ba" providerId="ADAL" clId="{57B061C2-47AC-4489-8010-0B15E36C3D4A}" dt="2023-02-23T12:00:23.282" v="268" actId="478"/>
          <ac:picMkLst>
            <pc:docMk/>
            <pc:sldMk cId="497458687" sldId="266"/>
            <ac:picMk id="4" creationId="{BC94EBB0-6156-4AAF-A30E-E4FB4519565C}"/>
          </ac:picMkLst>
        </pc:picChg>
      </pc:sldChg>
      <pc:sldChg chg="addSp delSp modSp add">
        <pc:chgData name="김광우" userId="2a936863-4191-4eac-8abe-ae81b37592ba" providerId="ADAL" clId="{57B061C2-47AC-4489-8010-0B15E36C3D4A}" dt="2023-02-23T12:23:49.452" v="275" actId="1076"/>
        <pc:sldMkLst>
          <pc:docMk/>
          <pc:sldMk cId="3385230350" sldId="267"/>
        </pc:sldMkLst>
        <pc:picChg chg="del">
          <ac:chgData name="김광우" userId="2a936863-4191-4eac-8abe-ae81b37592ba" providerId="ADAL" clId="{57B061C2-47AC-4489-8010-0B15E36C3D4A}" dt="2023-02-23T12:23:45.075" v="272" actId="478"/>
          <ac:picMkLst>
            <pc:docMk/>
            <pc:sldMk cId="3385230350" sldId="267"/>
            <ac:picMk id="3" creationId="{76B23A69-3C31-4C57-A13D-1AD82E840F8E}"/>
          </ac:picMkLst>
        </pc:picChg>
        <pc:picChg chg="add mod">
          <ac:chgData name="김광우" userId="2a936863-4191-4eac-8abe-ae81b37592ba" providerId="ADAL" clId="{57B061C2-47AC-4489-8010-0B15E36C3D4A}" dt="2023-02-23T12:23:49.452" v="275" actId="1076"/>
          <ac:picMkLst>
            <pc:docMk/>
            <pc:sldMk cId="3385230350" sldId="267"/>
            <ac:picMk id="4" creationId="{F24808F1-5AB7-408F-B88C-0AD7F50C01CD}"/>
          </ac:picMkLst>
        </pc:picChg>
      </pc:sldChg>
      <pc:sldChg chg="addSp delSp modSp add">
        <pc:chgData name="김광우" userId="2a936863-4191-4eac-8abe-ae81b37592ba" providerId="ADAL" clId="{57B061C2-47AC-4489-8010-0B15E36C3D4A}" dt="2023-02-23T12:50:32.503" v="288"/>
        <pc:sldMkLst>
          <pc:docMk/>
          <pc:sldMk cId="4119754428" sldId="268"/>
        </pc:sldMkLst>
        <pc:spChg chg="mod">
          <ac:chgData name="김광우" userId="2a936863-4191-4eac-8abe-ae81b37592ba" providerId="ADAL" clId="{57B061C2-47AC-4489-8010-0B15E36C3D4A}" dt="2023-02-23T12:50:32.503" v="288"/>
          <ac:spMkLst>
            <pc:docMk/>
            <pc:sldMk cId="4119754428" sldId="268"/>
            <ac:spMk id="2" creationId="{52E44D93-9BA3-468B-8913-4364DF49B228}"/>
          </ac:spMkLst>
        </pc:spChg>
        <pc:picChg chg="add mod">
          <ac:chgData name="김광우" userId="2a936863-4191-4eac-8abe-ae81b37592ba" providerId="ADAL" clId="{57B061C2-47AC-4489-8010-0B15E36C3D4A}" dt="2023-02-23T12:33:47.346" v="280" actId="1076"/>
          <ac:picMkLst>
            <pc:docMk/>
            <pc:sldMk cId="4119754428" sldId="268"/>
            <ac:picMk id="3" creationId="{F3A3C562-8CA2-4BA0-880F-A5A3B348A92E}"/>
          </ac:picMkLst>
        </pc:picChg>
        <pc:picChg chg="del">
          <ac:chgData name="김광우" userId="2a936863-4191-4eac-8abe-ae81b37592ba" providerId="ADAL" clId="{57B061C2-47AC-4489-8010-0B15E36C3D4A}" dt="2023-02-23T12:33:43.291" v="277" actId="478"/>
          <ac:picMkLst>
            <pc:docMk/>
            <pc:sldMk cId="4119754428" sldId="268"/>
            <ac:picMk id="4" creationId="{F24808F1-5AB7-408F-B88C-0AD7F50C01CD}"/>
          </ac:picMkLst>
        </pc:picChg>
      </pc:sldChg>
      <pc:sldChg chg="addSp delSp modSp add del">
        <pc:chgData name="김광우" userId="2a936863-4191-4eac-8abe-ae81b37592ba" providerId="ADAL" clId="{57B061C2-47AC-4489-8010-0B15E36C3D4A}" dt="2023-02-23T12:41:06.674" v="287" actId="2696"/>
        <pc:sldMkLst>
          <pc:docMk/>
          <pc:sldMk cId="3597288256" sldId="269"/>
        </pc:sldMkLst>
        <pc:spChg chg="add mod">
          <ac:chgData name="김광우" userId="2a936863-4191-4eac-8abe-ae81b37592ba" providerId="ADAL" clId="{57B061C2-47AC-4489-8010-0B15E36C3D4A}" dt="2023-02-23T12:41:04.274" v="286" actId="6549"/>
          <ac:spMkLst>
            <pc:docMk/>
            <pc:sldMk cId="3597288256" sldId="269"/>
            <ac:spMk id="4" creationId="{8D67EAA5-A51D-4B8A-8B39-0A5DF1BC519F}"/>
          </ac:spMkLst>
        </pc:spChg>
        <pc:picChg chg="del">
          <ac:chgData name="김광우" userId="2a936863-4191-4eac-8abe-ae81b37592ba" providerId="ADAL" clId="{57B061C2-47AC-4489-8010-0B15E36C3D4A}" dt="2023-02-23T12:39:27.020" v="282" actId="478"/>
          <ac:picMkLst>
            <pc:docMk/>
            <pc:sldMk cId="3597288256" sldId="269"/>
            <ac:picMk id="3" creationId="{F3A3C562-8CA2-4BA0-880F-A5A3B348A92E}"/>
          </ac:picMkLst>
        </pc:picChg>
      </pc:sldChg>
      <pc:sldChg chg="del">
        <pc:chgData name="김광우" userId="2a936863-4191-4eac-8abe-ae81b37592ba" providerId="ADAL" clId="{57B061C2-47AC-4489-8010-0B15E36C3D4A}" dt="2023-02-23T10:34:15.860" v="0" actId="2696"/>
        <pc:sldMkLst>
          <pc:docMk/>
          <pc:sldMk cId="423320262" sldId="272"/>
        </pc:sldMkLst>
      </pc:sldChg>
      <pc:sldChg chg="del">
        <pc:chgData name="김광우" userId="2a936863-4191-4eac-8abe-ae81b37592ba" providerId="ADAL" clId="{57B061C2-47AC-4489-8010-0B15E36C3D4A}" dt="2023-02-23T10:34:16.086" v="1" actId="2696"/>
        <pc:sldMkLst>
          <pc:docMk/>
          <pc:sldMk cId="244839502" sldId="275"/>
        </pc:sldMkLst>
      </pc:sldChg>
      <pc:sldChg chg="del">
        <pc:chgData name="김광우" userId="2a936863-4191-4eac-8abe-ae81b37592ba" providerId="ADAL" clId="{57B061C2-47AC-4489-8010-0B15E36C3D4A}" dt="2023-02-23T10:34:16.372" v="2" actId="2696"/>
        <pc:sldMkLst>
          <pc:docMk/>
          <pc:sldMk cId="3603075308" sldId="276"/>
        </pc:sldMkLst>
      </pc:sldChg>
      <pc:sldChg chg="del">
        <pc:chgData name="김광우" userId="2a936863-4191-4eac-8abe-ae81b37592ba" providerId="ADAL" clId="{57B061C2-47AC-4489-8010-0B15E36C3D4A}" dt="2023-02-23T10:34:16.566" v="3" actId="2696"/>
        <pc:sldMkLst>
          <pc:docMk/>
          <pc:sldMk cId="2634982464" sldId="277"/>
        </pc:sldMkLst>
      </pc:sldChg>
      <pc:sldChg chg="del">
        <pc:chgData name="김광우" userId="2a936863-4191-4eac-8abe-ae81b37592ba" providerId="ADAL" clId="{57B061C2-47AC-4489-8010-0B15E36C3D4A}" dt="2023-02-23T10:34:16.748" v="4" actId="2696"/>
        <pc:sldMkLst>
          <pc:docMk/>
          <pc:sldMk cId="347452038" sldId="278"/>
        </pc:sldMkLst>
      </pc:sldChg>
      <pc:sldChg chg="del">
        <pc:chgData name="김광우" userId="2a936863-4191-4eac-8abe-ae81b37592ba" providerId="ADAL" clId="{57B061C2-47AC-4489-8010-0B15E36C3D4A}" dt="2023-02-23T10:34:16.945" v="5" actId="2696"/>
        <pc:sldMkLst>
          <pc:docMk/>
          <pc:sldMk cId="365836864" sldId="280"/>
        </pc:sldMkLst>
      </pc:sldChg>
      <pc:sldChg chg="del">
        <pc:chgData name="김광우" userId="2a936863-4191-4eac-8abe-ae81b37592ba" providerId="ADAL" clId="{57B061C2-47AC-4489-8010-0B15E36C3D4A}" dt="2023-02-23T10:34:17.132" v="6" actId="2696"/>
        <pc:sldMkLst>
          <pc:docMk/>
          <pc:sldMk cId="1425479941" sldId="281"/>
        </pc:sldMkLst>
      </pc:sldChg>
      <pc:sldChg chg="del">
        <pc:chgData name="김광우" userId="2a936863-4191-4eac-8abe-ae81b37592ba" providerId="ADAL" clId="{57B061C2-47AC-4489-8010-0B15E36C3D4A}" dt="2023-02-23T10:34:17.316" v="7" actId="2696"/>
        <pc:sldMkLst>
          <pc:docMk/>
          <pc:sldMk cId="3752467359" sldId="282"/>
        </pc:sldMkLst>
      </pc:sldChg>
      <pc:sldChg chg="del">
        <pc:chgData name="김광우" userId="2a936863-4191-4eac-8abe-ae81b37592ba" providerId="ADAL" clId="{57B061C2-47AC-4489-8010-0B15E36C3D4A}" dt="2023-02-23T10:34:17.482" v="8" actId="2696"/>
        <pc:sldMkLst>
          <pc:docMk/>
          <pc:sldMk cId="667538089" sldId="283"/>
        </pc:sldMkLst>
      </pc:sldChg>
      <pc:sldChg chg="del">
        <pc:chgData name="김광우" userId="2a936863-4191-4eac-8abe-ae81b37592ba" providerId="ADAL" clId="{57B061C2-47AC-4489-8010-0B15E36C3D4A}" dt="2023-02-23T10:34:17.949" v="9" actId="2696"/>
        <pc:sldMkLst>
          <pc:docMk/>
          <pc:sldMk cId="3140984481" sldId="284"/>
        </pc:sldMkLst>
      </pc:sldChg>
      <pc:sldChg chg="del">
        <pc:chgData name="김광우" userId="2a936863-4191-4eac-8abe-ae81b37592ba" providerId="ADAL" clId="{57B061C2-47AC-4489-8010-0B15E36C3D4A}" dt="2023-02-23T10:34:17.980" v="10" actId="2696"/>
        <pc:sldMkLst>
          <pc:docMk/>
          <pc:sldMk cId="140052511" sldId="285"/>
        </pc:sldMkLst>
      </pc:sldChg>
      <pc:sldChg chg="del">
        <pc:chgData name="김광우" userId="2a936863-4191-4eac-8abe-ae81b37592ba" providerId="ADAL" clId="{57B061C2-47AC-4489-8010-0B15E36C3D4A}" dt="2023-02-23T10:34:18.023" v="11" actId="2696"/>
        <pc:sldMkLst>
          <pc:docMk/>
          <pc:sldMk cId="2430156529" sldId="286"/>
        </pc:sldMkLst>
      </pc:sldChg>
      <pc:sldChg chg="del">
        <pc:chgData name="김광우" userId="2a936863-4191-4eac-8abe-ae81b37592ba" providerId="ADAL" clId="{57B061C2-47AC-4489-8010-0B15E36C3D4A}" dt="2023-02-23T10:34:18.574" v="12" actId="2696"/>
        <pc:sldMkLst>
          <pc:docMk/>
          <pc:sldMk cId="33645000" sldId="287"/>
        </pc:sldMkLst>
      </pc:sldChg>
      <pc:sldChg chg="del">
        <pc:chgData name="김광우" userId="2a936863-4191-4eac-8abe-ae81b37592ba" providerId="ADAL" clId="{57B061C2-47AC-4489-8010-0B15E36C3D4A}" dt="2023-02-23T10:34:18.958" v="13" actId="2696"/>
        <pc:sldMkLst>
          <pc:docMk/>
          <pc:sldMk cId="720433954" sldId="288"/>
        </pc:sldMkLst>
      </pc:sldChg>
      <pc:sldChg chg="del">
        <pc:chgData name="김광우" userId="2a936863-4191-4eac-8abe-ae81b37592ba" providerId="ADAL" clId="{57B061C2-47AC-4489-8010-0B15E36C3D4A}" dt="2023-02-23T10:34:19.605" v="14" actId="2696"/>
        <pc:sldMkLst>
          <pc:docMk/>
          <pc:sldMk cId="1759077772" sldId="289"/>
        </pc:sldMkLst>
      </pc:sldChg>
    </pc:docChg>
  </pc:docChgLst>
  <pc:docChgLst>
    <pc:chgData name="김광우" userId="2a936863-4191-4eac-8abe-ae81b37592ba" providerId="ADAL" clId="{DCD68F33-6DAA-4D5D-BD6F-0F494ED638E9}"/>
    <pc:docChg chg="undo custSel addSld delSld modSld">
      <pc:chgData name="김광우" userId="2a936863-4191-4eac-8abe-ae81b37592ba" providerId="ADAL" clId="{DCD68F33-6DAA-4D5D-BD6F-0F494ED638E9}" dt="2023-01-19T11:17:45.026" v="441" actId="20577"/>
      <pc:docMkLst>
        <pc:docMk/>
      </pc:docMkLst>
      <pc:sldChg chg="modSp">
        <pc:chgData name="김광우" userId="2a936863-4191-4eac-8abe-ae81b37592ba" providerId="ADAL" clId="{DCD68F33-6DAA-4D5D-BD6F-0F494ED638E9}" dt="2023-01-19T07:21:46.670" v="16" actId="20577"/>
        <pc:sldMkLst>
          <pc:docMk/>
          <pc:sldMk cId="1618576829" sldId="256"/>
        </pc:sldMkLst>
        <pc:spChg chg="mod">
          <ac:chgData name="김광우" userId="2a936863-4191-4eac-8abe-ae81b37592ba" providerId="ADAL" clId="{DCD68F33-6DAA-4D5D-BD6F-0F494ED638E9}" dt="2023-01-19T07:21:35.140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DCD68F33-6DAA-4D5D-BD6F-0F494ED638E9}" dt="2023-01-19T07:21:46.670" v="16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000A-431C-40B1-A2C8-FE0FFCC58DF1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4519-E400-4ABE-B707-9CEC1079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5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CC55-66E8-494C-8E70-F4423609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FF47F-41B2-4260-BF83-593958DC5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101DF-4BB7-484A-A78B-9CEF7191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14D23-D0AD-4F89-BEAC-800F567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330E4-858D-4D3F-8D08-19F331A1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C44F-6806-4E34-BAA0-1DA2956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28567-7EF3-498E-B289-1B87BD7C9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9043-BBFC-42AA-BA17-DF80D36B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479B6-BED8-429E-94AD-F33FA50C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C43F5-82BE-4E61-9E22-8233B61C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11ED3-DC97-4A99-8A35-D207BF13E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6116F-E74F-4750-A7A2-E14B1AAFC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AB2C9-A3BE-403D-A214-0CCC46FF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27754-F9A8-4B36-854E-CAE014CD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CC27B-BB00-4B53-9AD8-D69750E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4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AFDE-67EB-4EC9-9883-14733FF9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D3E72-F996-47C2-A9E8-F3AC65A9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1F7F1-7E1A-45EC-AA2E-529D4506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FE68C-5A6A-4C5D-8AC3-A90A62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C4D1-056A-4881-9232-D0CA2997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ECC6F-2D55-4742-A260-4F42BEB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F098E-B633-4CFA-99FC-1DC05EBE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41132-B9CE-4534-820B-49B1EF19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9FE8-25D0-4580-BD2E-FC8DD3B7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EDA55-1196-423D-AABA-B2702243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FCBA-F7C9-4BFB-9663-F7E545A4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7D421-E528-4DFE-AA7F-1F36D3808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44B55-F560-4BD4-833D-6C156799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F44FE-D339-480F-8FA3-627413E9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5F798-8FB8-4239-B5BE-F2C7C362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BEC6F-0E86-40BF-9C6F-EB8A83A0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D79E-891F-4D3F-92E1-F648604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F885E-BC07-48EA-B7AA-9D5BF85E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623F6-2A32-4190-9DE7-3EB4D5DA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FD6D2-A4E8-48A0-A740-19975E07C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19EF7-0B7A-4CB9-AE9F-625711D23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5AF19-915D-4E01-BD7E-C4B35337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133C1-C575-4CB7-ABF1-32931957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13CF3-543C-4694-9158-9168CB89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A8B2-A1AF-4DD8-ACB0-16994261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80A4D-0E91-4C76-A549-1B4A9AC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6E20B3-CA97-4AE4-97F3-D6A32E44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D3FF0-B671-4EDE-9AD2-52421659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1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B4F63-0F01-4F11-80BE-2EB3ACFB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53E240-57B4-41FB-921A-386B1A9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DB4DF-0A1C-4DB4-A292-D0C99985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5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F8959-D7E7-4DF4-BF9B-0A6AB0BA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C0B1-349C-47BB-9A7E-8DF2829B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8527D-C600-49A1-A260-FADF5977B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22013-1050-4021-B0CB-BD5CC8EB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2F766-BF61-4AE0-9386-EB44CEFD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78BE0-2238-487F-A192-10D62276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1146E-9FE5-4458-8167-BEA18E3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68FB4-2BA2-4284-8FF8-3C2B52EBF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484BF-B292-4195-A0DD-8260B13F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BBB45-74D2-4AB5-A325-145F6330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BBDF6-C4D3-4A8C-9E85-8E3A212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FE7F52-6734-4A55-A4FB-DD3A4F7D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73F103-78F4-42C6-BBAA-A5A4A8C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EAC87-B837-4C49-9017-DFF20587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D6DF3-A920-4E9B-AA1D-4EB0FF767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DA48-A317-485B-887C-EFAC093F16D3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868DD-0610-44E7-82E1-70D77E6C4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46731-1906-44FB-92EE-77B3B7D83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CAFC-47AB-4F39-A98F-D426490B3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Inferencing superspreading potential using zero-truncated negative binomial model: exemplification with COVID-19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237D8-4A19-41EC-8925-407A8E4C5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Feb. 24, 2023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7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44D93-9BA3-468B-8913-4364DF49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444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Datasets for exemplification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94EBB0-6156-4AAF-A30E-E4FB4519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41" y="1633577"/>
            <a:ext cx="10392718" cy="4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4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44D93-9BA3-468B-8913-4364DF49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444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Datasets for exemplification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B23A69-3C31-4C57-A13D-1AD82E840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0" y="1690688"/>
            <a:ext cx="11293819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5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44D93-9BA3-468B-8913-4364DF49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444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Datasets for exemplification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4808F1-5AB7-408F-B88C-0AD7F50C0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95" y="1690688"/>
            <a:ext cx="6652652" cy="48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3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44D93-9BA3-468B-8913-4364DF49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444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The summary of the dispersion parameter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A3C562-8CA2-4BA0-880F-A5A3B348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28" y="1562475"/>
            <a:ext cx="9853144" cy="498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5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B0E50-2AF0-4925-97F9-4C213BC2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542292-16C7-427C-A488-D75C273B8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64" y="1515917"/>
            <a:ext cx="8436071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2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B0E50-2AF0-4925-97F9-4C213BC2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summary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9D7679-B116-47B4-88D6-3C5B80E5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8" y="2355862"/>
            <a:ext cx="2766300" cy="31244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0A8BDF-1BF7-4A04-83DC-8D684012C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14" y="2418892"/>
            <a:ext cx="4127542" cy="31262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AB7E81-68FA-41F8-9396-B3F646151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583" y="2548553"/>
            <a:ext cx="4098729" cy="29966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E43F0E-475E-4619-9C22-0D43C896F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450" y="5628834"/>
            <a:ext cx="1546994" cy="9754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678E56-7B4E-4E45-89E0-46B9282B4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150" y="5613592"/>
            <a:ext cx="150127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4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B0E50-2AF0-4925-97F9-4C213BC2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Zero-truncated Poisson distribution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CB7B1D-BCA9-4287-9EA7-A0EB1FDC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4687"/>
            <a:ext cx="4694327" cy="18670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5DD90E-3A01-4604-BC41-B42066A6E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317" y="2404052"/>
            <a:ext cx="4618120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5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B0E50-2AF0-4925-97F9-4C213BC2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Zero-truncated Poisson distribution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30C634-7A5C-4DC8-8838-C564152EB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2206256"/>
            <a:ext cx="54197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1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B0E50-2AF0-4925-97F9-4C213BC2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CFCB03-DD7C-4CE3-9259-D9435F570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04" y="1983151"/>
            <a:ext cx="5776461" cy="40541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B8D644C-A58F-41D1-8290-FF10B11D372F}"/>
              </a:ext>
            </a:extLst>
          </p:cNvPr>
          <p:cNvSpPr/>
          <p:nvPr/>
        </p:nvSpPr>
        <p:spPr>
          <a:xfrm>
            <a:off x="6464596" y="2474970"/>
            <a:ext cx="51248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sporadic cases were those without known epidemiological link</a:t>
            </a:r>
          </a:p>
          <a:p>
            <a:endParaRPr lang="en-US" altLang="ko-KR" dirty="0"/>
          </a:p>
          <a:p>
            <a:r>
              <a:rPr lang="en-US" altLang="ko-KR" dirty="0"/>
              <a:t>The terminal cases were those with known epidemiological links but have 0 secondary case generated.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44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44D93-9BA3-468B-8913-4364DF49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4442" cy="1325563"/>
          </a:xfrm>
        </p:spPr>
        <p:txBody>
          <a:bodyPr/>
          <a:lstStyle/>
          <a:p>
            <a:r>
              <a:rPr lang="en-US" altLang="ko-KR" dirty="0"/>
              <a:t>Heterogeneity of individual infectiousness</a:t>
            </a:r>
            <a:endParaRPr lang="ko-KR" altLang="en-US" dirty="0"/>
          </a:p>
        </p:txBody>
      </p:sp>
      <p:pic>
        <p:nvPicPr>
          <p:cNvPr id="1028" name="Picture 4" descr="https://latex2png.com/pngs/878985857fa81d7160c2b6a7e9737bb8.png">
            <a:extLst>
              <a:ext uri="{FF2B5EF4-FFF2-40B4-BE49-F238E27FC236}">
                <a16:creationId xmlns:a16="http://schemas.microsoft.com/office/drawing/2014/main" id="{1C096A35-2204-4D2E-82E3-39392F6EF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99" y="2268171"/>
            <a:ext cx="4156001" cy="33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8AD9A1-2F78-4C1D-A2B4-9F11928CA982}"/>
              </a:ext>
            </a:extLst>
          </p:cNvPr>
          <p:cNvSpPr/>
          <p:nvPr/>
        </p:nvSpPr>
        <p:spPr>
          <a:xfrm>
            <a:off x="5061100" y="2237023"/>
            <a:ext cx="6946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mean number of offspring </a:t>
            </a:r>
            <a:r>
              <a:rPr lang="en-US" altLang="ko-KR" dirty="0" err="1"/>
              <a:t>infectee</a:t>
            </a:r>
            <a:r>
              <a:rPr lang="en-US" altLang="ko-KR" dirty="0"/>
              <a:t> generated by an infector</a:t>
            </a:r>
            <a:endParaRPr lang="ko-KR" altLang="en-US" dirty="0"/>
          </a:p>
        </p:txBody>
      </p:sp>
      <p:pic>
        <p:nvPicPr>
          <p:cNvPr id="1030" name="Picture 6" descr="https://latex2png.com/pngs/ce4cac4be2d32c5440d4fb42abac4da3.png">
            <a:extLst>
              <a:ext uri="{FF2B5EF4-FFF2-40B4-BE49-F238E27FC236}">
                <a16:creationId xmlns:a16="http://schemas.microsoft.com/office/drawing/2014/main" id="{39B1C00B-3E88-4747-83F1-B1CBC301C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7388"/>
            <a:ext cx="3220115" cy="30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080CB73-A113-46C2-88B2-CB2B17A39FFF}"/>
              </a:ext>
            </a:extLst>
          </p:cNvPr>
          <p:cNvSpPr/>
          <p:nvPr/>
        </p:nvSpPr>
        <p:spPr>
          <a:xfrm>
            <a:off x="4157552" y="2859715"/>
            <a:ext cx="726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number of offspring </a:t>
            </a:r>
            <a:r>
              <a:rPr lang="en-US" altLang="ko-KR" dirty="0" err="1"/>
              <a:t>infectees</a:t>
            </a:r>
            <a:r>
              <a:rPr lang="en-US" altLang="ko-KR" dirty="0"/>
              <a:t> generated by each infector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AE09E2-E67B-478F-9BAD-8E66BF693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50080"/>
            <a:ext cx="4549534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44D93-9BA3-468B-8913-4364DF49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4442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Likelihood-based inference framework and simulation scheme</a:t>
            </a:r>
            <a:endParaRPr lang="ko-KR" altLang="en-US" sz="3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9D7724-A88B-439B-89D5-5EA80097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19" y="2930574"/>
            <a:ext cx="1699407" cy="5715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D2A04F-6C40-4168-A41C-97E89420AA56}"/>
              </a:ext>
            </a:extLst>
          </p:cNvPr>
          <p:cNvSpPr/>
          <p:nvPr/>
        </p:nvSpPr>
        <p:spPr>
          <a:xfrm>
            <a:off x="3673549" y="3031683"/>
            <a:ext cx="25777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Non-truncated version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Zero-truncated version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3BE8D0-0FCB-4779-9D0A-0DAC2830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19" y="3631847"/>
            <a:ext cx="2514818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2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44D93-9BA3-468B-8913-4364DF49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444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Simulation framework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47642-C183-4A9D-AB23-897D29AE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318" y="1690688"/>
            <a:ext cx="6567363" cy="48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2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104</Words>
  <Application>Microsoft Office PowerPoint</Application>
  <PresentationFormat>와이드스크린</PresentationFormat>
  <Paragraphs>24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Inferencing superspreading potential using zero-truncated negative binomial model: exemplification with COVID-19</vt:lpstr>
      <vt:lpstr>Introduction</vt:lpstr>
      <vt:lpstr>Data summary</vt:lpstr>
      <vt:lpstr>Zero-truncated Poisson distribution</vt:lpstr>
      <vt:lpstr>Zero-truncated Poisson distribution</vt:lpstr>
      <vt:lpstr>Introduction</vt:lpstr>
      <vt:lpstr>Heterogeneity of individual infectiousness</vt:lpstr>
      <vt:lpstr>Likelihood-based inference framework and simulation scheme</vt:lpstr>
      <vt:lpstr>Simulation framework</vt:lpstr>
      <vt:lpstr>Datasets for exemplification</vt:lpstr>
      <vt:lpstr>Datasets for exemplification</vt:lpstr>
      <vt:lpstr>Datasets for exemplification</vt:lpstr>
      <vt:lpstr>The summary of the dispersion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Nowcasting and forecasting the potential domestic and international spread of the 2019-nCoV outbreak originating in Wuhan, China: a modelling study</dc:title>
  <dc:creator>김광우</dc:creator>
  <cp:lastModifiedBy>김광우</cp:lastModifiedBy>
  <cp:revision>85</cp:revision>
  <dcterms:created xsi:type="dcterms:W3CDTF">2022-11-30T19:00:27Z</dcterms:created>
  <dcterms:modified xsi:type="dcterms:W3CDTF">2023-02-23T13:11:53Z</dcterms:modified>
</cp:coreProperties>
</file>