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5" r:id="rId9"/>
    <p:sldId id="274" r:id="rId10"/>
    <p:sldId id="276" r:id="rId11"/>
    <p:sldId id="277" r:id="rId12"/>
    <p:sldId id="278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28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광우" userId="2a936863-4191-4eac-8abe-ae81b37592ba" providerId="ADAL" clId="{61BFF0F0-FE48-4A63-9F71-93EF6E67BE53}"/>
  </pc:docChgLst>
  <pc:docChgLst>
    <pc:chgData name="김광우" userId="2a936863-4191-4eac-8abe-ae81b37592ba" providerId="ADAL" clId="{57B061C2-47AC-4489-8010-0B15E36C3D4A}"/>
    <pc:docChg chg="undo custSel addSld delSld modSld sldOrd">
      <pc:chgData name="김광우" userId="2a936863-4191-4eac-8abe-ae81b37592ba" providerId="ADAL" clId="{57B061C2-47AC-4489-8010-0B15E36C3D4A}" dt="2023-02-23T12:50:32.503" v="288"/>
      <pc:docMkLst>
        <pc:docMk/>
      </pc:docMkLst>
      <pc:sldChg chg="modSp">
        <pc:chgData name="김광우" userId="2a936863-4191-4eac-8abe-ae81b37592ba" providerId="ADAL" clId="{57B061C2-47AC-4489-8010-0B15E36C3D4A}" dt="2023-02-23T10:34:44.220" v="33"/>
        <pc:sldMkLst>
          <pc:docMk/>
          <pc:sldMk cId="1618576829" sldId="256"/>
        </pc:sldMkLst>
        <pc:spChg chg="mod">
          <ac:chgData name="김광우" userId="2a936863-4191-4eac-8abe-ae81b37592ba" providerId="ADAL" clId="{57B061C2-47AC-4489-8010-0B15E36C3D4A}" dt="2023-02-23T10:34:44.220" v="33"/>
          <ac:spMkLst>
            <pc:docMk/>
            <pc:sldMk cId="1618576829" sldId="256"/>
            <ac:spMk id="2" creationId="{68ABCAFC-47AB-4F39-A98F-D426490B3818}"/>
          </ac:spMkLst>
        </pc:spChg>
        <pc:spChg chg="mod">
          <ac:chgData name="김광우" userId="2a936863-4191-4eac-8abe-ae81b37592ba" providerId="ADAL" clId="{57B061C2-47AC-4489-8010-0B15E36C3D4A}" dt="2023-02-23T10:34:27.805" v="32" actId="20577"/>
          <ac:spMkLst>
            <pc:docMk/>
            <pc:sldMk cId="1618576829" sldId="256"/>
            <ac:spMk id="3" creationId="{0CA237D8-4A19-41EC-8925-407A8E4C5F48}"/>
          </ac:spMkLst>
        </pc:spChg>
      </pc:sldChg>
      <pc:sldChg chg="addSp delSp modSp add">
        <pc:chgData name="김광우" userId="2a936863-4191-4eac-8abe-ae81b37592ba" providerId="ADAL" clId="{57B061C2-47AC-4489-8010-0B15E36C3D4A}" dt="2023-02-23T10:35:38.750" v="37" actId="1076"/>
        <pc:sldMkLst>
          <pc:docMk/>
          <pc:sldMk cId="2954729503" sldId="257"/>
        </pc:sldMkLst>
        <pc:spChg chg="mod">
          <ac:chgData name="김광우" userId="2a936863-4191-4eac-8abe-ae81b37592ba" providerId="ADAL" clId="{57B061C2-47AC-4489-8010-0B15E36C3D4A}" dt="2023-02-23T10:34:24.203" v="29" actId="20577"/>
          <ac:spMkLst>
            <pc:docMk/>
            <pc:sldMk cId="2954729503" sldId="257"/>
            <ac:spMk id="2" creationId="{DB1B0E50-2AF0-4925-97F9-4C213BC25DE6}"/>
          </ac:spMkLst>
        </pc:spChg>
        <pc:spChg chg="del mod">
          <ac:chgData name="김광우" userId="2a936863-4191-4eac-8abe-ae81b37592ba" providerId="ADAL" clId="{57B061C2-47AC-4489-8010-0B15E36C3D4A}" dt="2023-02-23T10:35:13.370" v="35" actId="478"/>
          <ac:spMkLst>
            <pc:docMk/>
            <pc:sldMk cId="2954729503" sldId="257"/>
            <ac:spMk id="3" creationId="{0B9E288D-AE1F-43B7-84C7-156B693FFB0C}"/>
          </ac:spMkLst>
        </pc:spChg>
        <pc:picChg chg="add mod">
          <ac:chgData name="김광우" userId="2a936863-4191-4eac-8abe-ae81b37592ba" providerId="ADAL" clId="{57B061C2-47AC-4489-8010-0B15E36C3D4A}" dt="2023-02-23T10:35:38.750" v="37" actId="1076"/>
          <ac:picMkLst>
            <pc:docMk/>
            <pc:sldMk cId="2954729503" sldId="257"/>
            <ac:picMk id="4" creationId="{47542292-16C7-427C-A488-D75C273B807F}"/>
          </ac:picMkLst>
        </pc:picChg>
      </pc:sldChg>
    </pc:docChg>
  </pc:docChgLst>
  <pc:docChgLst>
    <pc:chgData name="김광우" userId="2a936863-4191-4eac-8abe-ae81b37592ba" providerId="ADAL" clId="{ECB2002F-B360-415F-863D-4E7009BD5A8F}"/>
    <pc:docChg chg="undo redo custSel addSld delSld modSld sldOrd">
      <pc:chgData name="김광우" userId="2a936863-4191-4eac-8abe-ae81b37592ba" providerId="ADAL" clId="{ECB2002F-B360-415F-863D-4E7009BD5A8F}" dt="2023-03-23T15:21:16.113" v="1286" actId="20577"/>
      <pc:docMkLst>
        <pc:docMk/>
      </pc:docMkLst>
      <pc:sldChg chg="modSp">
        <pc:chgData name="김광우" userId="2a936863-4191-4eac-8abe-ae81b37592ba" providerId="ADAL" clId="{ECB2002F-B360-415F-863D-4E7009BD5A8F}" dt="2023-03-23T11:17:37.722" v="15" actId="20577"/>
        <pc:sldMkLst>
          <pc:docMk/>
          <pc:sldMk cId="1618576829" sldId="256"/>
        </pc:sldMkLst>
        <pc:spChg chg="mod">
          <ac:chgData name="김광우" userId="2a936863-4191-4eac-8abe-ae81b37592ba" providerId="ADAL" clId="{ECB2002F-B360-415F-863D-4E7009BD5A8F}" dt="2023-03-23T11:17:30.246" v="0"/>
          <ac:spMkLst>
            <pc:docMk/>
            <pc:sldMk cId="1618576829" sldId="256"/>
            <ac:spMk id="2" creationId="{68ABCAFC-47AB-4F39-A98F-D426490B3818}"/>
          </ac:spMkLst>
        </pc:spChg>
        <pc:spChg chg="mod">
          <ac:chgData name="김광우" userId="2a936863-4191-4eac-8abe-ae81b37592ba" providerId="ADAL" clId="{ECB2002F-B360-415F-863D-4E7009BD5A8F}" dt="2023-03-23T11:17:37.722" v="15" actId="20577"/>
          <ac:spMkLst>
            <pc:docMk/>
            <pc:sldMk cId="1618576829" sldId="256"/>
            <ac:spMk id="3" creationId="{0CA237D8-4A19-41EC-8925-407A8E4C5F48}"/>
          </ac:spMkLst>
        </pc:spChg>
      </pc:sldChg>
      <pc:sldChg chg="addSp delSp modSp">
        <pc:chgData name="김광우" userId="2a936863-4191-4eac-8abe-ae81b37592ba" providerId="ADAL" clId="{ECB2002F-B360-415F-863D-4E7009BD5A8F}" dt="2023-03-23T11:20:38.203" v="52" actId="1076"/>
        <pc:sldMkLst>
          <pc:docMk/>
          <pc:sldMk cId="2954729503" sldId="257"/>
        </pc:sldMkLst>
        <pc:spChg chg="mod">
          <ac:chgData name="김광우" userId="2a936863-4191-4eac-8abe-ae81b37592ba" providerId="ADAL" clId="{ECB2002F-B360-415F-863D-4E7009BD5A8F}" dt="2023-03-23T11:20:33.141" v="49" actId="20577"/>
          <ac:spMkLst>
            <pc:docMk/>
            <pc:sldMk cId="2954729503" sldId="257"/>
            <ac:spMk id="2" creationId="{DB1B0E50-2AF0-4925-97F9-4C213BC25DE6}"/>
          </ac:spMkLst>
        </pc:spChg>
        <pc:picChg chg="del">
          <ac:chgData name="김광우" userId="2a936863-4191-4eac-8abe-ae81b37592ba" providerId="ADAL" clId="{ECB2002F-B360-415F-863D-4E7009BD5A8F}" dt="2023-03-23T11:18:01.955" v="34" actId="478"/>
          <ac:picMkLst>
            <pc:docMk/>
            <pc:sldMk cId="2954729503" sldId="257"/>
            <ac:picMk id="4" creationId="{47542292-16C7-427C-A488-D75C273B807F}"/>
          </ac:picMkLst>
        </pc:picChg>
        <pc:picChg chg="add mod">
          <ac:chgData name="김광우" userId="2a936863-4191-4eac-8abe-ae81b37592ba" providerId="ADAL" clId="{ECB2002F-B360-415F-863D-4E7009BD5A8F}" dt="2023-03-23T11:20:38.203" v="52" actId="1076"/>
          <ac:picMkLst>
            <pc:docMk/>
            <pc:sldMk cId="2954729503" sldId="257"/>
            <ac:picMk id="1026" creationId="{F56C73D2-1FE2-4D20-A5D0-24F6A75004D0}"/>
          </ac:picMkLst>
        </pc:picChg>
      </pc:sldChg>
      <pc:sldChg chg="del">
        <pc:chgData name="김광우" userId="2a936863-4191-4eac-8abe-ae81b37592ba" providerId="ADAL" clId="{ECB2002F-B360-415F-863D-4E7009BD5A8F}" dt="2023-03-23T11:22:43.643" v="85" actId="2696"/>
        <pc:sldMkLst>
          <pc:docMk/>
          <pc:sldMk cId="3711658170" sldId="258"/>
        </pc:sldMkLst>
      </pc:sldChg>
      <pc:sldChg chg="del">
        <pc:chgData name="김광우" userId="2a936863-4191-4eac-8abe-ae81b37592ba" providerId="ADAL" clId="{ECB2002F-B360-415F-863D-4E7009BD5A8F}" dt="2023-03-23T11:22:43.208" v="84" actId="2696"/>
        <pc:sldMkLst>
          <pc:docMk/>
          <pc:sldMk cId="670445492" sldId="259"/>
        </pc:sldMkLst>
      </pc:sldChg>
      <pc:sldChg chg="del">
        <pc:chgData name="김광우" userId="2a936863-4191-4eac-8abe-ae81b37592ba" providerId="ADAL" clId="{ECB2002F-B360-415F-863D-4E7009BD5A8F}" dt="2023-03-23T11:22:44.051" v="86" actId="2696"/>
        <pc:sldMkLst>
          <pc:docMk/>
          <pc:sldMk cId="1592019897" sldId="260"/>
        </pc:sldMkLst>
      </pc:sldChg>
      <pc:sldChg chg="del">
        <pc:chgData name="김광우" userId="2a936863-4191-4eac-8abe-ae81b37592ba" providerId="ADAL" clId="{ECB2002F-B360-415F-863D-4E7009BD5A8F}" dt="2023-03-23T11:22:44.392" v="87" actId="2696"/>
        <pc:sldMkLst>
          <pc:docMk/>
          <pc:sldMk cId="1389448219" sldId="261"/>
        </pc:sldMkLst>
      </pc:sldChg>
      <pc:sldChg chg="del">
        <pc:chgData name="김광우" userId="2a936863-4191-4eac-8abe-ae81b37592ba" providerId="ADAL" clId="{ECB2002F-B360-415F-863D-4E7009BD5A8F}" dt="2023-03-23T11:22:44.722" v="88" actId="2696"/>
        <pc:sldMkLst>
          <pc:docMk/>
          <pc:sldMk cId="195932578" sldId="262"/>
        </pc:sldMkLst>
      </pc:sldChg>
      <pc:sldChg chg="del">
        <pc:chgData name="김광우" userId="2a936863-4191-4eac-8abe-ae81b37592ba" providerId="ADAL" clId="{ECB2002F-B360-415F-863D-4E7009BD5A8F}" dt="2023-03-23T11:22:45.040" v="89" actId="2696"/>
        <pc:sldMkLst>
          <pc:docMk/>
          <pc:sldMk cId="1652123102" sldId="263"/>
        </pc:sldMkLst>
      </pc:sldChg>
      <pc:sldChg chg="del">
        <pc:chgData name="김광우" userId="2a936863-4191-4eac-8abe-ae81b37592ba" providerId="ADAL" clId="{ECB2002F-B360-415F-863D-4E7009BD5A8F}" dt="2023-03-23T11:22:45.386" v="90" actId="2696"/>
        <pc:sldMkLst>
          <pc:docMk/>
          <pc:sldMk cId="1818025362" sldId="264"/>
        </pc:sldMkLst>
      </pc:sldChg>
      <pc:sldChg chg="del">
        <pc:chgData name="김광우" userId="2a936863-4191-4eac-8abe-ae81b37592ba" providerId="ADAL" clId="{ECB2002F-B360-415F-863D-4E7009BD5A8F}" dt="2023-03-23T11:22:45.763" v="91" actId="2696"/>
        <pc:sldMkLst>
          <pc:docMk/>
          <pc:sldMk cId="2430549240" sldId="265"/>
        </pc:sldMkLst>
      </pc:sldChg>
      <pc:sldChg chg="del">
        <pc:chgData name="김광우" userId="2a936863-4191-4eac-8abe-ae81b37592ba" providerId="ADAL" clId="{ECB2002F-B360-415F-863D-4E7009BD5A8F}" dt="2023-03-23T11:22:46.219" v="92" actId="2696"/>
        <pc:sldMkLst>
          <pc:docMk/>
          <pc:sldMk cId="497458687" sldId="266"/>
        </pc:sldMkLst>
      </pc:sldChg>
      <pc:sldChg chg="del">
        <pc:chgData name="김광우" userId="2a936863-4191-4eac-8abe-ae81b37592ba" providerId="ADAL" clId="{ECB2002F-B360-415F-863D-4E7009BD5A8F}" dt="2023-03-23T11:22:46.635" v="93" actId="2696"/>
        <pc:sldMkLst>
          <pc:docMk/>
          <pc:sldMk cId="3385230350" sldId="267"/>
        </pc:sldMkLst>
      </pc:sldChg>
      <pc:sldChg chg="del">
        <pc:chgData name="김광우" userId="2a936863-4191-4eac-8abe-ae81b37592ba" providerId="ADAL" clId="{ECB2002F-B360-415F-863D-4E7009BD5A8F}" dt="2023-03-23T11:22:47.044" v="94" actId="2696"/>
        <pc:sldMkLst>
          <pc:docMk/>
          <pc:sldMk cId="4119754428" sldId="268"/>
        </pc:sldMkLst>
      </pc:sldChg>
      <pc:sldChg chg="addSp delSp modSp add">
        <pc:chgData name="김광우" userId="2a936863-4191-4eac-8abe-ae81b37592ba" providerId="ADAL" clId="{ECB2002F-B360-415F-863D-4E7009BD5A8F}" dt="2023-03-23T11:36:29.441" v="543" actId="255"/>
        <pc:sldMkLst>
          <pc:docMk/>
          <pc:sldMk cId="2697346318" sldId="269"/>
        </pc:sldMkLst>
        <pc:spChg chg="mod">
          <ac:chgData name="김광우" userId="2a936863-4191-4eac-8abe-ae81b37592ba" providerId="ADAL" clId="{ECB2002F-B360-415F-863D-4E7009BD5A8F}" dt="2023-03-23T11:36:29.441" v="543" actId="255"/>
          <ac:spMkLst>
            <pc:docMk/>
            <pc:sldMk cId="2697346318" sldId="269"/>
            <ac:spMk id="2" creationId="{DB1B0E50-2AF0-4925-97F9-4C213BC25DE6}"/>
          </ac:spMkLst>
        </pc:spChg>
        <pc:picChg chg="add mod">
          <ac:chgData name="김광우" userId="2a936863-4191-4eac-8abe-ae81b37592ba" providerId="ADAL" clId="{ECB2002F-B360-415F-863D-4E7009BD5A8F}" dt="2023-03-23T11:22:03.217" v="79" actId="1076"/>
          <ac:picMkLst>
            <pc:docMk/>
            <pc:sldMk cId="2697346318" sldId="269"/>
            <ac:picMk id="3" creationId="{01774917-FDF8-4010-8D25-858D2B96D93A}"/>
          </ac:picMkLst>
        </pc:picChg>
        <pc:picChg chg="add mod">
          <ac:chgData name="김광우" userId="2a936863-4191-4eac-8abe-ae81b37592ba" providerId="ADAL" clId="{ECB2002F-B360-415F-863D-4E7009BD5A8F}" dt="2023-03-23T11:22:03.217" v="79" actId="1076"/>
          <ac:picMkLst>
            <pc:docMk/>
            <pc:sldMk cId="2697346318" sldId="269"/>
            <ac:picMk id="4" creationId="{38A9189A-F4AB-4692-8BDC-FB4F671FCE23}"/>
          </ac:picMkLst>
        </pc:picChg>
        <pc:picChg chg="add mod">
          <ac:chgData name="김광우" userId="2a936863-4191-4eac-8abe-ae81b37592ba" providerId="ADAL" clId="{ECB2002F-B360-415F-863D-4E7009BD5A8F}" dt="2023-03-23T11:22:50.230" v="95" actId="1076"/>
          <ac:picMkLst>
            <pc:docMk/>
            <pc:sldMk cId="2697346318" sldId="269"/>
            <ac:picMk id="5" creationId="{1565B6DB-7974-485D-9953-7E918BB7DE36}"/>
          </ac:picMkLst>
        </pc:picChg>
        <pc:picChg chg="add mod">
          <ac:chgData name="김광우" userId="2a936863-4191-4eac-8abe-ae81b37592ba" providerId="ADAL" clId="{ECB2002F-B360-415F-863D-4E7009BD5A8F}" dt="2023-03-23T11:23:20.803" v="99" actId="1076"/>
          <ac:picMkLst>
            <pc:docMk/>
            <pc:sldMk cId="2697346318" sldId="269"/>
            <ac:picMk id="6" creationId="{6B0385A9-2EE8-4D5A-89A5-13C20741952E}"/>
          </ac:picMkLst>
        </pc:picChg>
        <pc:picChg chg="del">
          <ac:chgData name="김광우" userId="2a936863-4191-4eac-8abe-ae81b37592ba" providerId="ADAL" clId="{ECB2002F-B360-415F-863D-4E7009BD5A8F}" dt="2023-03-23T11:21:01.533" v="68" actId="478"/>
          <ac:picMkLst>
            <pc:docMk/>
            <pc:sldMk cId="2697346318" sldId="269"/>
            <ac:picMk id="1026" creationId="{F56C73D2-1FE2-4D20-A5D0-24F6A75004D0}"/>
          </ac:picMkLst>
        </pc:picChg>
      </pc:sldChg>
      <pc:sldChg chg="addSp delSp modSp add">
        <pc:chgData name="김광우" userId="2a936863-4191-4eac-8abe-ae81b37592ba" providerId="ADAL" clId="{ECB2002F-B360-415F-863D-4E7009BD5A8F}" dt="2023-03-23T11:36:39.142" v="546" actId="478"/>
        <pc:sldMkLst>
          <pc:docMk/>
          <pc:sldMk cId="2927440369" sldId="270"/>
        </pc:sldMkLst>
        <pc:spChg chg="del">
          <ac:chgData name="김광우" userId="2a936863-4191-4eac-8abe-ae81b37592ba" providerId="ADAL" clId="{ECB2002F-B360-415F-863D-4E7009BD5A8F}" dt="2023-03-23T11:36:33.710" v="544" actId="478"/>
          <ac:spMkLst>
            <pc:docMk/>
            <pc:sldMk cId="2927440369" sldId="270"/>
            <ac:spMk id="2" creationId="{DB1B0E50-2AF0-4925-97F9-4C213BC25DE6}"/>
          </ac:spMkLst>
        </pc:spChg>
        <pc:spChg chg="add del mod">
          <ac:chgData name="김광우" userId="2a936863-4191-4eac-8abe-ae81b37592ba" providerId="ADAL" clId="{ECB2002F-B360-415F-863D-4E7009BD5A8F}" dt="2023-03-23T11:26:22.078" v="107" actId="478"/>
          <ac:spMkLst>
            <pc:docMk/>
            <pc:sldMk cId="2927440369" sldId="270"/>
            <ac:spMk id="8" creationId="{60FE7AED-1FDC-4FE0-A8B3-B42C6DEF9A29}"/>
          </ac:spMkLst>
        </pc:spChg>
        <pc:spChg chg="add mod">
          <ac:chgData name="김광우" userId="2a936863-4191-4eac-8abe-ae81b37592ba" providerId="ADAL" clId="{ECB2002F-B360-415F-863D-4E7009BD5A8F}" dt="2023-03-23T11:28:56.670" v="122"/>
          <ac:spMkLst>
            <pc:docMk/>
            <pc:sldMk cId="2927440369" sldId="270"/>
            <ac:spMk id="10" creationId="{B001942C-082E-49DA-8B37-58E44F83FF2C}"/>
          </ac:spMkLst>
        </pc:spChg>
        <pc:spChg chg="add mod">
          <ac:chgData name="김광우" userId="2a936863-4191-4eac-8abe-ae81b37592ba" providerId="ADAL" clId="{ECB2002F-B360-415F-863D-4E7009BD5A8F}" dt="2023-03-23T11:29:03.238" v="133" actId="20577"/>
          <ac:spMkLst>
            <pc:docMk/>
            <pc:sldMk cId="2927440369" sldId="270"/>
            <ac:spMk id="12" creationId="{3CB98A50-1AD6-4EBF-92AA-6169BD4EC562}"/>
          </ac:spMkLst>
        </pc:spChg>
        <pc:spChg chg="add mod">
          <ac:chgData name="김광우" userId="2a936863-4191-4eac-8abe-ae81b37592ba" providerId="ADAL" clId="{ECB2002F-B360-415F-863D-4E7009BD5A8F}" dt="2023-03-23T11:30:19.996" v="147" actId="1076"/>
          <ac:spMkLst>
            <pc:docMk/>
            <pc:sldMk cId="2927440369" sldId="270"/>
            <ac:spMk id="15" creationId="{20FA00A3-57DF-4108-BB67-452FF7290361}"/>
          </ac:spMkLst>
        </pc:spChg>
        <pc:spChg chg="add mod">
          <ac:chgData name="김광우" userId="2a936863-4191-4eac-8abe-ae81b37592ba" providerId="ADAL" clId="{ECB2002F-B360-415F-863D-4E7009BD5A8F}" dt="2023-03-23T11:31:05.068" v="239" actId="20577"/>
          <ac:spMkLst>
            <pc:docMk/>
            <pc:sldMk cId="2927440369" sldId="270"/>
            <ac:spMk id="16" creationId="{CB7D0A39-F87A-4C4C-A429-EB5DB8CFB0AE}"/>
          </ac:spMkLst>
        </pc:spChg>
        <pc:spChg chg="add mod">
          <ac:chgData name="김광우" userId="2a936863-4191-4eac-8abe-ae81b37592ba" providerId="ADAL" clId="{ECB2002F-B360-415F-863D-4E7009BD5A8F}" dt="2023-03-23T11:35:03.846" v="502" actId="14100"/>
          <ac:spMkLst>
            <pc:docMk/>
            <pc:sldMk cId="2927440369" sldId="270"/>
            <ac:spMk id="17" creationId="{2D45E962-E75D-49D2-83DE-4094552CC485}"/>
          </ac:spMkLst>
        </pc:spChg>
        <pc:spChg chg="add del mod">
          <ac:chgData name="김광우" userId="2a936863-4191-4eac-8abe-ae81b37592ba" providerId="ADAL" clId="{ECB2002F-B360-415F-863D-4E7009BD5A8F}" dt="2023-03-23T11:36:39.142" v="546" actId="478"/>
          <ac:spMkLst>
            <pc:docMk/>
            <pc:sldMk cId="2927440369" sldId="270"/>
            <ac:spMk id="22" creationId="{69D6C3EB-6C06-4A00-ADBB-8D81CD2C949D}"/>
          </ac:spMkLst>
        </pc:spChg>
        <pc:spChg chg="add">
          <ac:chgData name="김광우" userId="2a936863-4191-4eac-8abe-ae81b37592ba" providerId="ADAL" clId="{ECB2002F-B360-415F-863D-4E7009BD5A8F}" dt="2023-03-23T11:36:33.970" v="545"/>
          <ac:spMkLst>
            <pc:docMk/>
            <pc:sldMk cId="2927440369" sldId="270"/>
            <ac:spMk id="23" creationId="{51A53FB6-B645-4C6C-8650-5B91863E9730}"/>
          </ac:spMkLst>
        </pc:spChg>
        <pc:picChg chg="del">
          <ac:chgData name="김광우" userId="2a936863-4191-4eac-8abe-ae81b37592ba" providerId="ADAL" clId="{ECB2002F-B360-415F-863D-4E7009BD5A8F}" dt="2023-03-23T11:25:21.502" v="101" actId="478"/>
          <ac:picMkLst>
            <pc:docMk/>
            <pc:sldMk cId="2927440369" sldId="270"/>
            <ac:picMk id="3" creationId="{01774917-FDF8-4010-8D25-858D2B96D93A}"/>
          </ac:picMkLst>
        </pc:picChg>
        <pc:picChg chg="del">
          <ac:chgData name="김광우" userId="2a936863-4191-4eac-8abe-ae81b37592ba" providerId="ADAL" clId="{ECB2002F-B360-415F-863D-4E7009BD5A8F}" dt="2023-03-23T11:25:21.502" v="101" actId="478"/>
          <ac:picMkLst>
            <pc:docMk/>
            <pc:sldMk cId="2927440369" sldId="270"/>
            <ac:picMk id="4" creationId="{38A9189A-F4AB-4692-8BDC-FB4F671FCE23}"/>
          </ac:picMkLst>
        </pc:picChg>
        <pc:picChg chg="del">
          <ac:chgData name="김광우" userId="2a936863-4191-4eac-8abe-ae81b37592ba" providerId="ADAL" clId="{ECB2002F-B360-415F-863D-4E7009BD5A8F}" dt="2023-03-23T11:25:21.502" v="101" actId="478"/>
          <ac:picMkLst>
            <pc:docMk/>
            <pc:sldMk cId="2927440369" sldId="270"/>
            <ac:picMk id="5" creationId="{1565B6DB-7974-485D-9953-7E918BB7DE36}"/>
          </ac:picMkLst>
        </pc:picChg>
        <pc:picChg chg="del">
          <ac:chgData name="김광우" userId="2a936863-4191-4eac-8abe-ae81b37592ba" providerId="ADAL" clId="{ECB2002F-B360-415F-863D-4E7009BD5A8F}" dt="2023-03-23T11:25:21.502" v="101" actId="478"/>
          <ac:picMkLst>
            <pc:docMk/>
            <pc:sldMk cId="2927440369" sldId="270"/>
            <ac:picMk id="6" creationId="{6B0385A9-2EE8-4D5A-89A5-13C20741952E}"/>
          </ac:picMkLst>
        </pc:picChg>
        <pc:picChg chg="add del mod">
          <ac:chgData name="김광우" userId="2a936863-4191-4eac-8abe-ae81b37592ba" providerId="ADAL" clId="{ECB2002F-B360-415F-863D-4E7009BD5A8F}" dt="2023-03-23T11:26:22.078" v="107" actId="478"/>
          <ac:picMkLst>
            <pc:docMk/>
            <pc:sldMk cId="2927440369" sldId="270"/>
            <ac:picMk id="7" creationId="{B0509074-C877-4B3D-B355-188870765C34}"/>
          </ac:picMkLst>
        </pc:picChg>
        <pc:picChg chg="add mod">
          <ac:chgData name="김광우" userId="2a936863-4191-4eac-8abe-ae81b37592ba" providerId="ADAL" clId="{ECB2002F-B360-415F-863D-4E7009BD5A8F}" dt="2023-03-23T11:27:26.400" v="120" actId="1076"/>
          <ac:picMkLst>
            <pc:docMk/>
            <pc:sldMk cId="2927440369" sldId="270"/>
            <ac:picMk id="9" creationId="{99B6DCC9-108A-4650-A3E8-34914ECFD354}"/>
          </ac:picMkLst>
        </pc:picChg>
        <pc:picChg chg="add mod">
          <ac:chgData name="김광우" userId="2a936863-4191-4eac-8abe-ae81b37592ba" providerId="ADAL" clId="{ECB2002F-B360-415F-863D-4E7009BD5A8F}" dt="2023-03-23T11:27:22.666" v="119" actId="1076"/>
          <ac:picMkLst>
            <pc:docMk/>
            <pc:sldMk cId="2927440369" sldId="270"/>
            <ac:picMk id="11" creationId="{BB5464B1-62C1-418D-9FBD-5E4A8088E51C}"/>
          </ac:picMkLst>
        </pc:picChg>
        <pc:picChg chg="add mod">
          <ac:chgData name="김광우" userId="2a936863-4191-4eac-8abe-ae81b37592ba" providerId="ADAL" clId="{ECB2002F-B360-415F-863D-4E7009BD5A8F}" dt="2023-03-23T11:29:17" v="137" actId="1076"/>
          <ac:picMkLst>
            <pc:docMk/>
            <pc:sldMk cId="2927440369" sldId="270"/>
            <ac:picMk id="13" creationId="{C2A7262A-FC7C-45BB-A572-4B08816DDF3B}"/>
          </ac:picMkLst>
        </pc:picChg>
        <pc:picChg chg="add mod modCrop">
          <ac:chgData name="김광우" userId="2a936863-4191-4eac-8abe-ae81b37592ba" providerId="ADAL" clId="{ECB2002F-B360-415F-863D-4E7009BD5A8F}" dt="2023-03-23T11:30:22.944" v="148" actId="1076"/>
          <ac:picMkLst>
            <pc:docMk/>
            <pc:sldMk cId="2927440369" sldId="270"/>
            <ac:picMk id="14" creationId="{A5E7C977-AD14-455A-B8EF-20A737CEB51C}"/>
          </ac:picMkLst>
        </pc:picChg>
        <pc:picChg chg="add del mod modCrop">
          <ac:chgData name="김광우" userId="2a936863-4191-4eac-8abe-ae81b37592ba" providerId="ADAL" clId="{ECB2002F-B360-415F-863D-4E7009BD5A8F}" dt="2023-03-23T11:33:46.035" v="355" actId="478"/>
          <ac:picMkLst>
            <pc:docMk/>
            <pc:sldMk cId="2927440369" sldId="270"/>
            <ac:picMk id="18" creationId="{C7F77392-7BCE-4856-BDDC-62B0EA2E7342}"/>
          </ac:picMkLst>
        </pc:picChg>
        <pc:picChg chg="add mod">
          <ac:chgData name="김광우" userId="2a936863-4191-4eac-8abe-ae81b37592ba" providerId="ADAL" clId="{ECB2002F-B360-415F-863D-4E7009BD5A8F}" dt="2023-03-23T11:34:10.668" v="359" actId="1076"/>
          <ac:picMkLst>
            <pc:docMk/>
            <pc:sldMk cId="2927440369" sldId="270"/>
            <ac:picMk id="19" creationId="{CC28E08D-D6A6-4364-831D-D0B4F0FE6CB3}"/>
          </ac:picMkLst>
        </pc:picChg>
        <pc:picChg chg="add mod">
          <ac:chgData name="김광우" userId="2a936863-4191-4eac-8abe-ae81b37592ba" providerId="ADAL" clId="{ECB2002F-B360-415F-863D-4E7009BD5A8F}" dt="2023-03-23T11:35:09.815" v="503" actId="1076"/>
          <ac:picMkLst>
            <pc:docMk/>
            <pc:sldMk cId="2927440369" sldId="270"/>
            <ac:picMk id="20" creationId="{617D1014-2E81-4387-85E9-9BC8853B1E61}"/>
          </ac:picMkLst>
        </pc:picChg>
      </pc:sldChg>
      <pc:sldChg chg="addSp delSp modSp add">
        <pc:chgData name="김광우" userId="2a936863-4191-4eac-8abe-ae81b37592ba" providerId="ADAL" clId="{ECB2002F-B360-415F-863D-4E7009BD5A8F}" dt="2023-03-23T12:12:49.228" v="593" actId="1076"/>
        <pc:sldMkLst>
          <pc:docMk/>
          <pc:sldMk cId="3794644035" sldId="271"/>
        </pc:sldMkLst>
        <pc:spChg chg="add mod">
          <ac:chgData name="김광우" userId="2a936863-4191-4eac-8abe-ae81b37592ba" providerId="ADAL" clId="{ECB2002F-B360-415F-863D-4E7009BD5A8F}" dt="2023-03-23T12:09:44.987" v="572" actId="1076"/>
          <ac:spMkLst>
            <pc:docMk/>
            <pc:sldMk cId="3794644035" sldId="271"/>
            <ac:spMk id="4" creationId="{A11B877F-7758-4829-9DBD-1A19DDCFD5FE}"/>
          </ac:spMkLst>
        </pc:spChg>
        <pc:spChg chg="del">
          <ac:chgData name="김광우" userId="2a936863-4191-4eac-8abe-ae81b37592ba" providerId="ADAL" clId="{ECB2002F-B360-415F-863D-4E7009BD5A8F}" dt="2023-03-23T11:37:14.095" v="560" actId="478"/>
          <ac:spMkLst>
            <pc:docMk/>
            <pc:sldMk cId="3794644035" sldId="271"/>
            <ac:spMk id="10" creationId="{B001942C-082E-49DA-8B37-58E44F83FF2C}"/>
          </ac:spMkLst>
        </pc:spChg>
        <pc:spChg chg="del">
          <ac:chgData name="김광우" userId="2a936863-4191-4eac-8abe-ae81b37592ba" providerId="ADAL" clId="{ECB2002F-B360-415F-863D-4E7009BD5A8F}" dt="2023-03-23T11:37:14.095" v="560" actId="478"/>
          <ac:spMkLst>
            <pc:docMk/>
            <pc:sldMk cId="3794644035" sldId="271"/>
            <ac:spMk id="12" creationId="{3CB98A50-1AD6-4EBF-92AA-6169BD4EC562}"/>
          </ac:spMkLst>
        </pc:spChg>
        <pc:spChg chg="del">
          <ac:chgData name="김광우" userId="2a936863-4191-4eac-8abe-ae81b37592ba" providerId="ADAL" clId="{ECB2002F-B360-415F-863D-4E7009BD5A8F}" dt="2023-03-23T11:37:14.095" v="560" actId="478"/>
          <ac:spMkLst>
            <pc:docMk/>
            <pc:sldMk cId="3794644035" sldId="271"/>
            <ac:spMk id="15" creationId="{20FA00A3-57DF-4108-BB67-452FF7290361}"/>
          </ac:spMkLst>
        </pc:spChg>
        <pc:spChg chg="del">
          <ac:chgData name="김광우" userId="2a936863-4191-4eac-8abe-ae81b37592ba" providerId="ADAL" clId="{ECB2002F-B360-415F-863D-4E7009BD5A8F}" dt="2023-03-23T11:37:14.095" v="560" actId="478"/>
          <ac:spMkLst>
            <pc:docMk/>
            <pc:sldMk cId="3794644035" sldId="271"/>
            <ac:spMk id="16" creationId="{CB7D0A39-F87A-4C4C-A429-EB5DB8CFB0AE}"/>
          </ac:spMkLst>
        </pc:spChg>
        <pc:spChg chg="del">
          <ac:chgData name="김광우" userId="2a936863-4191-4eac-8abe-ae81b37592ba" providerId="ADAL" clId="{ECB2002F-B360-415F-863D-4E7009BD5A8F}" dt="2023-03-23T11:37:14.095" v="560" actId="478"/>
          <ac:spMkLst>
            <pc:docMk/>
            <pc:sldMk cId="3794644035" sldId="271"/>
            <ac:spMk id="17" creationId="{2D45E962-E75D-49D2-83DE-4094552CC485}"/>
          </ac:spMkLst>
        </pc:spChg>
        <pc:spChg chg="mod">
          <ac:chgData name="김광우" userId="2a936863-4191-4eac-8abe-ae81b37592ba" providerId="ADAL" clId="{ECB2002F-B360-415F-863D-4E7009BD5A8F}" dt="2023-03-23T11:36:53.905" v="559" actId="20577"/>
          <ac:spMkLst>
            <pc:docMk/>
            <pc:sldMk cId="3794644035" sldId="271"/>
            <ac:spMk id="23" creationId="{51A53FB6-B645-4C6C-8650-5B91863E9730}"/>
          </ac:spMkLst>
        </pc:spChg>
        <pc:picChg chg="add mod">
          <ac:chgData name="김광우" userId="2a936863-4191-4eac-8abe-ae81b37592ba" providerId="ADAL" clId="{ECB2002F-B360-415F-863D-4E7009BD5A8F}" dt="2023-03-23T11:37:21.034" v="563" actId="1076"/>
          <ac:picMkLst>
            <pc:docMk/>
            <pc:sldMk cId="3794644035" sldId="271"/>
            <ac:picMk id="2" creationId="{D180FDAC-B9D9-4EBD-8227-FD9CB28CBAE6}"/>
          </ac:picMkLst>
        </pc:picChg>
        <pc:picChg chg="add mod">
          <ac:chgData name="김광우" userId="2a936863-4191-4eac-8abe-ae81b37592ba" providerId="ADAL" clId="{ECB2002F-B360-415F-863D-4E7009BD5A8F}" dt="2023-03-23T12:12:45.080" v="591" actId="1076"/>
          <ac:picMkLst>
            <pc:docMk/>
            <pc:sldMk cId="3794644035" sldId="271"/>
            <ac:picMk id="3" creationId="{3E160E26-6888-4AAE-B337-737D30C35021}"/>
          </ac:picMkLst>
        </pc:picChg>
        <pc:picChg chg="add del mod">
          <ac:chgData name="김광우" userId="2a936863-4191-4eac-8abe-ae81b37592ba" providerId="ADAL" clId="{ECB2002F-B360-415F-863D-4E7009BD5A8F}" dt="2023-03-23T12:10:35.548" v="577" actId="478"/>
          <ac:picMkLst>
            <pc:docMk/>
            <pc:sldMk cId="3794644035" sldId="271"/>
            <ac:picMk id="5" creationId="{CA80C065-26AD-45C2-8A00-139F468B73D9}"/>
          </ac:picMkLst>
        </pc:picChg>
        <pc:picChg chg="add mod">
          <ac:chgData name="김광우" userId="2a936863-4191-4eac-8abe-ae81b37592ba" providerId="ADAL" clId="{ECB2002F-B360-415F-863D-4E7009BD5A8F}" dt="2023-03-23T12:10:41.182" v="581" actId="1076"/>
          <ac:picMkLst>
            <pc:docMk/>
            <pc:sldMk cId="3794644035" sldId="271"/>
            <ac:picMk id="6" creationId="{DE082099-FFD5-4BC6-9B8E-1CE2805ADB3F}"/>
          </ac:picMkLst>
        </pc:picChg>
        <pc:picChg chg="add mod">
          <ac:chgData name="김광우" userId="2a936863-4191-4eac-8abe-ae81b37592ba" providerId="ADAL" clId="{ECB2002F-B360-415F-863D-4E7009BD5A8F}" dt="2023-03-23T12:11:16.837" v="586" actId="1076"/>
          <ac:picMkLst>
            <pc:docMk/>
            <pc:sldMk cId="3794644035" sldId="271"/>
            <ac:picMk id="7" creationId="{186DCC4C-9903-4E8E-9AA9-E393E2B19D1D}"/>
          </ac:picMkLst>
        </pc:picChg>
        <pc:picChg chg="add mod">
          <ac:chgData name="김광우" userId="2a936863-4191-4eac-8abe-ae81b37592ba" providerId="ADAL" clId="{ECB2002F-B360-415F-863D-4E7009BD5A8F}" dt="2023-03-23T12:12:49.228" v="593" actId="1076"/>
          <ac:picMkLst>
            <pc:docMk/>
            <pc:sldMk cId="3794644035" sldId="271"/>
            <ac:picMk id="8" creationId="{1BFD1C97-E5D4-4914-85FA-9EB6E266A41F}"/>
          </ac:picMkLst>
        </pc:picChg>
        <pc:picChg chg="del">
          <ac:chgData name="김광우" userId="2a936863-4191-4eac-8abe-ae81b37592ba" providerId="ADAL" clId="{ECB2002F-B360-415F-863D-4E7009BD5A8F}" dt="2023-03-23T11:37:14.095" v="560" actId="478"/>
          <ac:picMkLst>
            <pc:docMk/>
            <pc:sldMk cId="3794644035" sldId="271"/>
            <ac:picMk id="9" creationId="{99B6DCC9-108A-4650-A3E8-34914ECFD354}"/>
          </ac:picMkLst>
        </pc:picChg>
        <pc:picChg chg="del">
          <ac:chgData name="김광우" userId="2a936863-4191-4eac-8abe-ae81b37592ba" providerId="ADAL" clId="{ECB2002F-B360-415F-863D-4E7009BD5A8F}" dt="2023-03-23T11:37:14.095" v="560" actId="478"/>
          <ac:picMkLst>
            <pc:docMk/>
            <pc:sldMk cId="3794644035" sldId="271"/>
            <ac:picMk id="11" creationId="{BB5464B1-62C1-418D-9FBD-5E4A8088E51C}"/>
          </ac:picMkLst>
        </pc:picChg>
        <pc:picChg chg="del">
          <ac:chgData name="김광우" userId="2a936863-4191-4eac-8abe-ae81b37592ba" providerId="ADAL" clId="{ECB2002F-B360-415F-863D-4E7009BD5A8F}" dt="2023-03-23T11:37:14.095" v="560" actId="478"/>
          <ac:picMkLst>
            <pc:docMk/>
            <pc:sldMk cId="3794644035" sldId="271"/>
            <ac:picMk id="13" creationId="{C2A7262A-FC7C-45BB-A572-4B08816DDF3B}"/>
          </ac:picMkLst>
        </pc:picChg>
        <pc:picChg chg="del">
          <ac:chgData name="김광우" userId="2a936863-4191-4eac-8abe-ae81b37592ba" providerId="ADAL" clId="{ECB2002F-B360-415F-863D-4E7009BD5A8F}" dt="2023-03-23T11:37:14.095" v="560" actId="478"/>
          <ac:picMkLst>
            <pc:docMk/>
            <pc:sldMk cId="3794644035" sldId="271"/>
            <ac:picMk id="14" creationId="{A5E7C977-AD14-455A-B8EF-20A737CEB51C}"/>
          </ac:picMkLst>
        </pc:picChg>
        <pc:picChg chg="del">
          <ac:chgData name="김광우" userId="2a936863-4191-4eac-8abe-ae81b37592ba" providerId="ADAL" clId="{ECB2002F-B360-415F-863D-4E7009BD5A8F}" dt="2023-03-23T11:37:14.095" v="560" actId="478"/>
          <ac:picMkLst>
            <pc:docMk/>
            <pc:sldMk cId="3794644035" sldId="271"/>
            <ac:picMk id="19" creationId="{CC28E08D-D6A6-4364-831D-D0B4F0FE6CB3}"/>
          </ac:picMkLst>
        </pc:picChg>
        <pc:picChg chg="del">
          <ac:chgData name="김광우" userId="2a936863-4191-4eac-8abe-ae81b37592ba" providerId="ADAL" clId="{ECB2002F-B360-415F-863D-4E7009BD5A8F}" dt="2023-03-23T11:37:14.095" v="560" actId="478"/>
          <ac:picMkLst>
            <pc:docMk/>
            <pc:sldMk cId="3794644035" sldId="271"/>
            <ac:picMk id="20" creationId="{617D1014-2E81-4387-85E9-9BC8853B1E61}"/>
          </ac:picMkLst>
        </pc:picChg>
      </pc:sldChg>
      <pc:sldChg chg="addSp delSp modSp add">
        <pc:chgData name="김광우" userId="2a936863-4191-4eac-8abe-ae81b37592ba" providerId="ADAL" clId="{ECB2002F-B360-415F-863D-4E7009BD5A8F}" dt="2023-03-23T12:20:56.051" v="610" actId="1076"/>
        <pc:sldMkLst>
          <pc:docMk/>
          <pc:sldMk cId="2238623071" sldId="272"/>
        </pc:sldMkLst>
        <pc:spChg chg="del">
          <ac:chgData name="김광우" userId="2a936863-4191-4eac-8abe-ae81b37592ba" providerId="ADAL" clId="{ECB2002F-B360-415F-863D-4E7009BD5A8F}" dt="2023-03-23T12:17:28.228" v="595" actId="478"/>
          <ac:spMkLst>
            <pc:docMk/>
            <pc:sldMk cId="2238623071" sldId="272"/>
            <ac:spMk id="4" creationId="{A11B877F-7758-4829-9DBD-1A19DDCFD5FE}"/>
          </ac:spMkLst>
        </pc:spChg>
        <pc:spChg chg="mod">
          <ac:chgData name="김광우" userId="2a936863-4191-4eac-8abe-ae81b37592ba" providerId="ADAL" clId="{ECB2002F-B360-415F-863D-4E7009BD5A8F}" dt="2023-03-23T12:20:54.036" v="608" actId="20577"/>
          <ac:spMkLst>
            <pc:docMk/>
            <pc:sldMk cId="2238623071" sldId="272"/>
            <ac:spMk id="23" creationId="{51A53FB6-B645-4C6C-8650-5B91863E9730}"/>
          </ac:spMkLst>
        </pc:spChg>
        <pc:picChg chg="del">
          <ac:chgData name="김광우" userId="2a936863-4191-4eac-8abe-ae81b37592ba" providerId="ADAL" clId="{ECB2002F-B360-415F-863D-4E7009BD5A8F}" dt="2023-03-23T12:17:28.228" v="595" actId="478"/>
          <ac:picMkLst>
            <pc:docMk/>
            <pc:sldMk cId="2238623071" sldId="272"/>
            <ac:picMk id="2" creationId="{D180FDAC-B9D9-4EBD-8227-FD9CB28CBAE6}"/>
          </ac:picMkLst>
        </pc:picChg>
        <pc:picChg chg="del">
          <ac:chgData name="김광우" userId="2a936863-4191-4eac-8abe-ae81b37592ba" providerId="ADAL" clId="{ECB2002F-B360-415F-863D-4E7009BD5A8F}" dt="2023-03-23T12:17:28.228" v="595" actId="478"/>
          <ac:picMkLst>
            <pc:docMk/>
            <pc:sldMk cId="2238623071" sldId="272"/>
            <ac:picMk id="3" creationId="{3E160E26-6888-4AAE-B337-737D30C35021}"/>
          </ac:picMkLst>
        </pc:picChg>
        <pc:picChg chg="add mod">
          <ac:chgData name="김광우" userId="2a936863-4191-4eac-8abe-ae81b37592ba" providerId="ADAL" clId="{ECB2002F-B360-415F-863D-4E7009BD5A8F}" dt="2023-03-23T12:20:56.051" v="610" actId="1076"/>
          <ac:picMkLst>
            <pc:docMk/>
            <pc:sldMk cId="2238623071" sldId="272"/>
            <ac:picMk id="5" creationId="{BE88FFB9-5BFB-44AD-AFEF-AEECBBCD3D1C}"/>
          </ac:picMkLst>
        </pc:picChg>
        <pc:picChg chg="del">
          <ac:chgData name="김광우" userId="2a936863-4191-4eac-8abe-ae81b37592ba" providerId="ADAL" clId="{ECB2002F-B360-415F-863D-4E7009BD5A8F}" dt="2023-03-23T12:17:28.228" v="595" actId="478"/>
          <ac:picMkLst>
            <pc:docMk/>
            <pc:sldMk cId="2238623071" sldId="272"/>
            <ac:picMk id="6" creationId="{DE082099-FFD5-4BC6-9B8E-1CE2805ADB3F}"/>
          </ac:picMkLst>
        </pc:picChg>
        <pc:picChg chg="del">
          <ac:chgData name="김광우" userId="2a936863-4191-4eac-8abe-ae81b37592ba" providerId="ADAL" clId="{ECB2002F-B360-415F-863D-4E7009BD5A8F}" dt="2023-03-23T12:17:28.228" v="595" actId="478"/>
          <ac:picMkLst>
            <pc:docMk/>
            <pc:sldMk cId="2238623071" sldId="272"/>
            <ac:picMk id="7" creationId="{186DCC4C-9903-4E8E-9AA9-E393E2B19D1D}"/>
          </ac:picMkLst>
        </pc:picChg>
        <pc:picChg chg="del">
          <ac:chgData name="김광우" userId="2a936863-4191-4eac-8abe-ae81b37592ba" providerId="ADAL" clId="{ECB2002F-B360-415F-863D-4E7009BD5A8F}" dt="2023-03-23T12:17:28.228" v="595" actId="478"/>
          <ac:picMkLst>
            <pc:docMk/>
            <pc:sldMk cId="2238623071" sldId="272"/>
            <ac:picMk id="8" creationId="{1BFD1C97-E5D4-4914-85FA-9EB6E266A41F}"/>
          </ac:picMkLst>
        </pc:picChg>
      </pc:sldChg>
      <pc:sldChg chg="addSp delSp modSp add">
        <pc:chgData name="김광우" userId="2a936863-4191-4eac-8abe-ae81b37592ba" providerId="ADAL" clId="{ECB2002F-B360-415F-863D-4E7009BD5A8F}" dt="2023-03-23T12:36:56.554" v="622" actId="1076"/>
        <pc:sldMkLst>
          <pc:docMk/>
          <pc:sldMk cId="3330455236" sldId="273"/>
        </pc:sldMkLst>
        <pc:spChg chg="mod">
          <ac:chgData name="김광우" userId="2a936863-4191-4eac-8abe-ae81b37592ba" providerId="ADAL" clId="{ECB2002F-B360-415F-863D-4E7009BD5A8F}" dt="2023-03-23T12:21:05.692" v="620" actId="20577"/>
          <ac:spMkLst>
            <pc:docMk/>
            <pc:sldMk cId="3330455236" sldId="273"/>
            <ac:spMk id="23" creationId="{51A53FB6-B645-4C6C-8650-5B91863E9730}"/>
          </ac:spMkLst>
        </pc:spChg>
        <pc:picChg chg="add mod">
          <ac:chgData name="김광우" userId="2a936863-4191-4eac-8abe-ae81b37592ba" providerId="ADAL" clId="{ECB2002F-B360-415F-863D-4E7009BD5A8F}" dt="2023-03-23T12:36:56.554" v="622" actId="1076"/>
          <ac:picMkLst>
            <pc:docMk/>
            <pc:sldMk cId="3330455236" sldId="273"/>
            <ac:picMk id="2" creationId="{41597C51-4CE9-4B52-9F3B-725013DD09E5}"/>
          </ac:picMkLst>
        </pc:picChg>
        <pc:picChg chg="del">
          <ac:chgData name="김광우" userId="2a936863-4191-4eac-8abe-ae81b37592ba" providerId="ADAL" clId="{ECB2002F-B360-415F-863D-4E7009BD5A8F}" dt="2023-03-23T12:20:59.505" v="612" actId="478"/>
          <ac:picMkLst>
            <pc:docMk/>
            <pc:sldMk cId="3330455236" sldId="273"/>
            <ac:picMk id="5" creationId="{BE88FFB9-5BFB-44AD-AFEF-AEECBBCD3D1C}"/>
          </ac:picMkLst>
        </pc:picChg>
      </pc:sldChg>
      <pc:sldChg chg="addSp delSp modSp add">
        <pc:chgData name="김광우" userId="2a936863-4191-4eac-8abe-ae81b37592ba" providerId="ADAL" clId="{ECB2002F-B360-415F-863D-4E7009BD5A8F}" dt="2023-03-23T13:18:40.423" v="663" actId="1076"/>
        <pc:sldMkLst>
          <pc:docMk/>
          <pc:sldMk cId="1209698562" sldId="274"/>
        </pc:sldMkLst>
        <pc:spChg chg="add mod">
          <ac:chgData name="김광우" userId="2a936863-4191-4eac-8abe-ae81b37592ba" providerId="ADAL" clId="{ECB2002F-B360-415F-863D-4E7009BD5A8F}" dt="2023-03-23T13:09:05.429" v="636" actId="1076"/>
          <ac:spMkLst>
            <pc:docMk/>
            <pc:sldMk cId="1209698562" sldId="274"/>
            <ac:spMk id="6" creationId="{E52B051C-C9A6-4CFE-9117-70B2717EB60E}"/>
          </ac:spMkLst>
        </pc:spChg>
        <pc:spChg chg="add mod">
          <ac:chgData name="김광우" userId="2a936863-4191-4eac-8abe-ae81b37592ba" providerId="ADAL" clId="{ECB2002F-B360-415F-863D-4E7009BD5A8F}" dt="2023-03-23T13:09:11.767" v="638" actId="1076"/>
          <ac:spMkLst>
            <pc:docMk/>
            <pc:sldMk cId="1209698562" sldId="274"/>
            <ac:spMk id="8" creationId="{285C9BF6-F1FD-4060-A631-4B3A5246A742}"/>
          </ac:spMkLst>
        </pc:spChg>
        <pc:spChg chg="add mod">
          <ac:chgData name="김광우" userId="2a936863-4191-4eac-8abe-ae81b37592ba" providerId="ADAL" clId="{ECB2002F-B360-415F-863D-4E7009BD5A8F}" dt="2023-03-23T13:18:40.423" v="663" actId="1076"/>
          <ac:spMkLst>
            <pc:docMk/>
            <pc:sldMk cId="1209698562" sldId="274"/>
            <ac:spMk id="9" creationId="{DFC1552F-2F98-4D99-91BC-C388AEB81949}"/>
          </ac:spMkLst>
        </pc:spChg>
        <pc:picChg chg="del">
          <ac:chgData name="김광우" userId="2a936863-4191-4eac-8abe-ae81b37592ba" providerId="ADAL" clId="{ECB2002F-B360-415F-863D-4E7009BD5A8F}" dt="2023-03-23T12:41:13.378" v="624" actId="478"/>
          <ac:picMkLst>
            <pc:docMk/>
            <pc:sldMk cId="1209698562" sldId="274"/>
            <ac:picMk id="2" creationId="{41597C51-4CE9-4B52-9F3B-725013DD09E5}"/>
          </ac:picMkLst>
        </pc:picChg>
        <pc:picChg chg="add mod">
          <ac:chgData name="김광우" userId="2a936863-4191-4eac-8abe-ae81b37592ba" providerId="ADAL" clId="{ECB2002F-B360-415F-863D-4E7009BD5A8F}" dt="2023-03-23T12:41:36.837" v="628" actId="1076"/>
          <ac:picMkLst>
            <pc:docMk/>
            <pc:sldMk cId="1209698562" sldId="274"/>
            <ac:picMk id="3" creationId="{A360B586-336F-44A1-A687-D2512174F705}"/>
          </ac:picMkLst>
        </pc:picChg>
        <pc:picChg chg="add mod">
          <ac:chgData name="김광우" userId="2a936863-4191-4eac-8abe-ae81b37592ba" providerId="ADAL" clId="{ECB2002F-B360-415F-863D-4E7009BD5A8F}" dt="2023-03-23T13:09:14.790" v="640" actId="1076"/>
          <ac:picMkLst>
            <pc:docMk/>
            <pc:sldMk cId="1209698562" sldId="274"/>
            <ac:picMk id="4" creationId="{E9447CF6-748F-46DE-BF47-BB1F1324363D}"/>
          </ac:picMkLst>
        </pc:picChg>
        <pc:picChg chg="add mod">
          <ac:chgData name="김광우" userId="2a936863-4191-4eac-8abe-ae81b37592ba" providerId="ADAL" clId="{ECB2002F-B360-415F-863D-4E7009BD5A8F}" dt="2023-03-23T13:09:17.424" v="641" actId="1076"/>
          <ac:picMkLst>
            <pc:docMk/>
            <pc:sldMk cId="1209698562" sldId="274"/>
            <ac:picMk id="5" creationId="{FD3604E8-F985-4004-B1D8-1047452E95C1}"/>
          </ac:picMkLst>
        </pc:picChg>
        <pc:picChg chg="add mod">
          <ac:chgData name="김광우" userId="2a936863-4191-4eac-8abe-ae81b37592ba" providerId="ADAL" clId="{ECB2002F-B360-415F-863D-4E7009BD5A8F}" dt="2023-03-23T13:18:40.423" v="663" actId="1076"/>
          <ac:picMkLst>
            <pc:docMk/>
            <pc:sldMk cId="1209698562" sldId="274"/>
            <ac:picMk id="7" creationId="{38B237D9-3776-490B-B148-5B7B5EB03744}"/>
          </ac:picMkLst>
        </pc:picChg>
        <pc:picChg chg="add mod">
          <ac:chgData name="김광우" userId="2a936863-4191-4eac-8abe-ae81b37592ba" providerId="ADAL" clId="{ECB2002F-B360-415F-863D-4E7009BD5A8F}" dt="2023-03-23T13:18:40.423" v="663" actId="1076"/>
          <ac:picMkLst>
            <pc:docMk/>
            <pc:sldMk cId="1209698562" sldId="274"/>
            <ac:picMk id="10" creationId="{B79C667C-140E-4BDE-831A-3F11F844735B}"/>
          </ac:picMkLst>
        </pc:picChg>
      </pc:sldChg>
      <pc:sldChg chg="delSp modSp add ord">
        <pc:chgData name="김광우" userId="2a936863-4191-4eac-8abe-ae81b37592ba" providerId="ADAL" clId="{ECB2002F-B360-415F-863D-4E7009BD5A8F}" dt="2023-03-23T13:16:28.305" v="654" actId="1076"/>
        <pc:sldMkLst>
          <pc:docMk/>
          <pc:sldMk cId="1510035808" sldId="275"/>
        </pc:sldMkLst>
        <pc:spChg chg="del">
          <ac:chgData name="김광우" userId="2a936863-4191-4eac-8abe-ae81b37592ba" providerId="ADAL" clId="{ECB2002F-B360-415F-863D-4E7009BD5A8F}" dt="2023-03-23T13:16:17.545" v="648" actId="478"/>
          <ac:spMkLst>
            <pc:docMk/>
            <pc:sldMk cId="1510035808" sldId="275"/>
            <ac:spMk id="6" creationId="{E52B051C-C9A6-4CFE-9117-70B2717EB60E}"/>
          </ac:spMkLst>
        </pc:spChg>
        <pc:spChg chg="del">
          <ac:chgData name="김광우" userId="2a936863-4191-4eac-8abe-ae81b37592ba" providerId="ADAL" clId="{ECB2002F-B360-415F-863D-4E7009BD5A8F}" dt="2023-03-23T13:16:17.545" v="648" actId="478"/>
          <ac:spMkLst>
            <pc:docMk/>
            <pc:sldMk cId="1510035808" sldId="275"/>
            <ac:spMk id="8" creationId="{285C9BF6-F1FD-4060-A631-4B3A5246A742}"/>
          </ac:spMkLst>
        </pc:spChg>
        <pc:picChg chg="mod">
          <ac:chgData name="김광우" userId="2a936863-4191-4eac-8abe-ae81b37592ba" providerId="ADAL" clId="{ECB2002F-B360-415F-863D-4E7009BD5A8F}" dt="2023-03-23T13:16:28.305" v="654" actId="1076"/>
          <ac:picMkLst>
            <pc:docMk/>
            <pc:sldMk cId="1510035808" sldId="275"/>
            <ac:picMk id="3" creationId="{A360B586-336F-44A1-A687-D2512174F705}"/>
          </ac:picMkLst>
        </pc:picChg>
        <pc:picChg chg="del">
          <ac:chgData name="김광우" userId="2a936863-4191-4eac-8abe-ae81b37592ba" providerId="ADAL" clId="{ECB2002F-B360-415F-863D-4E7009BD5A8F}" dt="2023-03-23T13:16:17.545" v="648" actId="478"/>
          <ac:picMkLst>
            <pc:docMk/>
            <pc:sldMk cId="1510035808" sldId="275"/>
            <ac:picMk id="4" creationId="{E9447CF6-748F-46DE-BF47-BB1F1324363D}"/>
          </ac:picMkLst>
        </pc:picChg>
        <pc:picChg chg="del">
          <ac:chgData name="김광우" userId="2a936863-4191-4eac-8abe-ae81b37592ba" providerId="ADAL" clId="{ECB2002F-B360-415F-863D-4E7009BD5A8F}" dt="2023-03-23T13:16:17.545" v="648" actId="478"/>
          <ac:picMkLst>
            <pc:docMk/>
            <pc:sldMk cId="1510035808" sldId="275"/>
            <ac:picMk id="5" creationId="{FD3604E8-F985-4004-B1D8-1047452E95C1}"/>
          </ac:picMkLst>
        </pc:picChg>
        <pc:picChg chg="del">
          <ac:chgData name="김광우" userId="2a936863-4191-4eac-8abe-ae81b37592ba" providerId="ADAL" clId="{ECB2002F-B360-415F-863D-4E7009BD5A8F}" dt="2023-03-23T13:16:18.193" v="649" actId="478"/>
          <ac:picMkLst>
            <pc:docMk/>
            <pc:sldMk cId="1510035808" sldId="275"/>
            <ac:picMk id="7" creationId="{38B237D9-3776-490B-B148-5B7B5EB03744}"/>
          </ac:picMkLst>
        </pc:picChg>
      </pc:sldChg>
      <pc:sldChg chg="addSp delSp modSp add">
        <pc:chgData name="김광우" userId="2a936863-4191-4eac-8abe-ae81b37592ba" providerId="ADAL" clId="{ECB2002F-B360-415F-863D-4E7009BD5A8F}" dt="2023-03-23T13:23:00.828" v="843" actId="1076"/>
        <pc:sldMkLst>
          <pc:docMk/>
          <pc:sldMk cId="515223561" sldId="276"/>
        </pc:sldMkLst>
        <pc:spChg chg="add mod">
          <ac:chgData name="김광우" userId="2a936863-4191-4eac-8abe-ae81b37592ba" providerId="ADAL" clId="{ECB2002F-B360-415F-863D-4E7009BD5A8F}" dt="2023-03-23T13:22:06.723" v="835" actId="20577"/>
          <ac:spMkLst>
            <pc:docMk/>
            <pc:sldMk cId="515223561" sldId="276"/>
            <ac:spMk id="2" creationId="{F7C6BD2D-200E-4880-9918-F41124BF40DB}"/>
          </ac:spMkLst>
        </pc:spChg>
        <pc:spChg chg="del">
          <ac:chgData name="김광우" userId="2a936863-4191-4eac-8abe-ae81b37592ba" providerId="ADAL" clId="{ECB2002F-B360-415F-863D-4E7009BD5A8F}" dt="2023-03-23T13:19:30.783" v="665" actId="478"/>
          <ac:spMkLst>
            <pc:docMk/>
            <pc:sldMk cId="515223561" sldId="276"/>
            <ac:spMk id="6" creationId="{E52B051C-C9A6-4CFE-9117-70B2717EB60E}"/>
          </ac:spMkLst>
        </pc:spChg>
        <pc:spChg chg="del">
          <ac:chgData name="김광우" userId="2a936863-4191-4eac-8abe-ae81b37592ba" providerId="ADAL" clId="{ECB2002F-B360-415F-863D-4E7009BD5A8F}" dt="2023-03-23T13:19:30.783" v="665" actId="478"/>
          <ac:spMkLst>
            <pc:docMk/>
            <pc:sldMk cId="515223561" sldId="276"/>
            <ac:spMk id="8" creationId="{285C9BF6-F1FD-4060-A631-4B3A5246A742}"/>
          </ac:spMkLst>
        </pc:spChg>
        <pc:spChg chg="del">
          <ac:chgData name="김광우" userId="2a936863-4191-4eac-8abe-ae81b37592ba" providerId="ADAL" clId="{ECB2002F-B360-415F-863D-4E7009BD5A8F}" dt="2023-03-23T13:19:30.783" v="665" actId="478"/>
          <ac:spMkLst>
            <pc:docMk/>
            <pc:sldMk cId="515223561" sldId="276"/>
            <ac:spMk id="9" creationId="{DFC1552F-2F98-4D99-91BC-C388AEB81949}"/>
          </ac:spMkLst>
        </pc:spChg>
        <pc:picChg chg="del">
          <ac:chgData name="김광우" userId="2a936863-4191-4eac-8abe-ae81b37592ba" providerId="ADAL" clId="{ECB2002F-B360-415F-863D-4E7009BD5A8F}" dt="2023-03-23T13:19:32.260" v="666" actId="478"/>
          <ac:picMkLst>
            <pc:docMk/>
            <pc:sldMk cId="515223561" sldId="276"/>
            <ac:picMk id="3" creationId="{A360B586-336F-44A1-A687-D2512174F705}"/>
          </ac:picMkLst>
        </pc:picChg>
        <pc:picChg chg="del">
          <ac:chgData name="김광우" userId="2a936863-4191-4eac-8abe-ae81b37592ba" providerId="ADAL" clId="{ECB2002F-B360-415F-863D-4E7009BD5A8F}" dt="2023-03-23T13:19:30.783" v="665" actId="478"/>
          <ac:picMkLst>
            <pc:docMk/>
            <pc:sldMk cId="515223561" sldId="276"/>
            <ac:picMk id="4" creationId="{E9447CF6-748F-46DE-BF47-BB1F1324363D}"/>
          </ac:picMkLst>
        </pc:picChg>
        <pc:picChg chg="del">
          <ac:chgData name="김광우" userId="2a936863-4191-4eac-8abe-ae81b37592ba" providerId="ADAL" clId="{ECB2002F-B360-415F-863D-4E7009BD5A8F}" dt="2023-03-23T13:19:30.783" v="665" actId="478"/>
          <ac:picMkLst>
            <pc:docMk/>
            <pc:sldMk cId="515223561" sldId="276"/>
            <ac:picMk id="5" creationId="{FD3604E8-F985-4004-B1D8-1047452E95C1}"/>
          </ac:picMkLst>
        </pc:picChg>
        <pc:picChg chg="del">
          <ac:chgData name="김광우" userId="2a936863-4191-4eac-8abe-ae81b37592ba" providerId="ADAL" clId="{ECB2002F-B360-415F-863D-4E7009BD5A8F}" dt="2023-03-23T13:19:30.783" v="665" actId="478"/>
          <ac:picMkLst>
            <pc:docMk/>
            <pc:sldMk cId="515223561" sldId="276"/>
            <ac:picMk id="7" creationId="{38B237D9-3776-490B-B148-5B7B5EB03744}"/>
          </ac:picMkLst>
        </pc:picChg>
        <pc:picChg chg="del">
          <ac:chgData name="김광우" userId="2a936863-4191-4eac-8abe-ae81b37592ba" providerId="ADAL" clId="{ECB2002F-B360-415F-863D-4E7009BD5A8F}" dt="2023-03-23T13:19:30.783" v="665" actId="478"/>
          <ac:picMkLst>
            <pc:docMk/>
            <pc:sldMk cId="515223561" sldId="276"/>
            <ac:picMk id="10" creationId="{B79C667C-140E-4BDE-831A-3F11F844735B}"/>
          </ac:picMkLst>
        </pc:picChg>
        <pc:picChg chg="add mod">
          <ac:chgData name="김광우" userId="2a936863-4191-4eac-8abe-ae81b37592ba" providerId="ADAL" clId="{ECB2002F-B360-415F-863D-4E7009BD5A8F}" dt="2023-03-23T13:22:15.143" v="840" actId="1076"/>
          <ac:picMkLst>
            <pc:docMk/>
            <pc:sldMk cId="515223561" sldId="276"/>
            <ac:picMk id="11" creationId="{909F527F-0CED-4F5D-A1EF-A1D7B73B1263}"/>
          </ac:picMkLst>
        </pc:picChg>
        <pc:picChg chg="add mod">
          <ac:chgData name="김광우" userId="2a936863-4191-4eac-8abe-ae81b37592ba" providerId="ADAL" clId="{ECB2002F-B360-415F-863D-4E7009BD5A8F}" dt="2023-03-23T13:23:00.828" v="843" actId="1076"/>
          <ac:picMkLst>
            <pc:docMk/>
            <pc:sldMk cId="515223561" sldId="276"/>
            <ac:picMk id="12" creationId="{1CE19B65-4382-4B0B-B931-FB4E78728767}"/>
          </ac:picMkLst>
        </pc:picChg>
      </pc:sldChg>
      <pc:sldChg chg="addSp delSp modSp add">
        <pc:chgData name="김광우" userId="2a936863-4191-4eac-8abe-ae81b37592ba" providerId="ADAL" clId="{ECB2002F-B360-415F-863D-4E7009BD5A8F}" dt="2023-03-23T13:30:55.034" v="1030" actId="1076"/>
        <pc:sldMkLst>
          <pc:docMk/>
          <pc:sldMk cId="1026152983" sldId="277"/>
        </pc:sldMkLst>
        <pc:spChg chg="del">
          <ac:chgData name="김광우" userId="2a936863-4191-4eac-8abe-ae81b37592ba" providerId="ADAL" clId="{ECB2002F-B360-415F-863D-4E7009BD5A8F}" dt="2023-03-23T13:24:32.622" v="845" actId="478"/>
          <ac:spMkLst>
            <pc:docMk/>
            <pc:sldMk cId="1026152983" sldId="277"/>
            <ac:spMk id="2" creationId="{F7C6BD2D-200E-4880-9918-F41124BF40DB}"/>
          </ac:spMkLst>
        </pc:spChg>
        <pc:spChg chg="add mod">
          <ac:chgData name="김광우" userId="2a936863-4191-4eac-8abe-ae81b37592ba" providerId="ADAL" clId="{ECB2002F-B360-415F-863D-4E7009BD5A8F}" dt="2023-03-23T13:30:40.051" v="1026" actId="6549"/>
          <ac:spMkLst>
            <pc:docMk/>
            <pc:sldMk cId="1026152983" sldId="277"/>
            <ac:spMk id="6" creationId="{D3539061-D2E8-463F-AE8B-66C8B0D3967F}"/>
          </ac:spMkLst>
        </pc:spChg>
        <pc:picChg chg="add mod">
          <ac:chgData name="김광우" userId="2a936863-4191-4eac-8abe-ae81b37592ba" providerId="ADAL" clId="{ECB2002F-B360-415F-863D-4E7009BD5A8F}" dt="2023-03-23T13:28:17.460" v="912" actId="1076"/>
          <ac:picMkLst>
            <pc:docMk/>
            <pc:sldMk cId="1026152983" sldId="277"/>
            <ac:picMk id="3" creationId="{0183AE64-9E97-4D9A-A0F3-2ED3D89C364D}"/>
          </ac:picMkLst>
        </pc:picChg>
        <pc:picChg chg="add mod">
          <ac:chgData name="김광우" userId="2a936863-4191-4eac-8abe-ae81b37592ba" providerId="ADAL" clId="{ECB2002F-B360-415F-863D-4E7009BD5A8F}" dt="2023-03-23T13:30:55.034" v="1030" actId="1076"/>
          <ac:picMkLst>
            <pc:docMk/>
            <pc:sldMk cId="1026152983" sldId="277"/>
            <ac:picMk id="4" creationId="{F46CBF40-5182-44E4-9153-73652E28DCD9}"/>
          </ac:picMkLst>
        </pc:picChg>
        <pc:picChg chg="del">
          <ac:chgData name="김광우" userId="2a936863-4191-4eac-8abe-ae81b37592ba" providerId="ADAL" clId="{ECB2002F-B360-415F-863D-4E7009BD5A8F}" dt="2023-03-23T13:24:32.622" v="845" actId="478"/>
          <ac:picMkLst>
            <pc:docMk/>
            <pc:sldMk cId="1026152983" sldId="277"/>
            <ac:picMk id="11" creationId="{909F527F-0CED-4F5D-A1EF-A1D7B73B1263}"/>
          </ac:picMkLst>
        </pc:picChg>
        <pc:picChg chg="del">
          <ac:chgData name="김광우" userId="2a936863-4191-4eac-8abe-ae81b37592ba" providerId="ADAL" clId="{ECB2002F-B360-415F-863D-4E7009BD5A8F}" dt="2023-03-23T13:24:32.622" v="845" actId="478"/>
          <ac:picMkLst>
            <pc:docMk/>
            <pc:sldMk cId="1026152983" sldId="277"/>
            <ac:picMk id="12" creationId="{1CE19B65-4382-4B0B-B931-FB4E78728767}"/>
          </ac:picMkLst>
        </pc:picChg>
      </pc:sldChg>
      <pc:sldChg chg="addSp delSp modSp add">
        <pc:chgData name="김광우" userId="2a936863-4191-4eac-8abe-ae81b37592ba" providerId="ADAL" clId="{ECB2002F-B360-415F-863D-4E7009BD5A8F}" dt="2023-03-23T13:35:53.024" v="1036" actId="1076"/>
        <pc:sldMkLst>
          <pc:docMk/>
          <pc:sldMk cId="1699654466" sldId="278"/>
        </pc:sldMkLst>
        <pc:spChg chg="add del mod">
          <ac:chgData name="김광우" userId="2a936863-4191-4eac-8abe-ae81b37592ba" providerId="ADAL" clId="{ECB2002F-B360-415F-863D-4E7009BD5A8F}" dt="2023-03-23T13:33:09.322" v="1034" actId="478"/>
          <ac:spMkLst>
            <pc:docMk/>
            <pc:sldMk cId="1699654466" sldId="278"/>
            <ac:spMk id="5" creationId="{13E00967-52C2-4F02-ADB2-5C790E70DD62}"/>
          </ac:spMkLst>
        </pc:spChg>
        <pc:spChg chg="del">
          <ac:chgData name="김광우" userId="2a936863-4191-4eac-8abe-ae81b37592ba" providerId="ADAL" clId="{ECB2002F-B360-415F-863D-4E7009BD5A8F}" dt="2023-03-23T13:33:07.464" v="1033" actId="478"/>
          <ac:spMkLst>
            <pc:docMk/>
            <pc:sldMk cId="1699654466" sldId="278"/>
            <ac:spMk id="6" creationId="{D3539061-D2E8-463F-AE8B-66C8B0D3967F}"/>
          </ac:spMkLst>
        </pc:spChg>
        <pc:spChg chg="mod">
          <ac:chgData name="김광우" userId="2a936863-4191-4eac-8abe-ae81b37592ba" providerId="ADAL" clId="{ECB2002F-B360-415F-863D-4E7009BD5A8F}" dt="2023-03-23T13:33:02.971" v="1032"/>
          <ac:spMkLst>
            <pc:docMk/>
            <pc:sldMk cId="1699654466" sldId="278"/>
            <ac:spMk id="23" creationId="{51A53FB6-B645-4C6C-8650-5B91863E9730}"/>
          </ac:spMkLst>
        </pc:spChg>
        <pc:picChg chg="del">
          <ac:chgData name="김광우" userId="2a936863-4191-4eac-8abe-ae81b37592ba" providerId="ADAL" clId="{ECB2002F-B360-415F-863D-4E7009BD5A8F}" dt="2023-03-23T13:33:07.464" v="1033" actId="478"/>
          <ac:picMkLst>
            <pc:docMk/>
            <pc:sldMk cId="1699654466" sldId="278"/>
            <ac:picMk id="3" creationId="{0183AE64-9E97-4D9A-A0F3-2ED3D89C364D}"/>
          </ac:picMkLst>
        </pc:picChg>
        <pc:picChg chg="del">
          <ac:chgData name="김광우" userId="2a936863-4191-4eac-8abe-ae81b37592ba" providerId="ADAL" clId="{ECB2002F-B360-415F-863D-4E7009BD5A8F}" dt="2023-03-23T13:33:07.464" v="1033" actId="478"/>
          <ac:picMkLst>
            <pc:docMk/>
            <pc:sldMk cId="1699654466" sldId="278"/>
            <ac:picMk id="4" creationId="{F46CBF40-5182-44E4-9153-73652E28DCD9}"/>
          </ac:picMkLst>
        </pc:picChg>
        <pc:picChg chg="add mod">
          <ac:chgData name="김광우" userId="2a936863-4191-4eac-8abe-ae81b37592ba" providerId="ADAL" clId="{ECB2002F-B360-415F-863D-4E7009BD5A8F}" dt="2023-03-23T13:35:53.024" v="1036" actId="1076"/>
          <ac:picMkLst>
            <pc:docMk/>
            <pc:sldMk cId="1699654466" sldId="278"/>
            <ac:picMk id="7" creationId="{5DF79AAF-9609-4AD7-AC59-D511924A627B}"/>
          </ac:picMkLst>
        </pc:picChg>
      </pc:sldChg>
      <pc:sldChg chg="add del">
        <pc:chgData name="김광우" userId="2a936863-4191-4eac-8abe-ae81b37592ba" providerId="ADAL" clId="{ECB2002F-B360-415F-863D-4E7009BD5A8F}" dt="2023-03-23T13:25:57.196" v="848" actId="2696"/>
        <pc:sldMkLst>
          <pc:docMk/>
          <pc:sldMk cId="1717363457" sldId="278"/>
        </pc:sldMkLst>
      </pc:sldChg>
      <pc:sldChg chg="addSp delSp modSp add">
        <pc:chgData name="김광우" userId="2a936863-4191-4eac-8abe-ae81b37592ba" providerId="ADAL" clId="{ECB2002F-B360-415F-863D-4E7009BD5A8F}" dt="2023-03-23T13:57:02.306" v="1043" actId="1076"/>
        <pc:sldMkLst>
          <pc:docMk/>
          <pc:sldMk cId="1221778136" sldId="279"/>
        </pc:sldMkLst>
        <pc:picChg chg="add mod">
          <ac:chgData name="김광우" userId="2a936863-4191-4eac-8abe-ae81b37592ba" providerId="ADAL" clId="{ECB2002F-B360-415F-863D-4E7009BD5A8F}" dt="2023-03-23T13:57:02.306" v="1043" actId="1076"/>
          <ac:picMkLst>
            <pc:docMk/>
            <pc:sldMk cId="1221778136" sldId="279"/>
            <ac:picMk id="2" creationId="{2F3B4538-8EEF-42BB-A09A-A27BFCD0B90D}"/>
          </ac:picMkLst>
        </pc:picChg>
        <pc:picChg chg="del">
          <ac:chgData name="김광우" userId="2a936863-4191-4eac-8abe-ae81b37592ba" providerId="ADAL" clId="{ECB2002F-B360-415F-863D-4E7009BD5A8F}" dt="2023-03-23T13:36:27.088" v="1038" actId="478"/>
          <ac:picMkLst>
            <pc:docMk/>
            <pc:sldMk cId="1221778136" sldId="279"/>
            <ac:picMk id="7" creationId="{5DF79AAF-9609-4AD7-AC59-D511924A627B}"/>
          </ac:picMkLst>
        </pc:picChg>
      </pc:sldChg>
      <pc:sldChg chg="addSp delSp modSp add">
        <pc:chgData name="김광우" userId="2a936863-4191-4eac-8abe-ae81b37592ba" providerId="ADAL" clId="{ECB2002F-B360-415F-863D-4E7009BD5A8F}" dt="2023-03-23T14:07:13.572" v="1053" actId="1076"/>
        <pc:sldMkLst>
          <pc:docMk/>
          <pc:sldMk cId="4225241213" sldId="280"/>
        </pc:sldMkLst>
        <pc:picChg chg="del">
          <ac:chgData name="김광우" userId="2a936863-4191-4eac-8abe-ae81b37592ba" providerId="ADAL" clId="{ECB2002F-B360-415F-863D-4E7009BD5A8F}" dt="2023-03-23T14:04:43.752" v="1045" actId="478"/>
          <ac:picMkLst>
            <pc:docMk/>
            <pc:sldMk cId="4225241213" sldId="280"/>
            <ac:picMk id="2" creationId="{2F3B4538-8EEF-42BB-A09A-A27BFCD0B90D}"/>
          </ac:picMkLst>
        </pc:picChg>
        <pc:picChg chg="add mod">
          <ac:chgData name="김광우" userId="2a936863-4191-4eac-8abe-ae81b37592ba" providerId="ADAL" clId="{ECB2002F-B360-415F-863D-4E7009BD5A8F}" dt="2023-03-23T14:07:13.572" v="1053" actId="1076"/>
          <ac:picMkLst>
            <pc:docMk/>
            <pc:sldMk cId="4225241213" sldId="280"/>
            <ac:picMk id="3" creationId="{772A3273-18BE-4FC8-A6B0-E6C3CB79B4C0}"/>
          </ac:picMkLst>
        </pc:picChg>
      </pc:sldChg>
      <pc:sldChg chg="addSp delSp modSp add">
        <pc:chgData name="김광우" userId="2a936863-4191-4eac-8abe-ae81b37592ba" providerId="ADAL" clId="{ECB2002F-B360-415F-863D-4E7009BD5A8F}" dt="2023-03-23T15:21:16.113" v="1286" actId="20577"/>
        <pc:sldMkLst>
          <pc:docMk/>
          <pc:sldMk cId="2325956660" sldId="281"/>
        </pc:sldMkLst>
        <pc:spChg chg="add mod">
          <ac:chgData name="김광우" userId="2a936863-4191-4eac-8abe-ae81b37592ba" providerId="ADAL" clId="{ECB2002F-B360-415F-863D-4E7009BD5A8F}" dt="2023-03-23T15:21:02.036" v="1280" actId="20577"/>
          <ac:spMkLst>
            <pc:docMk/>
            <pc:sldMk cId="2325956660" sldId="281"/>
            <ac:spMk id="4" creationId="{8B9A37F5-A1DF-4EA8-8C37-5D18B511BB75}"/>
          </ac:spMkLst>
        </pc:spChg>
        <pc:spChg chg="mod">
          <ac:chgData name="김광우" userId="2a936863-4191-4eac-8abe-ae81b37592ba" providerId="ADAL" clId="{ECB2002F-B360-415F-863D-4E7009BD5A8F}" dt="2023-03-23T15:21:16.113" v="1286" actId="20577"/>
          <ac:spMkLst>
            <pc:docMk/>
            <pc:sldMk cId="2325956660" sldId="281"/>
            <ac:spMk id="23" creationId="{51A53FB6-B645-4C6C-8650-5B91863E9730}"/>
          </ac:spMkLst>
        </pc:spChg>
        <pc:grpChg chg="add del mod">
          <ac:chgData name="김광우" userId="2a936863-4191-4eac-8abe-ae81b37592ba" providerId="ADAL" clId="{ECB2002F-B360-415F-863D-4E7009BD5A8F}" dt="2023-03-23T14:21:36.949" v="1130" actId="478"/>
          <ac:grpSpMkLst>
            <pc:docMk/>
            <pc:sldMk cId="2325956660" sldId="281"/>
            <ac:grpSpMk id="8" creationId="{84B10FFC-D263-4D82-8710-B27EFD8F61BF}"/>
          </ac:grpSpMkLst>
        </pc:grpChg>
        <pc:grpChg chg="add mod">
          <ac:chgData name="김광우" userId="2a936863-4191-4eac-8abe-ae81b37592ba" providerId="ADAL" clId="{ECB2002F-B360-415F-863D-4E7009BD5A8F}" dt="2023-03-23T15:21:11.935" v="1283" actId="1076"/>
          <ac:grpSpMkLst>
            <pc:docMk/>
            <pc:sldMk cId="2325956660" sldId="281"/>
            <ac:grpSpMk id="10" creationId="{026B33AC-5FFD-4405-ABCC-831BFE0BC251}"/>
          </ac:grpSpMkLst>
        </pc:grpChg>
        <pc:picChg chg="add mod">
          <ac:chgData name="김광우" userId="2a936863-4191-4eac-8abe-ae81b37592ba" providerId="ADAL" clId="{ECB2002F-B360-415F-863D-4E7009BD5A8F}" dt="2023-03-23T14:13:49.572" v="1089" actId="1035"/>
          <ac:picMkLst>
            <pc:docMk/>
            <pc:sldMk cId="2325956660" sldId="281"/>
            <ac:picMk id="2" creationId="{79AA2D4F-5220-4651-887A-1B8A3C862D8F}"/>
          </ac:picMkLst>
        </pc:picChg>
        <pc:picChg chg="del">
          <ac:chgData name="김광우" userId="2a936863-4191-4eac-8abe-ae81b37592ba" providerId="ADAL" clId="{ECB2002F-B360-415F-863D-4E7009BD5A8F}" dt="2023-03-23T14:07:26.848" v="1055" actId="478"/>
          <ac:picMkLst>
            <pc:docMk/>
            <pc:sldMk cId="2325956660" sldId="281"/>
            <ac:picMk id="3" creationId="{772A3273-18BE-4FC8-A6B0-E6C3CB79B4C0}"/>
          </ac:picMkLst>
        </pc:picChg>
        <pc:picChg chg="add mod">
          <ac:chgData name="김광우" userId="2a936863-4191-4eac-8abe-ae81b37592ba" providerId="ADAL" clId="{ECB2002F-B360-415F-863D-4E7009BD5A8F}" dt="2023-03-23T14:14:12.091" v="1114" actId="1076"/>
          <ac:picMkLst>
            <pc:docMk/>
            <pc:sldMk cId="2325956660" sldId="281"/>
            <ac:picMk id="5" creationId="{134473EE-B6F3-4DB4-980C-92E56D70EA3C}"/>
          </ac:picMkLst>
        </pc:picChg>
        <pc:picChg chg="add mod">
          <ac:chgData name="김광우" userId="2a936863-4191-4eac-8abe-ae81b37592ba" providerId="ADAL" clId="{ECB2002F-B360-415F-863D-4E7009BD5A8F}" dt="2023-03-23T14:21:31.613" v="1127" actId="164"/>
          <ac:picMkLst>
            <pc:docMk/>
            <pc:sldMk cId="2325956660" sldId="281"/>
            <ac:picMk id="6" creationId="{EA8C6A7D-5992-4E42-A00B-A6AF622B632D}"/>
          </ac:picMkLst>
        </pc:picChg>
        <pc:picChg chg="add mod">
          <ac:chgData name="김광우" userId="2a936863-4191-4eac-8abe-ae81b37592ba" providerId="ADAL" clId="{ECB2002F-B360-415F-863D-4E7009BD5A8F}" dt="2023-03-23T14:21:31.613" v="1127" actId="164"/>
          <ac:picMkLst>
            <pc:docMk/>
            <pc:sldMk cId="2325956660" sldId="281"/>
            <ac:picMk id="7" creationId="{166EC438-7E87-4D1F-A038-93CA89C5BA0E}"/>
          </ac:picMkLst>
        </pc:picChg>
        <pc:picChg chg="add mod">
          <ac:chgData name="김광우" userId="2a936863-4191-4eac-8abe-ae81b37592ba" providerId="ADAL" clId="{ECB2002F-B360-415F-863D-4E7009BD5A8F}" dt="2023-03-23T15:21:08.358" v="1282" actId="1076"/>
          <ac:picMkLst>
            <pc:docMk/>
            <pc:sldMk cId="2325956660" sldId="281"/>
            <ac:picMk id="13" creationId="{18C63E4E-2881-449C-8F6D-4F07B41BB7A9}"/>
          </ac:picMkLst>
        </pc:picChg>
      </pc:sldChg>
      <pc:sldChg chg="addSp delSp modSp add del">
        <pc:chgData name="김광우" userId="2a936863-4191-4eac-8abe-ae81b37592ba" providerId="ADAL" clId="{ECB2002F-B360-415F-863D-4E7009BD5A8F}" dt="2023-03-23T15:21:13.725" v="1284" actId="2696"/>
        <pc:sldMkLst>
          <pc:docMk/>
          <pc:sldMk cId="3845930990" sldId="282"/>
        </pc:sldMkLst>
        <pc:spChg chg="mod">
          <ac:chgData name="김광우" userId="2a936863-4191-4eac-8abe-ae81b37592ba" providerId="ADAL" clId="{ECB2002F-B360-415F-863D-4E7009BD5A8F}" dt="2023-03-23T15:20:20.550" v="1223" actId="1076"/>
          <ac:spMkLst>
            <pc:docMk/>
            <pc:sldMk cId="3845930990" sldId="282"/>
            <ac:spMk id="4" creationId="{8B9A37F5-A1DF-4EA8-8C37-5D18B511BB75}"/>
          </ac:spMkLst>
        </pc:spChg>
        <pc:spChg chg="mod">
          <ac:chgData name="김광우" userId="2a936863-4191-4eac-8abe-ae81b37592ba" providerId="ADAL" clId="{ECB2002F-B360-415F-863D-4E7009BD5A8F}" dt="2023-03-23T14:21:42.363" v="1134" actId="20577"/>
          <ac:spMkLst>
            <pc:docMk/>
            <pc:sldMk cId="3845930990" sldId="282"/>
            <ac:spMk id="23" creationId="{51A53FB6-B645-4C6C-8650-5B91863E9730}"/>
          </ac:spMkLst>
        </pc:spChg>
        <pc:grpChg chg="mod">
          <ac:chgData name="김광우" userId="2a936863-4191-4eac-8abe-ae81b37592ba" providerId="ADAL" clId="{ECB2002F-B360-415F-863D-4E7009BD5A8F}" dt="2023-03-23T14:21:58.038" v="1182" actId="1076"/>
          <ac:grpSpMkLst>
            <pc:docMk/>
            <pc:sldMk cId="3845930990" sldId="282"/>
            <ac:grpSpMk id="8" creationId="{84B10FFC-D263-4D82-8710-B27EFD8F61BF}"/>
          </ac:grpSpMkLst>
        </pc:grpChg>
        <pc:picChg chg="add del">
          <ac:chgData name="김광우" userId="2a936863-4191-4eac-8abe-ae81b37592ba" providerId="ADAL" clId="{ECB2002F-B360-415F-863D-4E7009BD5A8F}" dt="2023-03-23T14:21:54.646" v="1180" actId="478"/>
          <ac:picMkLst>
            <pc:docMk/>
            <pc:sldMk cId="3845930990" sldId="282"/>
            <ac:picMk id="2" creationId="{79AA2D4F-5220-4651-887A-1B8A3C862D8F}"/>
          </ac:picMkLst>
        </pc:picChg>
        <pc:picChg chg="add mod">
          <ac:chgData name="김광우" userId="2a936863-4191-4eac-8abe-ae81b37592ba" providerId="ADAL" clId="{ECB2002F-B360-415F-863D-4E7009BD5A8F}" dt="2023-03-23T14:23:19.043" v="1221" actId="1076"/>
          <ac:picMkLst>
            <pc:docMk/>
            <pc:sldMk cId="3845930990" sldId="282"/>
            <ac:picMk id="3" creationId="{08C222A8-3E76-4C84-9DA2-9CFBC9DA97E4}"/>
          </ac:picMkLst>
        </pc:picChg>
        <pc:picChg chg="add del">
          <ac:chgData name="김광우" userId="2a936863-4191-4eac-8abe-ae81b37592ba" providerId="ADAL" clId="{ECB2002F-B360-415F-863D-4E7009BD5A8F}" dt="2023-03-23T14:21:55.044" v="1181" actId="478"/>
          <ac:picMkLst>
            <pc:docMk/>
            <pc:sldMk cId="3845930990" sldId="282"/>
            <ac:picMk id="5" creationId="{134473EE-B6F3-4DB4-980C-92E56D70EA3C}"/>
          </ac:picMkLst>
        </pc:picChg>
      </pc:sldChg>
    </pc:docChg>
  </pc:docChgLst>
  <pc:docChgLst>
    <pc:chgData name="김광우" userId="2a936863-4191-4eac-8abe-ae81b37592ba" providerId="ADAL" clId="{DCD68F33-6DAA-4D5D-BD6F-0F494ED638E9}"/>
    <pc:docChg chg="undo custSel addSld delSld modSld">
      <pc:chgData name="김광우" userId="2a936863-4191-4eac-8abe-ae81b37592ba" providerId="ADAL" clId="{DCD68F33-6DAA-4D5D-BD6F-0F494ED638E9}" dt="2023-01-19T11:17:45.026" v="441" actId="20577"/>
      <pc:docMkLst>
        <pc:docMk/>
      </pc:docMkLst>
      <pc:sldChg chg="modSp">
        <pc:chgData name="김광우" userId="2a936863-4191-4eac-8abe-ae81b37592ba" providerId="ADAL" clId="{DCD68F33-6DAA-4D5D-BD6F-0F494ED638E9}" dt="2023-01-19T07:21:46.670" v="16" actId="20577"/>
        <pc:sldMkLst>
          <pc:docMk/>
          <pc:sldMk cId="1618576829" sldId="256"/>
        </pc:sldMkLst>
        <pc:spChg chg="mod">
          <ac:chgData name="김광우" userId="2a936863-4191-4eac-8abe-ae81b37592ba" providerId="ADAL" clId="{DCD68F33-6DAA-4D5D-BD6F-0F494ED638E9}" dt="2023-01-19T07:21:35.140" v="0"/>
          <ac:spMkLst>
            <pc:docMk/>
            <pc:sldMk cId="1618576829" sldId="256"/>
            <ac:spMk id="2" creationId="{68ABCAFC-47AB-4F39-A98F-D426490B3818}"/>
          </ac:spMkLst>
        </pc:spChg>
        <pc:spChg chg="mod">
          <ac:chgData name="김광우" userId="2a936863-4191-4eac-8abe-ae81b37592ba" providerId="ADAL" clId="{DCD68F33-6DAA-4D5D-BD6F-0F494ED638E9}" dt="2023-01-19T07:21:46.670" v="16" actId="20577"/>
          <ac:spMkLst>
            <pc:docMk/>
            <pc:sldMk cId="1618576829" sldId="256"/>
            <ac:spMk id="3" creationId="{0CA237D8-4A19-41EC-8925-407A8E4C5F48}"/>
          </ac:spMkLst>
        </pc:spChg>
      </pc:sldChg>
    </pc:docChg>
  </pc:docChgLst>
  <pc:docChgLst>
    <pc:chgData name="김광우" userId="2a936863-4191-4eac-8abe-ae81b37592ba" providerId="ADAL" clId="{4FA1FDA2-3626-451B-9501-B23AE616AE62}"/>
    <pc:docChg chg="undo custSel addSld delSld modSld sldOrd">
      <pc:chgData name="김광우" userId="2a936863-4191-4eac-8abe-ae81b37592ba" providerId="ADAL" clId="{4FA1FDA2-3626-451B-9501-B23AE616AE62}" dt="2023-02-02T22:26:58.678" v="2405" actId="1076"/>
      <pc:docMkLst>
        <pc:docMk/>
      </pc:docMkLst>
      <pc:sldChg chg="modSp">
        <pc:chgData name="김광우" userId="2a936863-4191-4eac-8abe-ae81b37592ba" providerId="ADAL" clId="{4FA1FDA2-3626-451B-9501-B23AE616AE62}" dt="2023-02-02T13:40:58.918" v="750" actId="20577"/>
        <pc:sldMkLst>
          <pc:docMk/>
          <pc:sldMk cId="1618576829" sldId="256"/>
        </pc:sldMkLst>
        <pc:spChg chg="mod">
          <ac:chgData name="김광우" userId="2a936863-4191-4eac-8abe-ae81b37592ba" providerId="ADAL" clId="{4FA1FDA2-3626-451B-9501-B23AE616AE62}" dt="2023-02-02T13:40:58.918" v="750" actId="20577"/>
          <ac:spMkLst>
            <pc:docMk/>
            <pc:sldMk cId="1618576829" sldId="256"/>
            <ac:spMk id="2" creationId="{68ABCAFC-47AB-4F39-A98F-D426490B3818}"/>
          </ac:spMkLst>
        </pc:spChg>
        <pc:spChg chg="mod">
          <ac:chgData name="김광우" userId="2a936863-4191-4eac-8abe-ae81b37592ba" providerId="ADAL" clId="{4FA1FDA2-3626-451B-9501-B23AE616AE62}" dt="2023-02-02T11:47:58.602" v="11" actId="20577"/>
          <ac:spMkLst>
            <pc:docMk/>
            <pc:sldMk cId="1618576829" sldId="256"/>
            <ac:spMk id="3" creationId="{0CA237D8-4A19-41EC-8925-407A8E4C5F4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4000A-431C-40B1-A2C8-FE0FFCC58DF1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94519-E400-4ABE-B707-9CEC1079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754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94519-E400-4ABE-B707-9CEC107978A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41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94519-E400-4ABE-B707-9CEC107978A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238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94519-E400-4ABE-B707-9CEC107978A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671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94519-E400-4ABE-B707-9CEC107978A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63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94519-E400-4ABE-B707-9CEC107978A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349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2CC55-66E8-494C-8E70-F44236095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DFF47F-41B2-4260-BF83-593958DC5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E101DF-4BB7-484A-A78B-9CEF7191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14D23-D0AD-4F89-BEAC-800F5674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330E4-858D-4D3F-8D08-19F331A13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87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CC44F-6806-4E34-BAA0-1DA2956A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628567-7EF3-498E-B289-1B87BD7C9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69043-BBFC-42AA-BA17-DF80D36B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1479B6-BED8-429E-94AD-F33FA50C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9C43F5-82BE-4E61-9E22-8233B61C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2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111ED3-DC97-4A99-8A35-D207BF13E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F6116F-E74F-4750-A7A2-E14B1AAFC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AB2C9-A3BE-403D-A214-0CCC46FF8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27754-F9A8-4B36-854E-CAE014CD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2CC27B-BB00-4B53-9AD8-D69750E1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4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CAFDE-67EB-4EC9-9883-14733FF9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D3E72-F996-47C2-A9E8-F3AC65A92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F1F7F1-7E1A-45EC-AA2E-529D4506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FE68C-5A6A-4C5D-8AC3-A90A620C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C7C4D1-056A-4881-9232-D0CA2997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59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ECC6F-2D55-4742-A260-4F42BEBB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CF098E-B633-4CFA-99FC-1DC05EBE5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41132-B9CE-4534-820B-49B1EF19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899FE8-25D0-4580-BD2E-FC8DD3B7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EDA55-1196-423D-AABA-B2702243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52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8FCBA-F7C9-4BFB-9663-F7E545A4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A7D421-E528-4DFE-AA7F-1F36D3808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E44B55-F560-4BD4-833D-6C1567991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8F44FE-D339-480F-8FA3-627413E9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E5F798-8FB8-4239-B5BE-F2C7C362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EBEC6F-0E86-40BF-9C6F-EB8A83A0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20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4D79E-891F-4D3F-92E1-F648604E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3F885E-BC07-48EA-B7AA-9D5BF85E0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4623F6-2A32-4190-9DE7-3EB4D5DA0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3FD6D2-A4E8-48A0-A740-19975E07C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E19EF7-0B7A-4CB9-AE9F-625711D23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15AF19-915D-4E01-BD7E-C4B35337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F133C1-C575-4CB7-ABF1-32931957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413CF3-543C-4694-9158-9168CB89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41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A8B2-A1AF-4DD8-ACB0-16994261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780A4D-0E91-4C76-A549-1B4A9AC8E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6E20B3-CA97-4AE4-97F3-D6A32E44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0D3FF0-B671-4EDE-9AD2-52421659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71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8B4F63-0F01-4F11-80BE-2EB3ACFBE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53E240-57B4-41FB-921A-386B1A9E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ADB4DF-0A1C-4DB4-A292-D0C99985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35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F8959-D7E7-4DF4-BF9B-0A6AB0BA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DCC0B1-349C-47BB-9A7E-8DF2829B5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88527D-C600-49A1-A260-FADF5977B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222013-1050-4021-B0CB-BD5CC8EBD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E2F766-BF61-4AE0-9386-EB44CEFD8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278BE0-2238-487F-A192-10D62276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80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1146E-9FE5-4458-8167-BEA18E38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468FB4-2BA2-4284-8FF8-3C2B52EBF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E484BF-B292-4195-A0DD-8260B13F6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6BBB45-74D2-4AB5-A325-145F63300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8BBDF6-C4D3-4A8C-9E85-8E3A2121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FE7F52-6734-4A55-A4FB-DD3A4F7D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48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73F103-78F4-42C6-BBAA-A5A4A8C32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4EAC87-B837-4C49-9017-DFF20587C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D6DF3-A920-4E9B-AA1D-4EB0FF767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DDA48-A317-485B-887C-EFAC093F16D3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868DD-0610-44E7-82E1-70D77E6C4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846731-1906-44FB-92EE-77B3B7D83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3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BCAFC-47AB-4F39-A98F-D426490B38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4000" dirty="0"/>
              <a:t>Deep Canonical Correlation Analysis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A237D8-4A19-41EC-8925-407A8E4C5F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Gwangwoo</a:t>
            </a:r>
            <a:r>
              <a:rPr lang="en-US" altLang="ko-KR" dirty="0"/>
              <a:t> Kim</a:t>
            </a:r>
          </a:p>
          <a:p>
            <a:r>
              <a:rPr lang="en-US" altLang="ko-KR" dirty="0"/>
              <a:t>Mar. 24, 2023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576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1">
            <a:extLst>
              <a:ext uri="{FF2B5EF4-FFF2-40B4-BE49-F238E27FC236}">
                <a16:creationId xmlns:a16="http://schemas.microsoft.com/office/drawing/2014/main" id="{51A53FB6-B645-4C6C-8650-5B91863E973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9032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Deep Canonical Correlation Analysis (DCCA)</a:t>
            </a:r>
            <a:endParaRPr lang="ko-KR" altLang="en-US" sz="3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7C6BD2D-200E-4880-9918-F41124BF40DB}"/>
              </a:ext>
            </a:extLst>
          </p:cNvPr>
          <p:cNvSpPr/>
          <p:nvPr/>
        </p:nvSpPr>
        <p:spPr>
          <a:xfrm>
            <a:off x="838200" y="2094803"/>
            <a:ext cx="9628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To use backpropagation, we need to compute the gradient of the correlation, especially,  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09F527F-0CED-4F5D-A1EF-A1D7B73B1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5593" y="2062497"/>
            <a:ext cx="1321926" cy="55633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CE19B65-4382-4B0B-B931-FB4E78728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434" y="3226000"/>
            <a:ext cx="7093131" cy="303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23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1">
            <a:extLst>
              <a:ext uri="{FF2B5EF4-FFF2-40B4-BE49-F238E27FC236}">
                <a16:creationId xmlns:a16="http://schemas.microsoft.com/office/drawing/2014/main" id="{51A53FB6-B645-4C6C-8650-5B91863E973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9032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Deep Canonical Correlation Analysis (DCCA)</a:t>
            </a:r>
            <a:endParaRPr lang="ko-KR" altLang="en-US" sz="36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3539061-D2E8-463F-AE8B-66C8B0D39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Regularization with a quadratic penalty </a:t>
            </a:r>
          </a:p>
          <a:p>
            <a:r>
              <a:rPr lang="en-US" altLang="ko-KR" dirty="0"/>
              <a:t>L-BFGS second-order optimization method (</a:t>
            </a:r>
            <a:r>
              <a:rPr lang="en-US" altLang="ko-KR" dirty="0" err="1"/>
              <a:t>Nocedal</a:t>
            </a:r>
            <a:r>
              <a:rPr lang="en-US" altLang="ko-KR" dirty="0"/>
              <a:t> &amp; Wright, 2006)</a:t>
            </a:r>
          </a:p>
          <a:p>
            <a:r>
              <a:rPr lang="en-US" altLang="ko-KR" dirty="0"/>
              <a:t>Initialize the parameters of each layer with a denoising autoencoder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Usage of a novel activation function: Inverse of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83AE64-9E97-4D9A-A0F3-2ED3D89C3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190" y="4164287"/>
            <a:ext cx="7531620" cy="6666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46CBF40-5182-44E4-9153-73652E28D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6000" y="5132043"/>
            <a:ext cx="2308464" cy="41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52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1">
            <a:extLst>
              <a:ext uri="{FF2B5EF4-FFF2-40B4-BE49-F238E27FC236}">
                <a16:creationId xmlns:a16="http://schemas.microsoft.com/office/drawing/2014/main" id="{51A53FB6-B645-4C6C-8650-5B91863E973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9032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Experiments</a:t>
            </a:r>
            <a:endParaRPr lang="ko-KR" altLang="en-US" sz="3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F79AAF-9609-4AD7-AC59-D511924A6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101" y="2465482"/>
            <a:ext cx="8039797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654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1">
            <a:extLst>
              <a:ext uri="{FF2B5EF4-FFF2-40B4-BE49-F238E27FC236}">
                <a16:creationId xmlns:a16="http://schemas.microsoft.com/office/drawing/2014/main" id="{51A53FB6-B645-4C6C-8650-5B91863E973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9032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Experiments</a:t>
            </a:r>
            <a:endParaRPr lang="ko-KR" altLang="en-US" sz="3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F3B4538-8EEF-42BB-A09A-A27BFCD0B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679" y="2050109"/>
            <a:ext cx="7126641" cy="371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78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1">
            <a:extLst>
              <a:ext uri="{FF2B5EF4-FFF2-40B4-BE49-F238E27FC236}">
                <a16:creationId xmlns:a16="http://schemas.microsoft.com/office/drawing/2014/main" id="{51A53FB6-B645-4C6C-8650-5B91863E973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9032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Experiments</a:t>
            </a:r>
            <a:endParaRPr lang="ko-KR" altLang="en-US" sz="3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2A3273-18BE-4FC8-A6B0-E6C3CB79B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475" y="1515926"/>
            <a:ext cx="5875050" cy="509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41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1">
            <a:extLst>
              <a:ext uri="{FF2B5EF4-FFF2-40B4-BE49-F238E27FC236}">
                <a16:creationId xmlns:a16="http://schemas.microsoft.com/office/drawing/2014/main" id="{51A53FB6-B645-4C6C-8650-5B91863E973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9032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Appendix</a:t>
            </a:r>
            <a:endParaRPr lang="ko-KR" altLang="en-US" sz="36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B9A37F5-A1DF-4EA8-8C37-5D18B511B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For a matrix               ,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(Application)  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AA2D4F-5220-4651-887A-1B8A3C862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201" y="1857073"/>
            <a:ext cx="1770153" cy="3952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4473EE-B6F3-4DB4-980C-92E56D70E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139" y="1825625"/>
            <a:ext cx="2379256" cy="400128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026B33AC-5FFD-4405-ABCC-831BFE0BC251}"/>
              </a:ext>
            </a:extLst>
          </p:cNvPr>
          <p:cNvGrpSpPr/>
          <p:nvPr/>
        </p:nvGrpSpPr>
        <p:grpSpPr>
          <a:xfrm>
            <a:off x="3260803" y="2505112"/>
            <a:ext cx="5670393" cy="2596374"/>
            <a:chOff x="838200" y="2752866"/>
            <a:chExt cx="5670393" cy="259637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0DD2E6E-35A8-410E-BD22-97DA93892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200" y="2752866"/>
              <a:ext cx="5669280" cy="900128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96534C6-EC76-48C1-94FD-CF6D0D5C6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8200" y="3652994"/>
              <a:ext cx="5670393" cy="1696246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18C63E4E-2881-449C-8F6D-4F07B41BB7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0803" y="5380845"/>
            <a:ext cx="3134313" cy="51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5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B0E50-2AF0-4925-97F9-4C213BC2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pic>
        <p:nvPicPr>
          <p:cNvPr id="1026" name="Picture 2" descr="Canonical Correlation Analysis in Detail">
            <a:extLst>
              <a:ext uri="{FF2B5EF4-FFF2-40B4-BE49-F238E27FC236}">
                <a16:creationId xmlns:a16="http://schemas.microsoft.com/office/drawing/2014/main" id="{F56C73D2-1FE2-4D20-A5D0-24F6A7500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959" y="1789611"/>
            <a:ext cx="7254081" cy="459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72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B0E50-2AF0-4925-97F9-4C213BC25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3226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Background: Canonical Correlation Analysis (CCA)</a:t>
            </a:r>
            <a:endParaRPr lang="ko-KR" altLang="en-US" sz="3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774917-FDF8-4010-8D25-858D2B96D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0151"/>
            <a:ext cx="3037217" cy="3157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8A9189A-F4AB-4692-8BDC-FB4F671FC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417" y="1940151"/>
            <a:ext cx="6584267" cy="3554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65B6DB-7974-485D-9953-7E918BB7D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871" y="3125818"/>
            <a:ext cx="6524258" cy="19313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B0385A9-2EE8-4D5A-89A5-13C207419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3024" y="5607830"/>
            <a:ext cx="4870166" cy="88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46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9B6DCC9-108A-4650-A3E8-34914ECFD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098" y="2330768"/>
            <a:ext cx="6229804" cy="98317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001942C-082E-49DA-8B37-58E44F83FF2C}"/>
              </a:ext>
            </a:extLst>
          </p:cNvPr>
          <p:cNvSpPr/>
          <p:nvPr/>
        </p:nvSpPr>
        <p:spPr>
          <a:xfrm>
            <a:off x="838200" y="1690688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For 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B5464B1-62C1-418D-9FBD-5E4A8088E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154" y="1690688"/>
            <a:ext cx="2099492" cy="38865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B98A50-1AD6-4EBF-92AA-6169BD4EC562}"/>
              </a:ext>
            </a:extLst>
          </p:cNvPr>
          <p:cNvSpPr/>
          <p:nvPr/>
        </p:nvSpPr>
        <p:spPr>
          <a:xfrm>
            <a:off x="838199" y="3639231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Solution: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2A7262A-FC7C-45BB-A572-4B08816DD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1553" y="3593442"/>
            <a:ext cx="3046186" cy="46090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5E7C977-AD14-455A-B8EF-20A737CEB5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089"/>
          <a:stretch/>
        </p:blipFill>
        <p:spPr>
          <a:xfrm>
            <a:off x="2764095" y="4218543"/>
            <a:ext cx="4192989" cy="409417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0FA00A3-57DF-4108-BB67-452FF7290361}"/>
              </a:ext>
            </a:extLst>
          </p:cNvPr>
          <p:cNvSpPr/>
          <p:nvPr/>
        </p:nvSpPr>
        <p:spPr>
          <a:xfrm>
            <a:off x="1933371" y="4216480"/>
            <a:ext cx="830724" cy="411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B7D0A39-F87A-4C4C-A429-EB5DB8CFB0AE}"/>
              </a:ext>
            </a:extLst>
          </p:cNvPr>
          <p:cNvSpPr/>
          <p:nvPr/>
        </p:nvSpPr>
        <p:spPr>
          <a:xfrm>
            <a:off x="2764095" y="4715885"/>
            <a:ext cx="8390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where U, V are the matrices of the first k left- and right- singular vectors of T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45E962-E75D-49D2-83DE-4094552CC485}"/>
              </a:ext>
            </a:extLst>
          </p:cNvPr>
          <p:cNvSpPr/>
          <p:nvPr/>
        </p:nvSpPr>
        <p:spPr>
          <a:xfrm>
            <a:off x="838199" y="5265618"/>
            <a:ext cx="10942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Estimation: Given centered data matrices                                       , one can estimate, for example,                                           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C28E08D-D6A6-4364-831D-D0B4F0FE6C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9286" y="5307414"/>
            <a:ext cx="3069826" cy="35043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17D1014-2E81-4387-85E9-9BC8853B1E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3134" y="5815351"/>
            <a:ext cx="3785731" cy="826371"/>
          </a:xfrm>
          <a:prstGeom prst="rect">
            <a:avLst/>
          </a:prstGeom>
        </p:spPr>
      </p:pic>
      <p:sp>
        <p:nvSpPr>
          <p:cNvPr id="23" name="제목 1">
            <a:extLst>
              <a:ext uri="{FF2B5EF4-FFF2-40B4-BE49-F238E27FC236}">
                <a16:creationId xmlns:a16="http://schemas.microsoft.com/office/drawing/2014/main" id="{51A53FB6-B645-4C6C-8650-5B91863E973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9032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Background: Canonical Correlation Analysis (CCA)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2744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1">
            <a:extLst>
              <a:ext uri="{FF2B5EF4-FFF2-40B4-BE49-F238E27FC236}">
                <a16:creationId xmlns:a16="http://schemas.microsoft.com/office/drawing/2014/main" id="{51A53FB6-B645-4C6C-8650-5B91863E973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9032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Background: Kernel CCA (KCCA)</a:t>
            </a:r>
            <a:endParaRPr lang="ko-KR" altLang="en-US" sz="3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180FDAC-B9D9-4EBD-8227-FD9CB28CB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570" y="1689971"/>
            <a:ext cx="6400860" cy="173902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E160E26-6888-4AAE-B337-737D30C35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526" y="3739460"/>
            <a:ext cx="5506308" cy="1567121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11B877F-7758-4829-9DBD-1A19DDCFD5FE}"/>
              </a:ext>
            </a:extLst>
          </p:cNvPr>
          <p:cNvSpPr/>
          <p:nvPr/>
        </p:nvSpPr>
        <p:spPr>
          <a:xfrm>
            <a:off x="1970807" y="3843130"/>
            <a:ext cx="802633" cy="397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082099-FFD5-4BC6-9B8E-1CE2805AD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082" y="4412231"/>
            <a:ext cx="2414081" cy="3416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6DCC4C-9903-4E8E-9AA9-E393E2B19D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124" y="4873163"/>
            <a:ext cx="2936091" cy="2507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BFD1C97-E5D4-4914-85FA-9EB6E266A4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3552" y="5617041"/>
            <a:ext cx="5970104" cy="87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44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1">
            <a:extLst>
              <a:ext uri="{FF2B5EF4-FFF2-40B4-BE49-F238E27FC236}">
                <a16:creationId xmlns:a16="http://schemas.microsoft.com/office/drawing/2014/main" id="{51A53FB6-B645-4C6C-8650-5B91863E973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9032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Background: Kernel CCA (KCCA)</a:t>
            </a:r>
            <a:endParaRPr lang="ko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88FFB9-5BFB-44AD-AFEF-AEECBBCD3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339" y="2814650"/>
            <a:ext cx="7453322" cy="154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23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1">
            <a:extLst>
              <a:ext uri="{FF2B5EF4-FFF2-40B4-BE49-F238E27FC236}">
                <a16:creationId xmlns:a16="http://schemas.microsoft.com/office/drawing/2014/main" id="{51A53FB6-B645-4C6C-8650-5B91863E973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9032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Deep Canonical Correlation Analysis (DCCA)</a:t>
            </a:r>
            <a:endParaRPr lang="ko-KR" altLang="en-US" sz="3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1597C51-4CE9-4B52-9F3B-725013DD0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786" y="1690688"/>
            <a:ext cx="5616427" cy="46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455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1">
            <a:extLst>
              <a:ext uri="{FF2B5EF4-FFF2-40B4-BE49-F238E27FC236}">
                <a16:creationId xmlns:a16="http://schemas.microsoft.com/office/drawing/2014/main" id="{51A53FB6-B645-4C6C-8650-5B91863E973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9032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Deep Canonical Correlation Analysis (DCCA)</a:t>
            </a:r>
            <a:endParaRPr lang="ko-KR" altLang="en-US" sz="3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60B586-336F-44A1-A687-D2512174F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373" y="3331027"/>
            <a:ext cx="6853253" cy="84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35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1">
            <a:extLst>
              <a:ext uri="{FF2B5EF4-FFF2-40B4-BE49-F238E27FC236}">
                <a16:creationId xmlns:a16="http://schemas.microsoft.com/office/drawing/2014/main" id="{51A53FB6-B645-4C6C-8650-5B91863E973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9032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Deep Canonical Correlation Analysis (DCCA)</a:t>
            </a:r>
            <a:endParaRPr lang="ko-KR" altLang="en-US" sz="3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60B586-336F-44A1-A687-D2512174F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213" y="1690688"/>
            <a:ext cx="6339573" cy="78520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9447CF6-748F-46DE-BF47-BB1F13243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870" y="2677020"/>
            <a:ext cx="571550" cy="5105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D3604E8-F985-4004-B1D8-1047452E9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6642" y="2677020"/>
            <a:ext cx="502964" cy="502964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52B051C-C9A6-4CFE-9117-70B2717EB60E}"/>
              </a:ext>
            </a:extLst>
          </p:cNvPr>
          <p:cNvSpPr/>
          <p:nvPr/>
        </p:nvSpPr>
        <p:spPr>
          <a:xfrm rot="5400000">
            <a:off x="6648710" y="2374384"/>
            <a:ext cx="409871" cy="203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85C9BF6-F1FD-4060-A631-4B3A5246A742}"/>
              </a:ext>
            </a:extLst>
          </p:cNvPr>
          <p:cNvSpPr/>
          <p:nvPr/>
        </p:nvSpPr>
        <p:spPr>
          <a:xfrm rot="5400000">
            <a:off x="8203189" y="2374385"/>
            <a:ext cx="409871" cy="203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B237D9-3776-490B-B148-5B7B5EB03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452521"/>
            <a:ext cx="3308945" cy="571159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FC1552F-2F98-4D99-91BC-C388AEB81949}"/>
              </a:ext>
            </a:extLst>
          </p:cNvPr>
          <p:cNvSpPr/>
          <p:nvPr/>
        </p:nvSpPr>
        <p:spPr>
          <a:xfrm>
            <a:off x="4403233" y="44957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79C667C-140E-4BDE-831A-3F11F84473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7729" y="4382107"/>
            <a:ext cx="4952857" cy="59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98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2078</TotalTime>
  <Words>179</Words>
  <Application>Microsoft Office PowerPoint</Application>
  <PresentationFormat>와이드스크린</PresentationFormat>
  <Paragraphs>41</Paragraphs>
  <Slides>15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Deep Canonical Correlation Analysis</vt:lpstr>
      <vt:lpstr>Introduction</vt:lpstr>
      <vt:lpstr>Background: Canonical Correlation Analysis (CCA)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Nowcasting and forecasting the potential domestic and international spread of the 2019-nCoV outbreak originating in Wuhan, China: a modelling study</dc:title>
  <dc:creator>김광우</dc:creator>
  <cp:lastModifiedBy>김광우</cp:lastModifiedBy>
  <cp:revision>98</cp:revision>
  <dcterms:created xsi:type="dcterms:W3CDTF">2022-11-30T19:00:27Z</dcterms:created>
  <dcterms:modified xsi:type="dcterms:W3CDTF">2023-03-23T15:21:18Z</dcterms:modified>
</cp:coreProperties>
</file>