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6" r:id="rId16"/>
    <p:sldId id="273" r:id="rId17"/>
    <p:sldId id="274" r:id="rId18"/>
    <p:sldId id="275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1" y="1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광우" userId="2a936863-4191-4eac-8abe-ae81b37592ba" providerId="ADAL" clId="{29787355-0710-4526-AF4E-80DD2252D673}"/>
  </pc:docChgLst>
  <pc:docChgLst>
    <pc:chgData name="김광우" userId="2a936863-4191-4eac-8abe-ae81b37592ba" providerId="ADAL" clId="{C3533E7E-64C3-476D-999C-14E47A971344}"/>
  </pc:docChgLst>
  <pc:docChgLst>
    <pc:chgData name="김광우" userId="2a936863-4191-4eac-8abe-ae81b37592ba" providerId="ADAL" clId="{91301D0D-1FB5-45AB-B098-20485AFAA36E}"/>
    <pc:docChg chg="undo custSel addSld delSld modSld">
      <pc:chgData name="김광우" userId="2a936863-4191-4eac-8abe-ae81b37592ba" providerId="ADAL" clId="{91301D0D-1FB5-45AB-B098-20485AFAA36E}" dt="2023-10-18T08:34:59.161" v="475" actId="478"/>
      <pc:docMkLst>
        <pc:docMk/>
      </pc:docMkLst>
      <pc:sldChg chg="modSp">
        <pc:chgData name="김광우" userId="2a936863-4191-4eac-8abe-ae81b37592ba" providerId="ADAL" clId="{91301D0D-1FB5-45AB-B098-20485AFAA36E}" dt="2023-10-18T07:43:59.175" v="3" actId="20577"/>
        <pc:sldMkLst>
          <pc:docMk/>
          <pc:sldMk cId="1618576829" sldId="256"/>
        </pc:sldMkLst>
        <pc:spChg chg="mod">
          <ac:chgData name="김광우" userId="2a936863-4191-4eac-8abe-ae81b37592ba" providerId="ADAL" clId="{91301D0D-1FB5-45AB-B098-20485AFAA36E}" dt="2023-10-18T07:43:51.002" v="0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91301D0D-1FB5-45AB-B098-20485AFAA36E}" dt="2023-10-18T07:43:59.175" v="3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  <pc:docChgLst>
    <pc:chgData name="김광우" userId="2a936863-4191-4eac-8abe-ae81b37592ba" providerId="ADAL" clId="{5FAB86BE-EC75-463D-98E5-A4759E3D3A0A}"/>
    <pc:docChg chg="undo custSel addSld delSld modSld">
      <pc:chgData name="김광우" userId="2a936863-4191-4eac-8abe-ae81b37592ba" providerId="ADAL" clId="{5FAB86BE-EC75-463D-98E5-A4759E3D3A0A}" dt="2023-09-07T22:07:07.568" v="4422" actId="20577"/>
      <pc:docMkLst>
        <pc:docMk/>
      </pc:docMkLst>
      <pc:sldChg chg="modSp">
        <pc:chgData name="김광우" userId="2a936863-4191-4eac-8abe-ae81b37592ba" providerId="ADAL" clId="{5FAB86BE-EC75-463D-98E5-A4759E3D3A0A}" dt="2023-09-06T08:29:58" v="15" actId="20577"/>
        <pc:sldMkLst>
          <pc:docMk/>
          <pc:sldMk cId="1618576829" sldId="256"/>
        </pc:sldMkLst>
        <pc:spChg chg="mod">
          <ac:chgData name="김광우" userId="2a936863-4191-4eac-8abe-ae81b37592ba" providerId="ADAL" clId="{5FAB86BE-EC75-463D-98E5-A4759E3D3A0A}" dt="2023-09-06T08:29:42.181" v="0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5FAB86BE-EC75-463D-98E5-A4759E3D3A0A}" dt="2023-09-06T08:29:58" v="15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  <pc:docChgLst>
    <pc:chgData name="김광우" userId="2a936863-4191-4eac-8abe-ae81b37592ba" providerId="ADAL" clId="{5F0F3B8F-F56C-4966-A996-E9713997DF2E}"/>
  </pc:docChgLst>
  <pc:docChgLst>
    <pc:chgData name="김광우" userId="2a936863-4191-4eac-8abe-ae81b37592ba" providerId="ADAL" clId="{ABA5B0FD-F0F8-4D58-8D7C-68057347283E}"/>
    <pc:docChg chg="undo custSel addSld delSld modSld sldOrd">
      <pc:chgData name="김광우" userId="2a936863-4191-4eac-8abe-ae81b37592ba" providerId="ADAL" clId="{ABA5B0FD-F0F8-4D58-8D7C-68057347283E}" dt="2023-10-05T13:48:46.203" v="1256" actId="1076"/>
      <pc:docMkLst>
        <pc:docMk/>
      </pc:docMkLst>
      <pc:sldChg chg="modSp">
        <pc:chgData name="김광우" userId="2a936863-4191-4eac-8abe-ae81b37592ba" providerId="ADAL" clId="{ABA5B0FD-F0F8-4D58-8D7C-68057347283E}" dt="2023-10-05T10:17:16.887" v="13" actId="20577"/>
        <pc:sldMkLst>
          <pc:docMk/>
          <pc:sldMk cId="1618576829" sldId="256"/>
        </pc:sldMkLst>
        <pc:spChg chg="mod">
          <ac:chgData name="김광우" userId="2a936863-4191-4eac-8abe-ae81b37592ba" providerId="ADAL" clId="{ABA5B0FD-F0F8-4D58-8D7C-68057347283E}" dt="2023-10-05T10:17:09.575" v="0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ABA5B0FD-F0F8-4D58-8D7C-68057347283E}" dt="2023-10-05T10:17:16.887" v="13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  <pc:docChgLst>
    <pc:chgData name="김광우" userId="2a936863-4191-4eac-8abe-ae81b37592ba" providerId="ADAL" clId="{57B061C2-47AC-4489-8010-0B15E36C3D4A}"/>
  </pc:docChgLst>
  <pc:docChgLst>
    <pc:chgData name="김광우" userId="2a936863-4191-4eac-8abe-ae81b37592ba" providerId="ADAL" clId="{ECB2002F-B360-415F-863D-4E7009BD5A8F}"/>
  </pc:docChgLst>
  <pc:docChgLst>
    <pc:chgData name="김광우" userId="2a936863-4191-4eac-8abe-ae81b37592ba" providerId="ADAL" clId="{61BFF0F0-FE48-4A63-9F71-93EF6E67BE53}"/>
  </pc:docChgLst>
  <pc:docChgLst>
    <pc:chgData name="김광우" userId="2a936863-4191-4eac-8abe-ae81b37592ba" providerId="ADAL" clId="{DCD68F33-6DAA-4D5D-BD6F-0F494ED638E9}"/>
  </pc:docChgLst>
  <pc:docChgLst>
    <pc:chgData name="김광우" userId="2a936863-4191-4eac-8abe-ae81b37592ba" providerId="ADAL" clId="{0B5392C6-3090-4444-9715-E6E16791759C}"/>
    <pc:docChg chg="undo custSel addSld delSld modSld sldOrd">
      <pc:chgData name="김광우" userId="2a936863-4191-4eac-8abe-ae81b37592ba" providerId="ADAL" clId="{0B5392C6-3090-4444-9715-E6E16791759C}" dt="2023-10-26T15:05:51.927" v="2007" actId="20577"/>
      <pc:docMkLst>
        <pc:docMk/>
      </pc:docMkLst>
      <pc:sldChg chg="modSp">
        <pc:chgData name="김광우" userId="2a936863-4191-4eac-8abe-ae81b37592ba" providerId="ADAL" clId="{0B5392C6-3090-4444-9715-E6E16791759C}" dt="2023-10-26T09:55:32.496" v="4" actId="20577"/>
        <pc:sldMkLst>
          <pc:docMk/>
          <pc:sldMk cId="1618576829" sldId="256"/>
        </pc:sldMkLst>
        <pc:spChg chg="mod">
          <ac:chgData name="김광우" userId="2a936863-4191-4eac-8abe-ae81b37592ba" providerId="ADAL" clId="{0B5392C6-3090-4444-9715-E6E16791759C}" dt="2023-10-26T09:55:27.460" v="0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0B5392C6-3090-4444-9715-E6E16791759C}" dt="2023-10-26T09:55:32.496" v="4" actId="20577"/>
          <ac:spMkLst>
            <pc:docMk/>
            <pc:sldMk cId="1618576829" sldId="256"/>
            <ac:spMk id="3" creationId="{0CA237D8-4A19-41EC-8925-407A8E4C5F48}"/>
          </ac:spMkLst>
        </pc:spChg>
      </pc:sldChg>
      <pc:sldChg chg="addSp delSp modSp add">
        <pc:chgData name="김광우" userId="2a936863-4191-4eac-8abe-ae81b37592ba" providerId="ADAL" clId="{0B5392C6-3090-4444-9715-E6E16791759C}" dt="2023-10-26T10:24:15.360" v="478" actId="20577"/>
        <pc:sldMkLst>
          <pc:docMk/>
          <pc:sldMk cId="21154701" sldId="257"/>
        </pc:sldMkLst>
        <pc:spChg chg="mod">
          <ac:chgData name="김광우" userId="2a936863-4191-4eac-8abe-ae81b37592ba" providerId="ADAL" clId="{0B5392C6-3090-4444-9715-E6E16791759C}" dt="2023-10-26T10:24:15.360" v="478" actId="20577"/>
          <ac:spMkLst>
            <pc:docMk/>
            <pc:sldMk cId="21154701" sldId="257"/>
            <ac:spMk id="2" creationId="{9F77CC9D-A5E9-4072-8D31-5619E39BE1F7}"/>
          </ac:spMkLst>
        </pc:spChg>
        <pc:spChg chg="del">
          <ac:chgData name="김광우" userId="2a936863-4191-4eac-8abe-ae81b37592ba" providerId="ADAL" clId="{0B5392C6-3090-4444-9715-E6E16791759C}" dt="2023-10-26T09:57:55.440" v="36" actId="478"/>
          <ac:spMkLst>
            <pc:docMk/>
            <pc:sldMk cId="21154701" sldId="257"/>
            <ac:spMk id="3" creationId="{5B0DAF38-7246-4761-89F4-58F95CE4FCFA}"/>
          </ac:spMkLst>
        </pc:spChg>
        <pc:spChg chg="add mod">
          <ac:chgData name="김광우" userId="2a936863-4191-4eac-8abe-ae81b37592ba" providerId="ADAL" clId="{0B5392C6-3090-4444-9715-E6E16791759C}" dt="2023-10-26T10:03:13.506" v="59" actId="1076"/>
          <ac:spMkLst>
            <pc:docMk/>
            <pc:sldMk cId="21154701" sldId="257"/>
            <ac:spMk id="5" creationId="{0AD38A6F-5870-4365-9856-A4229DBFB212}"/>
          </ac:spMkLst>
        </pc:spChg>
        <pc:picChg chg="add mod">
          <ac:chgData name="김광우" userId="2a936863-4191-4eac-8abe-ae81b37592ba" providerId="ADAL" clId="{0B5392C6-3090-4444-9715-E6E16791759C}" dt="2023-10-26T10:03:07.303" v="58" actId="1076"/>
          <ac:picMkLst>
            <pc:docMk/>
            <pc:sldMk cId="21154701" sldId="257"/>
            <ac:picMk id="4" creationId="{CA63F032-4CE0-42F1-9D56-45620947F2A7}"/>
          </ac:picMkLst>
        </pc:picChg>
      </pc:sldChg>
      <pc:sldChg chg="del">
        <pc:chgData name="김광우" userId="2a936863-4191-4eac-8abe-ae81b37592ba" providerId="ADAL" clId="{0B5392C6-3090-4444-9715-E6E16791759C}" dt="2023-10-26T09:55:35.311" v="5" actId="2696"/>
        <pc:sldMkLst>
          <pc:docMk/>
          <pc:sldMk cId="1193882178" sldId="257"/>
        </pc:sldMkLst>
      </pc:sldChg>
      <pc:sldChg chg="addSp modSp add">
        <pc:chgData name="김광우" userId="2a936863-4191-4eac-8abe-ae81b37592ba" providerId="ADAL" clId="{0B5392C6-3090-4444-9715-E6E16791759C}" dt="2023-10-26T10:24:18.157" v="481" actId="20577"/>
        <pc:sldMkLst>
          <pc:docMk/>
          <pc:sldMk cId="2366078833" sldId="258"/>
        </pc:sldMkLst>
        <pc:spChg chg="mod">
          <ac:chgData name="김광우" userId="2a936863-4191-4eac-8abe-ae81b37592ba" providerId="ADAL" clId="{0B5392C6-3090-4444-9715-E6E16791759C}" dt="2023-10-26T10:24:18.157" v="481" actId="20577"/>
          <ac:spMkLst>
            <pc:docMk/>
            <pc:sldMk cId="2366078833" sldId="258"/>
            <ac:spMk id="2" creationId="{E702303D-E914-4502-BE29-6BB79D25D2C4}"/>
          </ac:spMkLst>
        </pc:spChg>
        <pc:spChg chg="mod">
          <ac:chgData name="김광우" userId="2a936863-4191-4eac-8abe-ae81b37592ba" providerId="ADAL" clId="{0B5392C6-3090-4444-9715-E6E16791759C}" dt="2023-10-26T10:11:49.184" v="469" actId="20577"/>
          <ac:spMkLst>
            <pc:docMk/>
            <pc:sldMk cId="2366078833" sldId="258"/>
            <ac:spMk id="3" creationId="{2E46D758-A6C5-4A59-BC9E-BBF5BF6BA073}"/>
          </ac:spMkLst>
        </pc:spChg>
        <pc:picChg chg="add mod">
          <ac:chgData name="김광우" userId="2a936863-4191-4eac-8abe-ae81b37592ba" providerId="ADAL" clId="{0B5392C6-3090-4444-9715-E6E16791759C}" dt="2023-10-26T10:06:11.581" v="98" actId="1076"/>
          <ac:picMkLst>
            <pc:docMk/>
            <pc:sldMk cId="2366078833" sldId="258"/>
            <ac:picMk id="4" creationId="{E2496A3C-66CC-49AE-A084-A3C9C65CDD6F}"/>
          </ac:picMkLst>
        </pc:picChg>
        <pc:picChg chg="add mod modCrop">
          <ac:chgData name="김광우" userId="2a936863-4191-4eac-8abe-ae81b37592ba" providerId="ADAL" clId="{0B5392C6-3090-4444-9715-E6E16791759C}" dt="2023-10-26T10:09:13.691" v="312" actId="1076"/>
          <ac:picMkLst>
            <pc:docMk/>
            <pc:sldMk cId="2366078833" sldId="258"/>
            <ac:picMk id="5" creationId="{AF35F9A5-0520-4BE0-8C9C-C7CDC108DD01}"/>
          </ac:picMkLst>
        </pc:picChg>
        <pc:picChg chg="add mod">
          <ac:chgData name="김광우" userId="2a936863-4191-4eac-8abe-ae81b37592ba" providerId="ADAL" clId="{0B5392C6-3090-4444-9715-E6E16791759C}" dt="2023-10-26T10:09:42.645" v="314" actId="1076"/>
          <ac:picMkLst>
            <pc:docMk/>
            <pc:sldMk cId="2366078833" sldId="258"/>
            <ac:picMk id="6" creationId="{2D693097-607F-4195-B943-D36FB6DDC94B}"/>
          </ac:picMkLst>
        </pc:picChg>
        <pc:picChg chg="add mod">
          <ac:chgData name="김광우" userId="2a936863-4191-4eac-8abe-ae81b37592ba" providerId="ADAL" clId="{0B5392C6-3090-4444-9715-E6E16791759C}" dt="2023-10-26T10:10:02.072" v="316" actId="1076"/>
          <ac:picMkLst>
            <pc:docMk/>
            <pc:sldMk cId="2366078833" sldId="258"/>
            <ac:picMk id="7" creationId="{CC0C2D5D-A980-4307-A2F3-B4D91CB2B756}"/>
          </ac:picMkLst>
        </pc:picChg>
        <pc:picChg chg="add mod">
          <ac:chgData name="김광우" userId="2a936863-4191-4eac-8abe-ae81b37592ba" providerId="ADAL" clId="{0B5392C6-3090-4444-9715-E6E16791759C}" dt="2023-10-26T10:11:42.816" v="457" actId="1076"/>
          <ac:picMkLst>
            <pc:docMk/>
            <pc:sldMk cId="2366078833" sldId="258"/>
            <ac:picMk id="8" creationId="{CBD884EA-E821-4466-8490-E0DB1140C3FF}"/>
          </ac:picMkLst>
        </pc:picChg>
        <pc:picChg chg="add mod">
          <ac:chgData name="김광우" userId="2a936863-4191-4eac-8abe-ae81b37592ba" providerId="ADAL" clId="{0B5392C6-3090-4444-9715-E6E16791759C}" dt="2023-10-26T10:12:04.908" v="471" actId="1076"/>
          <ac:picMkLst>
            <pc:docMk/>
            <pc:sldMk cId="2366078833" sldId="258"/>
            <ac:picMk id="9" creationId="{78B27E9E-C722-46FB-A29B-E27ED79564D1}"/>
          </ac:picMkLst>
        </pc:picChg>
      </pc:sldChg>
      <pc:sldChg chg="del">
        <pc:chgData name="김광우" userId="2a936863-4191-4eac-8abe-ae81b37592ba" providerId="ADAL" clId="{0B5392C6-3090-4444-9715-E6E16791759C}" dt="2023-10-26T09:55:35.577" v="6" actId="2696"/>
        <pc:sldMkLst>
          <pc:docMk/>
          <pc:sldMk cId="3346823971" sldId="258"/>
        </pc:sldMkLst>
      </pc:sldChg>
      <pc:sldChg chg="addSp modSp add del">
        <pc:chgData name="김광우" userId="2a936863-4191-4eac-8abe-ae81b37592ba" providerId="ADAL" clId="{0B5392C6-3090-4444-9715-E6E16791759C}" dt="2023-10-26T10:46:42.418" v="672" actId="2696"/>
        <pc:sldMkLst>
          <pc:docMk/>
          <pc:sldMk cId="434460340" sldId="259"/>
        </pc:sldMkLst>
        <pc:spChg chg="mod">
          <ac:chgData name="김광우" userId="2a936863-4191-4eac-8abe-ae81b37592ba" providerId="ADAL" clId="{0B5392C6-3090-4444-9715-E6E16791759C}" dt="2023-10-26T10:24:24.368" v="484"/>
          <ac:spMkLst>
            <pc:docMk/>
            <pc:sldMk cId="434460340" sldId="259"/>
            <ac:spMk id="2" creationId="{351892A3-B95E-46F4-B9DC-4636949986F1}"/>
          </ac:spMkLst>
        </pc:spChg>
        <pc:spChg chg="mod">
          <ac:chgData name="김광우" userId="2a936863-4191-4eac-8abe-ae81b37592ba" providerId="ADAL" clId="{0B5392C6-3090-4444-9715-E6E16791759C}" dt="2023-10-26T10:36:34.816" v="584" actId="20577"/>
          <ac:spMkLst>
            <pc:docMk/>
            <pc:sldMk cId="434460340" sldId="259"/>
            <ac:spMk id="3" creationId="{CDAE10F7-ED37-4952-8544-715BAB20FE63}"/>
          </ac:spMkLst>
        </pc:spChg>
        <pc:picChg chg="add mod">
          <ac:chgData name="김광우" userId="2a936863-4191-4eac-8abe-ae81b37592ba" providerId="ADAL" clId="{0B5392C6-3090-4444-9715-E6E16791759C}" dt="2023-10-26T10:32:42.278" v="559" actId="1076"/>
          <ac:picMkLst>
            <pc:docMk/>
            <pc:sldMk cId="434460340" sldId="259"/>
            <ac:picMk id="4" creationId="{5F0B8967-595A-45A1-ABE4-F2DB57C0F6ED}"/>
          </ac:picMkLst>
        </pc:picChg>
        <pc:picChg chg="add mod">
          <ac:chgData name="김광우" userId="2a936863-4191-4eac-8abe-ae81b37592ba" providerId="ADAL" clId="{0B5392C6-3090-4444-9715-E6E16791759C}" dt="2023-10-26T10:37:01.891" v="586" actId="1076"/>
          <ac:picMkLst>
            <pc:docMk/>
            <pc:sldMk cId="434460340" sldId="259"/>
            <ac:picMk id="5" creationId="{5B74903B-2090-443F-A80A-740991F96102}"/>
          </ac:picMkLst>
        </pc:picChg>
      </pc:sldChg>
      <pc:sldChg chg="del">
        <pc:chgData name="김광우" userId="2a936863-4191-4eac-8abe-ae81b37592ba" providerId="ADAL" clId="{0B5392C6-3090-4444-9715-E6E16791759C}" dt="2023-10-26T09:55:35.843" v="7" actId="2696"/>
        <pc:sldMkLst>
          <pc:docMk/>
          <pc:sldMk cId="3171650657" sldId="259"/>
        </pc:sldMkLst>
      </pc:sldChg>
      <pc:sldChg chg="del">
        <pc:chgData name="김광우" userId="2a936863-4191-4eac-8abe-ae81b37592ba" providerId="ADAL" clId="{0B5392C6-3090-4444-9715-E6E16791759C}" dt="2023-10-26T09:55:36.126" v="8" actId="2696"/>
        <pc:sldMkLst>
          <pc:docMk/>
          <pc:sldMk cId="144860948" sldId="260"/>
        </pc:sldMkLst>
      </pc:sldChg>
      <pc:sldChg chg="modSp add del ord">
        <pc:chgData name="김광우" userId="2a936863-4191-4eac-8abe-ae81b37592ba" providerId="ADAL" clId="{0B5392C6-3090-4444-9715-E6E16791759C}" dt="2023-10-26T14:54:11.504" v="1926" actId="2696"/>
        <pc:sldMkLst>
          <pc:docMk/>
          <pc:sldMk cId="2329924869" sldId="260"/>
        </pc:sldMkLst>
        <pc:spChg chg="mod">
          <ac:chgData name="김광우" userId="2a936863-4191-4eac-8abe-ae81b37592ba" providerId="ADAL" clId="{0B5392C6-3090-4444-9715-E6E16791759C}" dt="2023-10-26T10:25:31.679" v="503" actId="20577"/>
          <ac:spMkLst>
            <pc:docMk/>
            <pc:sldMk cId="2329924869" sldId="260"/>
            <ac:spMk id="2" creationId="{319C936F-31E5-4974-84DD-4BE365B4C65E}"/>
          </ac:spMkLst>
        </pc:spChg>
        <pc:spChg chg="mod">
          <ac:chgData name="김광우" userId="2a936863-4191-4eac-8abe-ae81b37592ba" providerId="ADAL" clId="{0B5392C6-3090-4444-9715-E6E16791759C}" dt="2023-10-26T10:26:08.348" v="511" actId="20577"/>
          <ac:spMkLst>
            <pc:docMk/>
            <pc:sldMk cId="2329924869" sldId="260"/>
            <ac:spMk id="3" creationId="{A2DCA4F8-D956-4477-A5EA-118C54CC6D09}"/>
          </ac:spMkLst>
        </pc:spChg>
      </pc:sldChg>
      <pc:sldChg chg="del">
        <pc:chgData name="김광우" userId="2a936863-4191-4eac-8abe-ae81b37592ba" providerId="ADAL" clId="{0B5392C6-3090-4444-9715-E6E16791759C}" dt="2023-10-26T09:55:36.439" v="9" actId="2696"/>
        <pc:sldMkLst>
          <pc:docMk/>
          <pc:sldMk cId="30253039" sldId="261"/>
        </pc:sldMkLst>
      </pc:sldChg>
      <pc:sldChg chg="addSp modSp add ord">
        <pc:chgData name="김광우" userId="2a936863-4191-4eac-8abe-ae81b37592ba" providerId="ADAL" clId="{0B5392C6-3090-4444-9715-E6E16791759C}" dt="2023-10-26T10:48:03.854" v="673"/>
        <pc:sldMkLst>
          <pc:docMk/>
          <pc:sldMk cId="3097524531" sldId="261"/>
        </pc:sldMkLst>
        <pc:spChg chg="mod">
          <ac:chgData name="김광우" userId="2a936863-4191-4eac-8abe-ae81b37592ba" providerId="ADAL" clId="{0B5392C6-3090-4444-9715-E6E16791759C}" dt="2023-10-26T10:48:03.854" v="673"/>
          <ac:spMkLst>
            <pc:docMk/>
            <pc:sldMk cId="3097524531" sldId="261"/>
            <ac:spMk id="2" creationId="{351892A3-B95E-46F4-B9DC-4636949986F1}"/>
          </ac:spMkLst>
        </pc:spChg>
        <pc:spChg chg="mod">
          <ac:chgData name="김광우" userId="2a936863-4191-4eac-8abe-ae81b37592ba" providerId="ADAL" clId="{0B5392C6-3090-4444-9715-E6E16791759C}" dt="2023-10-26T10:39:38.785" v="661" actId="20577"/>
          <ac:spMkLst>
            <pc:docMk/>
            <pc:sldMk cId="3097524531" sldId="261"/>
            <ac:spMk id="3" creationId="{CDAE10F7-ED37-4952-8544-715BAB20FE63}"/>
          </ac:spMkLst>
        </pc:spChg>
        <pc:picChg chg="mod">
          <ac:chgData name="김광우" userId="2a936863-4191-4eac-8abe-ae81b37592ba" providerId="ADAL" clId="{0B5392C6-3090-4444-9715-E6E16791759C}" dt="2023-10-26T10:39:13.392" v="634" actId="1076"/>
          <ac:picMkLst>
            <pc:docMk/>
            <pc:sldMk cId="3097524531" sldId="261"/>
            <ac:picMk id="4" creationId="{5F0B8967-595A-45A1-ABE4-F2DB57C0F6ED}"/>
          </ac:picMkLst>
        </pc:picChg>
        <pc:picChg chg="mod">
          <ac:chgData name="김광우" userId="2a936863-4191-4eac-8abe-ae81b37592ba" providerId="ADAL" clId="{0B5392C6-3090-4444-9715-E6E16791759C}" dt="2023-10-26T10:39:18.013" v="638" actId="1076"/>
          <ac:picMkLst>
            <pc:docMk/>
            <pc:sldMk cId="3097524531" sldId="261"/>
            <ac:picMk id="5" creationId="{5B74903B-2090-443F-A80A-740991F96102}"/>
          </ac:picMkLst>
        </pc:picChg>
        <pc:picChg chg="add mod">
          <ac:chgData name="김광우" userId="2a936863-4191-4eac-8abe-ae81b37592ba" providerId="ADAL" clId="{0B5392C6-3090-4444-9715-E6E16791759C}" dt="2023-10-26T10:40:24.947" v="669" actId="1076"/>
          <ac:picMkLst>
            <pc:docMk/>
            <pc:sldMk cId="3097524531" sldId="261"/>
            <ac:picMk id="6" creationId="{8411B0EF-34DA-4188-9427-336365FC8AA8}"/>
          </ac:picMkLst>
        </pc:picChg>
        <pc:picChg chg="add mod">
          <ac:chgData name="김광우" userId="2a936863-4191-4eac-8abe-ae81b37592ba" providerId="ADAL" clId="{0B5392C6-3090-4444-9715-E6E16791759C}" dt="2023-10-26T10:40:26.921" v="670" actId="1076"/>
          <ac:picMkLst>
            <pc:docMk/>
            <pc:sldMk cId="3097524531" sldId="261"/>
            <ac:picMk id="7" creationId="{25343697-B93E-412D-A91F-4BB66860B62A}"/>
          </ac:picMkLst>
        </pc:picChg>
      </pc:sldChg>
      <pc:sldChg chg="addSp delSp modSp add">
        <pc:chgData name="김광우" userId="2a936863-4191-4eac-8abe-ae81b37592ba" providerId="ADAL" clId="{0B5392C6-3090-4444-9715-E6E16791759C}" dt="2023-10-26T10:56:05.344" v="741" actId="1076"/>
        <pc:sldMkLst>
          <pc:docMk/>
          <pc:sldMk cId="2564070224" sldId="262"/>
        </pc:sldMkLst>
        <pc:spChg chg="mod">
          <ac:chgData name="김광우" userId="2a936863-4191-4eac-8abe-ae81b37592ba" providerId="ADAL" clId="{0B5392C6-3090-4444-9715-E6E16791759C}" dt="2023-10-26T10:48:23.983" v="675"/>
          <ac:spMkLst>
            <pc:docMk/>
            <pc:sldMk cId="2564070224" sldId="262"/>
            <ac:spMk id="2" creationId="{351892A3-B95E-46F4-B9DC-4636949986F1}"/>
          </ac:spMkLst>
        </pc:spChg>
        <pc:spChg chg="mod">
          <ac:chgData name="김광우" userId="2a936863-4191-4eac-8abe-ae81b37592ba" providerId="ADAL" clId="{0B5392C6-3090-4444-9715-E6E16791759C}" dt="2023-10-26T10:55:59.749" v="740" actId="6549"/>
          <ac:spMkLst>
            <pc:docMk/>
            <pc:sldMk cId="2564070224" sldId="262"/>
            <ac:spMk id="3" creationId="{CDAE10F7-ED37-4952-8544-715BAB20FE63}"/>
          </ac:spMkLst>
        </pc:spChg>
        <pc:picChg chg="del">
          <ac:chgData name="김광우" userId="2a936863-4191-4eac-8abe-ae81b37592ba" providerId="ADAL" clId="{0B5392C6-3090-4444-9715-E6E16791759C}" dt="2023-10-26T10:51:28.781" v="676" actId="478"/>
          <ac:picMkLst>
            <pc:docMk/>
            <pc:sldMk cId="2564070224" sldId="262"/>
            <ac:picMk id="4" creationId="{5F0B8967-595A-45A1-ABE4-F2DB57C0F6ED}"/>
          </ac:picMkLst>
        </pc:picChg>
        <pc:picChg chg="del">
          <ac:chgData name="김광우" userId="2a936863-4191-4eac-8abe-ae81b37592ba" providerId="ADAL" clId="{0B5392C6-3090-4444-9715-E6E16791759C}" dt="2023-10-26T10:52:07.453" v="728" actId="478"/>
          <ac:picMkLst>
            <pc:docMk/>
            <pc:sldMk cId="2564070224" sldId="262"/>
            <ac:picMk id="5" creationId="{5B74903B-2090-443F-A80A-740991F96102}"/>
          </ac:picMkLst>
        </pc:picChg>
        <pc:picChg chg="del">
          <ac:chgData name="김광우" userId="2a936863-4191-4eac-8abe-ae81b37592ba" providerId="ADAL" clId="{0B5392C6-3090-4444-9715-E6E16791759C}" dt="2023-10-26T10:55:57.047" v="738" actId="478"/>
          <ac:picMkLst>
            <pc:docMk/>
            <pc:sldMk cId="2564070224" sldId="262"/>
            <ac:picMk id="6" creationId="{8411B0EF-34DA-4188-9427-336365FC8AA8}"/>
          </ac:picMkLst>
        </pc:picChg>
        <pc:picChg chg="del">
          <ac:chgData name="김광우" userId="2a936863-4191-4eac-8abe-ae81b37592ba" providerId="ADAL" clId="{0B5392C6-3090-4444-9715-E6E16791759C}" dt="2023-10-26T10:55:57.570" v="739" actId="478"/>
          <ac:picMkLst>
            <pc:docMk/>
            <pc:sldMk cId="2564070224" sldId="262"/>
            <ac:picMk id="7" creationId="{25343697-B93E-412D-A91F-4BB66860B62A}"/>
          </ac:picMkLst>
        </pc:picChg>
        <pc:picChg chg="add mod">
          <ac:chgData name="김광우" userId="2a936863-4191-4eac-8abe-ae81b37592ba" providerId="ADAL" clId="{0B5392C6-3090-4444-9715-E6E16791759C}" dt="2023-10-26T10:55:56.133" v="737" actId="1076"/>
          <ac:picMkLst>
            <pc:docMk/>
            <pc:sldMk cId="2564070224" sldId="262"/>
            <ac:picMk id="8" creationId="{BED5A28C-ACB3-409F-983C-AD05A023F2C2}"/>
          </ac:picMkLst>
        </pc:picChg>
        <pc:picChg chg="add mod">
          <ac:chgData name="김광우" userId="2a936863-4191-4eac-8abe-ae81b37592ba" providerId="ADAL" clId="{0B5392C6-3090-4444-9715-E6E16791759C}" dt="2023-10-26T10:56:05.344" v="741" actId="1076"/>
          <ac:picMkLst>
            <pc:docMk/>
            <pc:sldMk cId="2564070224" sldId="262"/>
            <ac:picMk id="9" creationId="{6D188490-3346-4EE8-8F23-2B71E3D82B55}"/>
          </ac:picMkLst>
        </pc:picChg>
      </pc:sldChg>
      <pc:sldChg chg="addSp delSp modSp add">
        <pc:chgData name="김광우" userId="2a936863-4191-4eac-8abe-ae81b37592ba" providerId="ADAL" clId="{0B5392C6-3090-4444-9715-E6E16791759C}" dt="2023-10-26T11:06:03.710" v="792" actId="1076"/>
        <pc:sldMkLst>
          <pc:docMk/>
          <pc:sldMk cId="2618611678" sldId="263"/>
        </pc:sldMkLst>
        <pc:spChg chg="mod">
          <ac:chgData name="김광우" userId="2a936863-4191-4eac-8abe-ae81b37592ba" providerId="ADAL" clId="{0B5392C6-3090-4444-9715-E6E16791759C}" dt="2023-10-26T10:56:45.885" v="744" actId="20577"/>
          <ac:spMkLst>
            <pc:docMk/>
            <pc:sldMk cId="2618611678" sldId="263"/>
            <ac:spMk id="2" creationId="{351892A3-B95E-46F4-B9DC-4636949986F1}"/>
          </ac:spMkLst>
        </pc:spChg>
        <pc:spChg chg="mod">
          <ac:chgData name="김광우" userId="2a936863-4191-4eac-8abe-ae81b37592ba" providerId="ADAL" clId="{0B5392C6-3090-4444-9715-E6E16791759C}" dt="2023-10-26T11:05:56.171" v="790" actId="20577"/>
          <ac:spMkLst>
            <pc:docMk/>
            <pc:sldMk cId="2618611678" sldId="263"/>
            <ac:spMk id="3" creationId="{CDAE10F7-ED37-4952-8544-715BAB20FE63}"/>
          </ac:spMkLst>
        </pc:spChg>
        <pc:picChg chg="add del mod">
          <ac:chgData name="김광우" userId="2a936863-4191-4eac-8abe-ae81b37592ba" providerId="ADAL" clId="{0B5392C6-3090-4444-9715-E6E16791759C}" dt="2023-10-26T11:04:40.586" v="773" actId="478"/>
          <ac:picMkLst>
            <pc:docMk/>
            <pc:sldMk cId="2618611678" sldId="263"/>
            <ac:picMk id="4" creationId="{92482FE0-B159-4F38-8CE8-EC41B6877A47}"/>
          </ac:picMkLst>
        </pc:picChg>
        <pc:picChg chg="add mod">
          <ac:chgData name="김광우" userId="2a936863-4191-4eac-8abe-ae81b37592ba" providerId="ADAL" clId="{0B5392C6-3090-4444-9715-E6E16791759C}" dt="2023-10-26T11:04:33.675" v="769" actId="1076"/>
          <ac:picMkLst>
            <pc:docMk/>
            <pc:sldMk cId="2618611678" sldId="263"/>
            <ac:picMk id="5" creationId="{905ACC9D-4F57-4729-9E86-BA982DA40CE3}"/>
          </ac:picMkLst>
        </pc:picChg>
        <pc:picChg chg="add mod">
          <ac:chgData name="김광우" userId="2a936863-4191-4eac-8abe-ae81b37592ba" providerId="ADAL" clId="{0B5392C6-3090-4444-9715-E6E16791759C}" dt="2023-10-26T11:05:51.882" v="776" actId="1076"/>
          <ac:picMkLst>
            <pc:docMk/>
            <pc:sldMk cId="2618611678" sldId="263"/>
            <ac:picMk id="6" creationId="{7B6E0289-16FF-42C9-A567-8D84B39AF609}"/>
          </ac:picMkLst>
        </pc:picChg>
        <pc:picChg chg="add mod">
          <ac:chgData name="김광우" userId="2a936863-4191-4eac-8abe-ae81b37592ba" providerId="ADAL" clId="{0B5392C6-3090-4444-9715-E6E16791759C}" dt="2023-10-26T11:06:03.710" v="792" actId="1076"/>
          <ac:picMkLst>
            <pc:docMk/>
            <pc:sldMk cId="2618611678" sldId="263"/>
            <ac:picMk id="7" creationId="{BDB8E410-2FD6-401C-8B80-88AE5C03328A}"/>
          </ac:picMkLst>
        </pc:picChg>
        <pc:picChg chg="del">
          <ac:chgData name="김광우" userId="2a936863-4191-4eac-8abe-ae81b37592ba" providerId="ADAL" clId="{0B5392C6-3090-4444-9715-E6E16791759C}" dt="2023-10-26T10:59:44.964" v="765" actId="478"/>
          <ac:picMkLst>
            <pc:docMk/>
            <pc:sldMk cId="2618611678" sldId="263"/>
            <ac:picMk id="8" creationId="{BED5A28C-ACB3-409F-983C-AD05A023F2C2}"/>
          </ac:picMkLst>
        </pc:picChg>
        <pc:picChg chg="del mod">
          <ac:chgData name="김광우" userId="2a936863-4191-4eac-8abe-ae81b37592ba" providerId="ADAL" clId="{0B5392C6-3090-4444-9715-E6E16791759C}" dt="2023-10-26T11:04:30.082" v="767" actId="478"/>
          <ac:picMkLst>
            <pc:docMk/>
            <pc:sldMk cId="2618611678" sldId="263"/>
            <ac:picMk id="9" creationId="{6D188490-3346-4EE8-8F23-2B71E3D82B55}"/>
          </ac:picMkLst>
        </pc:picChg>
      </pc:sldChg>
      <pc:sldChg chg="modSp add">
        <pc:chgData name="김광우" userId="2a936863-4191-4eac-8abe-ae81b37592ba" providerId="ADAL" clId="{0B5392C6-3090-4444-9715-E6E16791759C}" dt="2023-10-26T11:29:50.122" v="796" actId="20577"/>
        <pc:sldMkLst>
          <pc:docMk/>
          <pc:sldMk cId="1783180337" sldId="264"/>
        </pc:sldMkLst>
        <pc:spChg chg="mod">
          <ac:chgData name="김광우" userId="2a936863-4191-4eac-8abe-ae81b37592ba" providerId="ADAL" clId="{0B5392C6-3090-4444-9715-E6E16791759C}" dt="2023-10-26T11:07:28.626" v="794"/>
          <ac:spMkLst>
            <pc:docMk/>
            <pc:sldMk cId="1783180337" sldId="264"/>
            <ac:spMk id="2" creationId="{9178313C-6156-4409-A64F-2D60A06F75F9}"/>
          </ac:spMkLst>
        </pc:spChg>
        <pc:spChg chg="mod">
          <ac:chgData name="김광우" userId="2a936863-4191-4eac-8abe-ae81b37592ba" providerId="ADAL" clId="{0B5392C6-3090-4444-9715-E6E16791759C}" dt="2023-10-26T11:29:50.122" v="796" actId="20577"/>
          <ac:spMkLst>
            <pc:docMk/>
            <pc:sldMk cId="1783180337" sldId="264"/>
            <ac:spMk id="3" creationId="{77F5B97A-BEA7-480F-8EE8-87E41FB1ADB2}"/>
          </ac:spMkLst>
        </pc:spChg>
      </pc:sldChg>
      <pc:sldChg chg="addSp delSp modSp add">
        <pc:chgData name="김광우" userId="2a936863-4191-4eac-8abe-ae81b37592ba" providerId="ADAL" clId="{0B5392C6-3090-4444-9715-E6E16791759C}" dt="2023-10-26T11:42:35.242" v="871" actId="478"/>
        <pc:sldMkLst>
          <pc:docMk/>
          <pc:sldMk cId="549868743" sldId="265"/>
        </pc:sldMkLst>
        <pc:spChg chg="mod">
          <ac:chgData name="김광우" userId="2a936863-4191-4eac-8abe-ae81b37592ba" providerId="ADAL" clId="{0B5392C6-3090-4444-9715-E6E16791759C}" dt="2023-10-26T11:32:08.311" v="798"/>
          <ac:spMkLst>
            <pc:docMk/>
            <pc:sldMk cId="549868743" sldId="265"/>
            <ac:spMk id="2" creationId="{6C987E86-25EE-4404-A633-FCDF09535BA2}"/>
          </ac:spMkLst>
        </pc:spChg>
        <pc:spChg chg="mod">
          <ac:chgData name="김광우" userId="2a936863-4191-4eac-8abe-ae81b37592ba" providerId="ADAL" clId="{0B5392C6-3090-4444-9715-E6E16791759C}" dt="2023-10-26T11:35:36.577" v="854" actId="20577"/>
          <ac:spMkLst>
            <pc:docMk/>
            <pc:sldMk cId="549868743" sldId="265"/>
            <ac:spMk id="3" creationId="{5351F24A-D0A8-4011-831A-1029E826B41E}"/>
          </ac:spMkLst>
        </pc:spChg>
        <pc:picChg chg="add mod">
          <ac:chgData name="김광우" userId="2a936863-4191-4eac-8abe-ae81b37592ba" providerId="ADAL" clId="{0B5392C6-3090-4444-9715-E6E16791759C}" dt="2023-10-26T11:35:19.640" v="842" actId="1076"/>
          <ac:picMkLst>
            <pc:docMk/>
            <pc:sldMk cId="549868743" sldId="265"/>
            <ac:picMk id="4" creationId="{51A73BDE-D9EB-4909-9C12-5A1DA78DE7C4}"/>
          </ac:picMkLst>
        </pc:picChg>
        <pc:picChg chg="add mod">
          <ac:chgData name="김광우" userId="2a936863-4191-4eac-8abe-ae81b37592ba" providerId="ADAL" clId="{0B5392C6-3090-4444-9715-E6E16791759C}" dt="2023-10-26T11:35:32.734" v="844" actId="1076"/>
          <ac:picMkLst>
            <pc:docMk/>
            <pc:sldMk cId="549868743" sldId="265"/>
            <ac:picMk id="5" creationId="{20C2DD33-2686-4AA7-A853-A481986EF60D}"/>
          </ac:picMkLst>
        </pc:picChg>
        <pc:picChg chg="add mod">
          <ac:chgData name="김광우" userId="2a936863-4191-4eac-8abe-ae81b37592ba" providerId="ADAL" clId="{0B5392C6-3090-4444-9715-E6E16791759C}" dt="2023-10-26T11:40:06.394" v="870" actId="1076"/>
          <ac:picMkLst>
            <pc:docMk/>
            <pc:sldMk cId="549868743" sldId="265"/>
            <ac:picMk id="6" creationId="{BF18E079-B271-44F6-B3E5-A800DD611335}"/>
          </ac:picMkLst>
        </pc:picChg>
        <pc:picChg chg="add del mod">
          <ac:chgData name="김광우" userId="2a936863-4191-4eac-8abe-ae81b37592ba" providerId="ADAL" clId="{0B5392C6-3090-4444-9715-E6E16791759C}" dt="2023-10-26T11:42:35.242" v="871" actId="478"/>
          <ac:picMkLst>
            <pc:docMk/>
            <pc:sldMk cId="549868743" sldId="265"/>
            <ac:picMk id="7" creationId="{3FBCE8FA-70C4-4D47-9E7F-F040E7B8F907}"/>
          </ac:picMkLst>
        </pc:picChg>
      </pc:sldChg>
      <pc:sldChg chg="addSp delSp modSp add">
        <pc:chgData name="김광우" userId="2a936863-4191-4eac-8abe-ae81b37592ba" providerId="ADAL" clId="{0B5392C6-3090-4444-9715-E6E16791759C}" dt="2023-10-26T12:14:00.060" v="1070" actId="20577"/>
        <pc:sldMkLst>
          <pc:docMk/>
          <pc:sldMk cId="70191758" sldId="266"/>
        </pc:sldMkLst>
        <pc:spChg chg="mod">
          <ac:chgData name="김광우" userId="2a936863-4191-4eac-8abe-ae81b37592ba" providerId="ADAL" clId="{0B5392C6-3090-4444-9715-E6E16791759C}" dt="2023-10-26T11:46:24.340" v="874" actId="20577"/>
          <ac:spMkLst>
            <pc:docMk/>
            <pc:sldMk cId="70191758" sldId="266"/>
            <ac:spMk id="2" creationId="{4519518F-9065-4AFE-B814-BD7E819C7B5A}"/>
          </ac:spMkLst>
        </pc:spChg>
        <pc:spChg chg="mod">
          <ac:chgData name="김광우" userId="2a936863-4191-4eac-8abe-ae81b37592ba" providerId="ADAL" clId="{0B5392C6-3090-4444-9715-E6E16791759C}" dt="2023-10-26T12:14:00.060" v="1070" actId="20577"/>
          <ac:spMkLst>
            <pc:docMk/>
            <pc:sldMk cId="70191758" sldId="266"/>
            <ac:spMk id="3" creationId="{E5DB616C-A10F-46A9-9B17-BC37A6F3F8FF}"/>
          </ac:spMkLst>
        </pc:spChg>
        <pc:spChg chg="add mod">
          <ac:chgData name="김광우" userId="2a936863-4191-4eac-8abe-ae81b37592ba" providerId="ADAL" clId="{0B5392C6-3090-4444-9715-E6E16791759C}" dt="2023-10-26T12:11:23.867" v="942" actId="1076"/>
          <ac:spMkLst>
            <pc:docMk/>
            <pc:sldMk cId="70191758" sldId="266"/>
            <ac:spMk id="7" creationId="{440EAD4B-96F0-4CFC-9741-78B69CA26939}"/>
          </ac:spMkLst>
        </pc:spChg>
        <pc:picChg chg="add mod">
          <ac:chgData name="김광우" userId="2a936863-4191-4eac-8abe-ae81b37592ba" providerId="ADAL" clId="{0B5392C6-3090-4444-9715-E6E16791759C}" dt="2023-10-26T11:50:25.454" v="887" actId="1076"/>
          <ac:picMkLst>
            <pc:docMk/>
            <pc:sldMk cId="70191758" sldId="266"/>
            <ac:picMk id="4" creationId="{AE8D2A62-A21D-4B72-894B-E1B4C392E575}"/>
          </ac:picMkLst>
        </pc:picChg>
        <pc:picChg chg="add del mod">
          <ac:chgData name="김광우" userId="2a936863-4191-4eac-8abe-ae81b37592ba" providerId="ADAL" clId="{0B5392C6-3090-4444-9715-E6E16791759C}" dt="2023-10-26T12:09:49.337" v="905" actId="478"/>
          <ac:picMkLst>
            <pc:docMk/>
            <pc:sldMk cId="70191758" sldId="266"/>
            <ac:picMk id="5" creationId="{390787C1-F1F6-4704-8D1A-7787EEA248F1}"/>
          </ac:picMkLst>
        </pc:picChg>
        <pc:picChg chg="add mod">
          <ac:chgData name="김광우" userId="2a936863-4191-4eac-8abe-ae81b37592ba" providerId="ADAL" clId="{0B5392C6-3090-4444-9715-E6E16791759C}" dt="2023-10-26T12:13:24.767" v="979" actId="1076"/>
          <ac:picMkLst>
            <pc:docMk/>
            <pc:sldMk cId="70191758" sldId="266"/>
            <ac:picMk id="6" creationId="{8C6474AB-4E0D-4F4F-9F0A-57BD5A6D4006}"/>
          </ac:picMkLst>
        </pc:picChg>
        <pc:picChg chg="add mod">
          <ac:chgData name="김광우" userId="2a936863-4191-4eac-8abe-ae81b37592ba" providerId="ADAL" clId="{0B5392C6-3090-4444-9715-E6E16791759C}" dt="2023-10-26T12:13:23.405" v="978" actId="1076"/>
          <ac:picMkLst>
            <pc:docMk/>
            <pc:sldMk cId="70191758" sldId="266"/>
            <ac:picMk id="8" creationId="{7A131718-D52B-4858-8583-55CAC780B29E}"/>
          </ac:picMkLst>
        </pc:picChg>
      </pc:sldChg>
      <pc:sldChg chg="addSp modSp add">
        <pc:chgData name="김광우" userId="2a936863-4191-4eac-8abe-ae81b37592ba" providerId="ADAL" clId="{0B5392C6-3090-4444-9715-E6E16791759C}" dt="2023-10-26T12:36:33.450" v="1219" actId="1076"/>
        <pc:sldMkLst>
          <pc:docMk/>
          <pc:sldMk cId="4216540864" sldId="267"/>
        </pc:sldMkLst>
        <pc:spChg chg="mod">
          <ac:chgData name="김광우" userId="2a936863-4191-4eac-8abe-ae81b37592ba" providerId="ADAL" clId="{0B5392C6-3090-4444-9715-E6E16791759C}" dt="2023-10-26T12:14:19.368" v="1072"/>
          <ac:spMkLst>
            <pc:docMk/>
            <pc:sldMk cId="4216540864" sldId="267"/>
            <ac:spMk id="2" creationId="{BE7AAFEF-1FAD-4DA6-BC21-976D9F01E46C}"/>
          </ac:spMkLst>
        </pc:spChg>
        <pc:spChg chg="mod">
          <ac:chgData name="김광우" userId="2a936863-4191-4eac-8abe-ae81b37592ba" providerId="ADAL" clId="{0B5392C6-3090-4444-9715-E6E16791759C}" dt="2023-10-26T12:35:02.192" v="1211" actId="20577"/>
          <ac:spMkLst>
            <pc:docMk/>
            <pc:sldMk cId="4216540864" sldId="267"/>
            <ac:spMk id="3" creationId="{C70317D6-CF1D-4B6C-94CE-0407A55862A0}"/>
          </ac:spMkLst>
        </pc:spChg>
        <pc:picChg chg="add mod">
          <ac:chgData name="김광우" userId="2a936863-4191-4eac-8abe-ae81b37592ba" providerId="ADAL" clId="{0B5392C6-3090-4444-9715-E6E16791759C}" dt="2023-10-26T12:35:05.731" v="1212" actId="1076"/>
          <ac:picMkLst>
            <pc:docMk/>
            <pc:sldMk cId="4216540864" sldId="267"/>
            <ac:picMk id="4" creationId="{8E39E24A-A557-4D36-8CA7-97A919F6E793}"/>
          </ac:picMkLst>
        </pc:picChg>
        <pc:picChg chg="add mod">
          <ac:chgData name="김광우" userId="2a936863-4191-4eac-8abe-ae81b37592ba" providerId="ADAL" clId="{0B5392C6-3090-4444-9715-E6E16791759C}" dt="2023-10-26T12:35:08.319" v="1213" actId="1076"/>
          <ac:picMkLst>
            <pc:docMk/>
            <pc:sldMk cId="4216540864" sldId="267"/>
            <ac:picMk id="5" creationId="{A61A3B6F-ABB0-4CB1-B5E9-603B42CA6B3D}"/>
          </ac:picMkLst>
        </pc:picChg>
        <pc:picChg chg="add mod">
          <ac:chgData name="김광우" userId="2a936863-4191-4eac-8abe-ae81b37592ba" providerId="ADAL" clId="{0B5392C6-3090-4444-9715-E6E16791759C}" dt="2023-10-26T12:36:33.450" v="1219" actId="1076"/>
          <ac:picMkLst>
            <pc:docMk/>
            <pc:sldMk cId="4216540864" sldId="267"/>
            <ac:picMk id="6" creationId="{8F72D6E4-9C73-45DF-9596-5262E18D4ED7}"/>
          </ac:picMkLst>
        </pc:picChg>
      </pc:sldChg>
      <pc:sldChg chg="addSp delSp modSp add del">
        <pc:chgData name="김광우" userId="2a936863-4191-4eac-8abe-ae81b37592ba" providerId="ADAL" clId="{0B5392C6-3090-4444-9715-E6E16791759C}" dt="2023-10-26T12:55:51.314" v="1432" actId="20577"/>
        <pc:sldMkLst>
          <pc:docMk/>
          <pc:sldMk cId="101114490" sldId="268"/>
        </pc:sldMkLst>
        <pc:spChg chg="mod">
          <ac:chgData name="김광우" userId="2a936863-4191-4eac-8abe-ae81b37592ba" providerId="ADAL" clId="{0B5392C6-3090-4444-9715-E6E16791759C}" dt="2023-10-26T12:55:51.314" v="1432" actId="20577"/>
          <ac:spMkLst>
            <pc:docMk/>
            <pc:sldMk cId="101114490" sldId="268"/>
            <ac:spMk id="3" creationId="{C70317D6-CF1D-4B6C-94CE-0407A55862A0}"/>
          </ac:spMkLst>
        </pc:spChg>
        <pc:spChg chg="add mod">
          <ac:chgData name="김광우" userId="2a936863-4191-4eac-8abe-ae81b37592ba" providerId="ADAL" clId="{0B5392C6-3090-4444-9715-E6E16791759C}" dt="2023-10-26T12:39:07.984" v="1242" actId="1076"/>
          <ac:spMkLst>
            <pc:docMk/>
            <pc:sldMk cId="101114490" sldId="268"/>
            <ac:spMk id="7" creationId="{6693C6D2-A977-4FD2-BB5A-5304678164CC}"/>
          </ac:spMkLst>
        </pc:spChg>
        <pc:picChg chg="del">
          <ac:chgData name="김광우" userId="2a936863-4191-4eac-8abe-ae81b37592ba" providerId="ADAL" clId="{0B5392C6-3090-4444-9715-E6E16791759C}" dt="2023-10-26T12:37:27.535" v="1221" actId="478"/>
          <ac:picMkLst>
            <pc:docMk/>
            <pc:sldMk cId="101114490" sldId="268"/>
            <ac:picMk id="4" creationId="{8E39E24A-A557-4D36-8CA7-97A919F6E793}"/>
          </ac:picMkLst>
        </pc:picChg>
        <pc:picChg chg="del">
          <ac:chgData name="김광우" userId="2a936863-4191-4eac-8abe-ae81b37592ba" providerId="ADAL" clId="{0B5392C6-3090-4444-9715-E6E16791759C}" dt="2023-10-26T12:37:27.940" v="1222" actId="478"/>
          <ac:picMkLst>
            <pc:docMk/>
            <pc:sldMk cId="101114490" sldId="268"/>
            <ac:picMk id="5" creationId="{A61A3B6F-ABB0-4CB1-B5E9-603B42CA6B3D}"/>
          </ac:picMkLst>
        </pc:picChg>
        <pc:picChg chg="del">
          <ac:chgData name="김광우" userId="2a936863-4191-4eac-8abe-ae81b37592ba" providerId="ADAL" clId="{0B5392C6-3090-4444-9715-E6E16791759C}" dt="2023-10-26T12:37:28.264" v="1223" actId="478"/>
          <ac:picMkLst>
            <pc:docMk/>
            <pc:sldMk cId="101114490" sldId="268"/>
            <ac:picMk id="6" creationId="{8F72D6E4-9C73-45DF-9596-5262E18D4ED7}"/>
          </ac:picMkLst>
        </pc:picChg>
        <pc:picChg chg="add del mod">
          <ac:chgData name="김광우" userId="2a936863-4191-4eac-8abe-ae81b37592ba" providerId="ADAL" clId="{0B5392C6-3090-4444-9715-E6E16791759C}" dt="2023-10-26T12:45:22.129" v="1275" actId="478"/>
          <ac:picMkLst>
            <pc:docMk/>
            <pc:sldMk cId="101114490" sldId="268"/>
            <ac:picMk id="8" creationId="{D2BB7ADC-366D-4FFA-AC88-77AF01101413}"/>
          </ac:picMkLst>
        </pc:picChg>
        <pc:picChg chg="add mod">
          <ac:chgData name="김광우" userId="2a936863-4191-4eac-8abe-ae81b37592ba" providerId="ADAL" clId="{0B5392C6-3090-4444-9715-E6E16791759C}" dt="2023-10-26T12:45:39.783" v="1302" actId="1076"/>
          <ac:picMkLst>
            <pc:docMk/>
            <pc:sldMk cId="101114490" sldId="268"/>
            <ac:picMk id="9" creationId="{A859F3BF-E366-4C5F-AABD-454430FCD49A}"/>
          </ac:picMkLst>
        </pc:picChg>
        <pc:picChg chg="add mod">
          <ac:chgData name="김광우" userId="2a936863-4191-4eac-8abe-ae81b37592ba" providerId="ADAL" clId="{0B5392C6-3090-4444-9715-E6E16791759C}" dt="2023-10-26T12:55:50.354" v="1431" actId="1076"/>
          <ac:picMkLst>
            <pc:docMk/>
            <pc:sldMk cId="101114490" sldId="268"/>
            <ac:picMk id="10" creationId="{4EB93A0F-5F69-40EA-A0F5-6B89EACB0FAF}"/>
          </ac:picMkLst>
        </pc:picChg>
      </pc:sldChg>
      <pc:sldChg chg="add del">
        <pc:chgData name="김광우" userId="2a936863-4191-4eac-8abe-ae81b37592ba" providerId="ADAL" clId="{0B5392C6-3090-4444-9715-E6E16791759C}" dt="2023-10-26T12:45:04.777" v="1273"/>
        <pc:sldMkLst>
          <pc:docMk/>
          <pc:sldMk cId="1039386974" sldId="268"/>
        </pc:sldMkLst>
      </pc:sldChg>
      <pc:sldChg chg="addSp delSp modSp add">
        <pc:chgData name="김광우" userId="2a936863-4191-4eac-8abe-ae81b37592ba" providerId="ADAL" clId="{0B5392C6-3090-4444-9715-E6E16791759C}" dt="2023-10-26T13:30:36.102" v="1747" actId="20577"/>
        <pc:sldMkLst>
          <pc:docMk/>
          <pc:sldMk cId="1014655551" sldId="269"/>
        </pc:sldMkLst>
        <pc:spChg chg="mod">
          <ac:chgData name="김광우" userId="2a936863-4191-4eac-8abe-ae81b37592ba" providerId="ADAL" clId="{0B5392C6-3090-4444-9715-E6E16791759C}" dt="2023-10-26T13:30:36.102" v="1747" actId="20577"/>
          <ac:spMkLst>
            <pc:docMk/>
            <pc:sldMk cId="1014655551" sldId="269"/>
            <ac:spMk id="2" creationId="{2A16F28A-063C-4344-ADDC-6358118CA25C}"/>
          </ac:spMkLst>
        </pc:spChg>
        <pc:spChg chg="mod">
          <ac:chgData name="김광우" userId="2a936863-4191-4eac-8abe-ae81b37592ba" providerId="ADAL" clId="{0B5392C6-3090-4444-9715-E6E16791759C}" dt="2023-10-26T13:09:44.409" v="1486"/>
          <ac:spMkLst>
            <pc:docMk/>
            <pc:sldMk cId="1014655551" sldId="269"/>
            <ac:spMk id="3" creationId="{3219DEB8-8D36-4E00-9AD3-58690C352E50}"/>
          </ac:spMkLst>
        </pc:spChg>
        <pc:picChg chg="add del">
          <ac:chgData name="김광우" userId="2a936863-4191-4eac-8abe-ae81b37592ba" providerId="ADAL" clId="{0B5392C6-3090-4444-9715-E6E16791759C}" dt="2023-10-26T13:06:16.844" v="1461" actId="478"/>
          <ac:picMkLst>
            <pc:docMk/>
            <pc:sldMk cId="1014655551" sldId="269"/>
            <ac:picMk id="4" creationId="{66FC4089-F2F3-4073-9D57-8DC52457AACE}"/>
          </ac:picMkLst>
        </pc:picChg>
      </pc:sldChg>
      <pc:sldChg chg="addSp delSp modSp add">
        <pc:chgData name="김광우" userId="2a936863-4191-4eac-8abe-ae81b37592ba" providerId="ADAL" clId="{0B5392C6-3090-4444-9715-E6E16791759C}" dt="2023-10-26T13:18:38.299" v="1658" actId="1076"/>
        <pc:sldMkLst>
          <pc:docMk/>
          <pc:sldMk cId="2055830454" sldId="270"/>
        </pc:sldMkLst>
        <pc:spChg chg="mod">
          <ac:chgData name="김광우" userId="2a936863-4191-4eac-8abe-ae81b37592ba" providerId="ADAL" clId="{0B5392C6-3090-4444-9715-E6E16791759C}" dt="2023-10-26T13:10:02.544" v="1488"/>
          <ac:spMkLst>
            <pc:docMk/>
            <pc:sldMk cId="2055830454" sldId="270"/>
            <ac:spMk id="2" creationId="{2A16F28A-063C-4344-ADDC-6358118CA25C}"/>
          </ac:spMkLst>
        </pc:spChg>
        <pc:spChg chg="mod">
          <ac:chgData name="김광우" userId="2a936863-4191-4eac-8abe-ae81b37592ba" providerId="ADAL" clId="{0B5392C6-3090-4444-9715-E6E16791759C}" dt="2023-10-26T13:18:31.645" v="1656" actId="20577"/>
          <ac:spMkLst>
            <pc:docMk/>
            <pc:sldMk cId="2055830454" sldId="270"/>
            <ac:spMk id="3" creationId="{3219DEB8-8D36-4E00-9AD3-58690C352E50}"/>
          </ac:spMkLst>
        </pc:spChg>
        <pc:spChg chg="add del mod">
          <ac:chgData name="김광우" userId="2a936863-4191-4eac-8abe-ae81b37592ba" providerId="ADAL" clId="{0B5392C6-3090-4444-9715-E6E16791759C}" dt="2023-10-26T13:09:54.898" v="1487" actId="478"/>
          <ac:spMkLst>
            <pc:docMk/>
            <pc:sldMk cId="2055830454" sldId="270"/>
            <ac:spMk id="5" creationId="{EBA524CF-5DFE-40B1-B140-CDA72E071537}"/>
          </ac:spMkLst>
        </pc:spChg>
        <pc:picChg chg="del">
          <ac:chgData name="김광우" userId="2a936863-4191-4eac-8abe-ae81b37592ba" providerId="ADAL" clId="{0B5392C6-3090-4444-9715-E6E16791759C}" dt="2023-10-26T13:01:36.328" v="1450" actId="478"/>
          <ac:picMkLst>
            <pc:docMk/>
            <pc:sldMk cId="2055830454" sldId="270"/>
            <ac:picMk id="4" creationId="{66FC4089-F2F3-4073-9D57-8DC52457AACE}"/>
          </ac:picMkLst>
        </pc:picChg>
        <pc:picChg chg="add del mod">
          <ac:chgData name="김광우" userId="2a936863-4191-4eac-8abe-ae81b37592ba" providerId="ADAL" clId="{0B5392C6-3090-4444-9715-E6E16791759C}" dt="2023-10-26T13:15:32.144" v="1590" actId="478"/>
          <ac:picMkLst>
            <pc:docMk/>
            <pc:sldMk cId="2055830454" sldId="270"/>
            <ac:picMk id="6" creationId="{F3170A22-C053-4A1F-87CF-7BB76DCD0E6F}"/>
          </ac:picMkLst>
        </pc:picChg>
        <pc:picChg chg="add mod">
          <ac:chgData name="김광우" userId="2a936863-4191-4eac-8abe-ae81b37592ba" providerId="ADAL" clId="{0B5392C6-3090-4444-9715-E6E16791759C}" dt="2023-10-26T13:15:45.318" v="1592" actId="1076"/>
          <ac:picMkLst>
            <pc:docMk/>
            <pc:sldMk cId="2055830454" sldId="270"/>
            <ac:picMk id="7" creationId="{F71769BA-B6C7-4029-9E95-55C712C630FE}"/>
          </ac:picMkLst>
        </pc:picChg>
        <pc:picChg chg="add mod">
          <ac:chgData name="김광우" userId="2a936863-4191-4eac-8abe-ae81b37592ba" providerId="ADAL" clId="{0B5392C6-3090-4444-9715-E6E16791759C}" dt="2023-10-26T13:17:17.465" v="1603" actId="1076"/>
          <ac:picMkLst>
            <pc:docMk/>
            <pc:sldMk cId="2055830454" sldId="270"/>
            <ac:picMk id="8" creationId="{E57D460B-E04F-4171-8C58-6A11741E534A}"/>
          </ac:picMkLst>
        </pc:picChg>
        <pc:picChg chg="add mod">
          <ac:chgData name="김광우" userId="2a936863-4191-4eac-8abe-ae81b37592ba" providerId="ADAL" clId="{0B5392C6-3090-4444-9715-E6E16791759C}" dt="2023-10-26T13:17:50.196" v="1623" actId="1036"/>
          <ac:picMkLst>
            <pc:docMk/>
            <pc:sldMk cId="2055830454" sldId="270"/>
            <ac:picMk id="9" creationId="{0250E4C1-3A39-46F8-AE82-A948F7DB543E}"/>
          </ac:picMkLst>
        </pc:picChg>
        <pc:picChg chg="add mod">
          <ac:chgData name="김광우" userId="2a936863-4191-4eac-8abe-ae81b37592ba" providerId="ADAL" clId="{0B5392C6-3090-4444-9715-E6E16791759C}" dt="2023-10-26T13:18:38.299" v="1658" actId="1076"/>
          <ac:picMkLst>
            <pc:docMk/>
            <pc:sldMk cId="2055830454" sldId="270"/>
            <ac:picMk id="10" creationId="{F9675C10-ECEA-434B-885F-C2EA54914DCB}"/>
          </ac:picMkLst>
        </pc:picChg>
      </pc:sldChg>
      <pc:sldChg chg="addSp delSp modSp add">
        <pc:chgData name="김광우" userId="2a936863-4191-4eac-8abe-ae81b37592ba" providerId="ADAL" clId="{0B5392C6-3090-4444-9715-E6E16791759C}" dt="2023-10-26T13:37:04.452" v="1788"/>
        <pc:sldMkLst>
          <pc:docMk/>
          <pc:sldMk cId="295087843" sldId="271"/>
        </pc:sldMkLst>
        <pc:spChg chg="mod">
          <ac:chgData name="김광우" userId="2a936863-4191-4eac-8abe-ae81b37592ba" providerId="ADAL" clId="{0B5392C6-3090-4444-9715-E6E16791759C}" dt="2023-10-26T13:30:47.247" v="1771" actId="20577"/>
          <ac:spMkLst>
            <pc:docMk/>
            <pc:sldMk cId="295087843" sldId="271"/>
            <ac:spMk id="2" creationId="{7D5A8902-F4AF-4097-9AB0-20708E2DACA3}"/>
          </ac:spMkLst>
        </pc:spChg>
        <pc:spChg chg="mod">
          <ac:chgData name="김광우" userId="2a936863-4191-4eac-8abe-ae81b37592ba" providerId="ADAL" clId="{0B5392C6-3090-4444-9715-E6E16791759C}" dt="2023-10-26T13:37:04.452" v="1788"/>
          <ac:spMkLst>
            <pc:docMk/>
            <pc:sldMk cId="295087843" sldId="271"/>
            <ac:spMk id="3" creationId="{C6D72B41-9857-412B-93E3-185578640328}"/>
          </ac:spMkLst>
        </pc:spChg>
        <pc:picChg chg="add del mod">
          <ac:chgData name="김광우" userId="2a936863-4191-4eac-8abe-ae81b37592ba" providerId="ADAL" clId="{0B5392C6-3090-4444-9715-E6E16791759C}" dt="2023-10-26T13:35:32.921" v="1774" actId="478"/>
          <ac:picMkLst>
            <pc:docMk/>
            <pc:sldMk cId="295087843" sldId="271"/>
            <ac:picMk id="4" creationId="{73548FF5-3C05-49E7-85AD-BB2642DDE1E9}"/>
          </ac:picMkLst>
        </pc:picChg>
        <pc:picChg chg="add del mod">
          <ac:chgData name="김광우" userId="2a936863-4191-4eac-8abe-ae81b37592ba" providerId="ADAL" clId="{0B5392C6-3090-4444-9715-E6E16791759C}" dt="2023-10-26T13:25:15.840" v="1720" actId="478"/>
          <ac:picMkLst>
            <pc:docMk/>
            <pc:sldMk cId="295087843" sldId="271"/>
            <ac:picMk id="5" creationId="{AF323F8F-3B2A-4C7B-BC86-8CBDDF79177B}"/>
          </ac:picMkLst>
        </pc:picChg>
        <pc:picChg chg="add del mod">
          <ac:chgData name="김광우" userId="2a936863-4191-4eac-8abe-ae81b37592ba" providerId="ADAL" clId="{0B5392C6-3090-4444-9715-E6E16791759C}" dt="2023-10-26T13:35:32.362" v="1773" actId="478"/>
          <ac:picMkLst>
            <pc:docMk/>
            <pc:sldMk cId="295087843" sldId="271"/>
            <ac:picMk id="6" creationId="{0AECA213-E36F-41E9-AA64-7F4142F8A29D}"/>
          </ac:picMkLst>
        </pc:picChg>
      </pc:sldChg>
      <pc:sldChg chg="addSp delSp modSp add">
        <pc:chgData name="김광우" userId="2a936863-4191-4eac-8abe-ae81b37592ba" providerId="ADAL" clId="{0B5392C6-3090-4444-9715-E6E16791759C}" dt="2023-10-26T13:58:35.771" v="1838" actId="1076"/>
        <pc:sldMkLst>
          <pc:docMk/>
          <pc:sldMk cId="741986807" sldId="272"/>
        </pc:sldMkLst>
        <pc:spChg chg="mod">
          <ac:chgData name="김광우" userId="2a936863-4191-4eac-8abe-ae81b37592ba" providerId="ADAL" clId="{0B5392C6-3090-4444-9715-E6E16791759C}" dt="2023-10-26T13:58:26.221" v="1834" actId="20577"/>
          <ac:spMkLst>
            <pc:docMk/>
            <pc:sldMk cId="741986807" sldId="272"/>
            <ac:spMk id="2" creationId="{028312FB-7C3D-4EF8-86CB-A8630827ED09}"/>
          </ac:spMkLst>
        </pc:spChg>
        <pc:spChg chg="del">
          <ac:chgData name="김광우" userId="2a936863-4191-4eac-8abe-ae81b37592ba" providerId="ADAL" clId="{0B5392C6-3090-4444-9715-E6E16791759C}" dt="2023-10-26T13:58:29.038" v="1835" actId="478"/>
          <ac:spMkLst>
            <pc:docMk/>
            <pc:sldMk cId="741986807" sldId="272"/>
            <ac:spMk id="3" creationId="{BE204376-D74B-490D-A59E-6EA42A49CDA4}"/>
          </ac:spMkLst>
        </pc:spChg>
        <pc:picChg chg="add mod">
          <ac:chgData name="김광우" userId="2a936863-4191-4eac-8abe-ae81b37592ba" providerId="ADAL" clId="{0B5392C6-3090-4444-9715-E6E16791759C}" dt="2023-10-26T13:58:35.771" v="1838" actId="1076"/>
          <ac:picMkLst>
            <pc:docMk/>
            <pc:sldMk cId="741986807" sldId="272"/>
            <ac:picMk id="4" creationId="{537631B1-57BF-4125-B8C1-30A9A065BDB2}"/>
          </ac:picMkLst>
        </pc:picChg>
      </pc:sldChg>
      <pc:sldChg chg="addSp modSp add">
        <pc:chgData name="김광우" userId="2a936863-4191-4eac-8abe-ae81b37592ba" providerId="ADAL" clId="{0B5392C6-3090-4444-9715-E6E16791759C}" dt="2023-10-26T14:47:59.392" v="1863" actId="1076"/>
        <pc:sldMkLst>
          <pc:docMk/>
          <pc:sldMk cId="2842672693" sldId="273"/>
        </pc:sldMkLst>
        <pc:spChg chg="mod">
          <ac:chgData name="김광우" userId="2a936863-4191-4eac-8abe-ae81b37592ba" providerId="ADAL" clId="{0B5392C6-3090-4444-9715-E6E16791759C}" dt="2023-10-26T14:12:28.875" v="1853"/>
          <ac:spMkLst>
            <pc:docMk/>
            <pc:sldMk cId="2842672693" sldId="273"/>
            <ac:spMk id="2" creationId="{8C8F19A9-E67D-43E4-9BB0-9ECF14CA3349}"/>
          </ac:spMkLst>
        </pc:spChg>
        <pc:spChg chg="mod">
          <ac:chgData name="김광우" userId="2a936863-4191-4eac-8abe-ae81b37592ba" providerId="ADAL" clId="{0B5392C6-3090-4444-9715-E6E16791759C}" dt="2023-10-26T14:16:49.472" v="1860" actId="20577"/>
          <ac:spMkLst>
            <pc:docMk/>
            <pc:sldMk cId="2842672693" sldId="273"/>
            <ac:spMk id="3" creationId="{3171D133-DCB4-4468-BBB0-B1DB028E94AA}"/>
          </ac:spMkLst>
        </pc:spChg>
        <pc:spChg chg="add mod">
          <ac:chgData name="김광우" userId="2a936863-4191-4eac-8abe-ae81b37592ba" providerId="ADAL" clId="{0B5392C6-3090-4444-9715-E6E16791759C}" dt="2023-10-26T14:13:35.161" v="1857" actId="1076"/>
          <ac:spMkLst>
            <pc:docMk/>
            <pc:sldMk cId="2842672693" sldId="273"/>
            <ac:spMk id="4" creationId="{2EA839C1-4754-47BB-AE96-8EB748756FBE}"/>
          </ac:spMkLst>
        </pc:spChg>
        <pc:picChg chg="add mod">
          <ac:chgData name="김광우" userId="2a936863-4191-4eac-8abe-ae81b37592ba" providerId="ADAL" clId="{0B5392C6-3090-4444-9715-E6E16791759C}" dt="2023-10-26T14:47:59.392" v="1863" actId="1076"/>
          <ac:picMkLst>
            <pc:docMk/>
            <pc:sldMk cId="2842672693" sldId="273"/>
            <ac:picMk id="5" creationId="{3B240F3A-E3A1-4AFA-9EB9-B2EE4A9DB6AA}"/>
          </ac:picMkLst>
        </pc:picChg>
      </pc:sldChg>
      <pc:sldChg chg="addSp delSp modSp add">
        <pc:chgData name="김광우" userId="2a936863-4191-4eac-8abe-ae81b37592ba" providerId="ADAL" clId="{0B5392C6-3090-4444-9715-E6E16791759C}" dt="2023-10-26T14:50:41.055" v="1912" actId="1076"/>
        <pc:sldMkLst>
          <pc:docMk/>
          <pc:sldMk cId="558119286" sldId="274"/>
        </pc:sldMkLst>
        <pc:spChg chg="mod">
          <ac:chgData name="김광우" userId="2a936863-4191-4eac-8abe-ae81b37592ba" providerId="ADAL" clId="{0B5392C6-3090-4444-9715-E6E16791759C}" dt="2023-10-26T14:49:56.770" v="1908" actId="20577"/>
          <ac:spMkLst>
            <pc:docMk/>
            <pc:sldMk cId="558119286" sldId="274"/>
            <ac:spMk id="3" creationId="{3171D133-DCB4-4468-BBB0-B1DB028E94AA}"/>
          </ac:spMkLst>
        </pc:spChg>
        <pc:picChg chg="del">
          <ac:chgData name="김광우" userId="2a936863-4191-4eac-8abe-ae81b37592ba" providerId="ADAL" clId="{0B5392C6-3090-4444-9715-E6E16791759C}" dt="2023-10-26T14:50:00.702" v="1909" actId="478"/>
          <ac:picMkLst>
            <pc:docMk/>
            <pc:sldMk cId="558119286" sldId="274"/>
            <ac:picMk id="5" creationId="{3B240F3A-E3A1-4AFA-9EB9-B2EE4A9DB6AA}"/>
          </ac:picMkLst>
        </pc:picChg>
        <pc:picChg chg="add mod">
          <ac:chgData name="김광우" userId="2a936863-4191-4eac-8abe-ae81b37592ba" providerId="ADAL" clId="{0B5392C6-3090-4444-9715-E6E16791759C}" dt="2023-10-26T14:50:41.055" v="1912" actId="1076"/>
          <ac:picMkLst>
            <pc:docMk/>
            <pc:sldMk cId="558119286" sldId="274"/>
            <ac:picMk id="6" creationId="{78830A72-79AB-48D6-A95B-E946CAD62170}"/>
          </ac:picMkLst>
        </pc:picChg>
      </pc:sldChg>
      <pc:sldChg chg="add del">
        <pc:chgData name="김광우" userId="2a936863-4191-4eac-8abe-ae81b37592ba" providerId="ADAL" clId="{0B5392C6-3090-4444-9715-E6E16791759C}" dt="2023-10-26T14:49:36.835" v="1865" actId="2696"/>
        <pc:sldMkLst>
          <pc:docMk/>
          <pc:sldMk cId="3381896441" sldId="274"/>
        </pc:sldMkLst>
      </pc:sldChg>
      <pc:sldChg chg="addSp delSp modSp add">
        <pc:chgData name="김광우" userId="2a936863-4191-4eac-8abe-ae81b37592ba" providerId="ADAL" clId="{0B5392C6-3090-4444-9715-E6E16791759C}" dt="2023-10-26T14:55:46.426" v="1929" actId="1076"/>
        <pc:sldMkLst>
          <pc:docMk/>
          <pc:sldMk cId="522092884" sldId="275"/>
        </pc:sldMkLst>
        <pc:spChg chg="del mod">
          <ac:chgData name="김광우" userId="2a936863-4191-4eac-8abe-ae81b37592ba" providerId="ADAL" clId="{0B5392C6-3090-4444-9715-E6E16791759C}" dt="2023-10-26T14:55:43.543" v="1928" actId="478"/>
          <ac:spMkLst>
            <pc:docMk/>
            <pc:sldMk cId="522092884" sldId="275"/>
            <ac:spMk id="3" creationId="{3171D133-DCB4-4468-BBB0-B1DB028E94AA}"/>
          </ac:spMkLst>
        </pc:spChg>
        <pc:picChg chg="add mod">
          <ac:chgData name="김광우" userId="2a936863-4191-4eac-8abe-ae81b37592ba" providerId="ADAL" clId="{0B5392C6-3090-4444-9715-E6E16791759C}" dt="2023-10-26T14:55:46.426" v="1929" actId="1076"/>
          <ac:picMkLst>
            <pc:docMk/>
            <pc:sldMk cId="522092884" sldId="275"/>
            <ac:picMk id="5" creationId="{12500AFE-54C7-49B7-9A71-C64BDBCF109D}"/>
          </ac:picMkLst>
        </pc:picChg>
        <pc:picChg chg="del">
          <ac:chgData name="김광우" userId="2a936863-4191-4eac-8abe-ae81b37592ba" providerId="ADAL" clId="{0B5392C6-3090-4444-9715-E6E16791759C}" dt="2023-10-26T14:53:33.412" v="1916" actId="478"/>
          <ac:picMkLst>
            <pc:docMk/>
            <pc:sldMk cId="522092884" sldId="275"/>
            <ac:picMk id="6" creationId="{78830A72-79AB-48D6-A95B-E946CAD62170}"/>
          </ac:picMkLst>
        </pc:picChg>
      </pc:sldChg>
      <pc:sldChg chg="add del">
        <pc:chgData name="김광우" userId="2a936863-4191-4eac-8abe-ae81b37592ba" providerId="ADAL" clId="{0B5392C6-3090-4444-9715-E6E16791759C}" dt="2023-10-26T14:50:59.035" v="1914" actId="2696"/>
        <pc:sldMkLst>
          <pc:docMk/>
          <pc:sldMk cId="1237575622" sldId="275"/>
        </pc:sldMkLst>
      </pc:sldChg>
      <pc:sldChg chg="addSp delSp modSp add">
        <pc:chgData name="김광우" userId="2a936863-4191-4eac-8abe-ae81b37592ba" providerId="ADAL" clId="{0B5392C6-3090-4444-9715-E6E16791759C}" dt="2023-10-26T15:05:51.927" v="2007" actId="20577"/>
        <pc:sldMkLst>
          <pc:docMk/>
          <pc:sldMk cId="1930171577" sldId="276"/>
        </pc:sldMkLst>
        <pc:spChg chg="mod">
          <ac:chgData name="김광우" userId="2a936863-4191-4eac-8abe-ae81b37592ba" providerId="ADAL" clId="{0B5392C6-3090-4444-9715-E6E16791759C}" dt="2023-10-26T14:57:45.570" v="1944"/>
          <ac:spMkLst>
            <pc:docMk/>
            <pc:sldMk cId="1930171577" sldId="276"/>
            <ac:spMk id="2" creationId="{FA1D9B87-3796-48F4-811E-D762197988B1}"/>
          </ac:spMkLst>
        </pc:spChg>
        <pc:spChg chg="mod">
          <ac:chgData name="김광우" userId="2a936863-4191-4eac-8abe-ae81b37592ba" providerId="ADAL" clId="{0B5392C6-3090-4444-9715-E6E16791759C}" dt="2023-10-26T15:05:51.927" v="2007" actId="20577"/>
          <ac:spMkLst>
            <pc:docMk/>
            <pc:sldMk cId="1930171577" sldId="276"/>
            <ac:spMk id="3" creationId="{49C0333B-DF8A-4114-B9AA-CEF0854CFB90}"/>
          </ac:spMkLst>
        </pc:spChg>
        <pc:spChg chg="add mod">
          <ac:chgData name="김광우" userId="2a936863-4191-4eac-8abe-ae81b37592ba" providerId="ADAL" clId="{0B5392C6-3090-4444-9715-E6E16791759C}" dt="2023-10-26T15:01:04.449" v="1958" actId="1076"/>
          <ac:spMkLst>
            <pc:docMk/>
            <pc:sldMk cId="1930171577" sldId="276"/>
            <ac:spMk id="4" creationId="{F0FDBD92-416C-4D3D-8681-AD032144EA45}"/>
          </ac:spMkLst>
        </pc:spChg>
        <pc:picChg chg="add del mod">
          <ac:chgData name="김광우" userId="2a936863-4191-4eac-8abe-ae81b37592ba" providerId="ADAL" clId="{0B5392C6-3090-4444-9715-E6E16791759C}" dt="2023-10-26T15:02:28.863" v="1961" actId="478"/>
          <ac:picMkLst>
            <pc:docMk/>
            <pc:sldMk cId="1930171577" sldId="276"/>
            <ac:picMk id="5" creationId="{6CBC4484-6E5C-482B-B766-37108EA71CE1}"/>
          </ac:picMkLst>
        </pc:picChg>
        <pc:picChg chg="add mod">
          <ac:chgData name="김광우" userId="2a936863-4191-4eac-8abe-ae81b37592ba" providerId="ADAL" clId="{0B5392C6-3090-4444-9715-E6E16791759C}" dt="2023-10-26T15:04:11.665" v="1976" actId="1076"/>
          <ac:picMkLst>
            <pc:docMk/>
            <pc:sldMk cId="1930171577" sldId="276"/>
            <ac:picMk id="6" creationId="{ED5A5402-310E-45A3-8FF4-23C5536DE85B}"/>
          </ac:picMkLst>
        </pc:picChg>
        <pc:picChg chg="add mod">
          <ac:chgData name="김광우" userId="2a936863-4191-4eac-8abe-ae81b37592ba" providerId="ADAL" clId="{0B5392C6-3090-4444-9715-E6E16791759C}" dt="2023-10-26T15:04:23.754" v="1978" actId="1076"/>
          <ac:picMkLst>
            <pc:docMk/>
            <pc:sldMk cId="1930171577" sldId="276"/>
            <ac:picMk id="7" creationId="{C952F925-BC37-453D-95D4-4CBB43AEF61E}"/>
          </ac:picMkLst>
        </pc:picChg>
      </pc:sldChg>
    </pc:docChg>
  </pc:docChgLst>
  <pc:docChgLst>
    <pc:chgData name="김광우" userId="2a936863-4191-4eac-8abe-ae81b37592ba" providerId="ADAL" clId="{4FA1FDA2-3626-451B-9501-B23AE616AE62}"/>
  </pc:docChgLst>
  <pc:docChgLst>
    <pc:chgData name="김광우" userId="2a936863-4191-4eac-8abe-ae81b37592ba" providerId="ADAL" clId="{ACB31E07-B23F-4870-9CBD-64AD9E4D60CF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000A-431C-40B1-A2C8-FE0FFCC58DF1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94519-E400-4ABE-B707-9CEC1079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5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2CC55-66E8-494C-8E70-F44236095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DFF47F-41B2-4260-BF83-593958DC5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101DF-4BB7-484A-A78B-9CEF7191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14D23-D0AD-4F89-BEAC-800F5674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330E4-858D-4D3F-8D08-19F331A1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7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C44F-6806-4E34-BAA0-1DA2956A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28567-7EF3-498E-B289-1B87BD7C9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69043-BBFC-42AA-BA17-DF80D36B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479B6-BED8-429E-94AD-F33FA50C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C43F5-82BE-4E61-9E22-8233B61C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11ED3-DC97-4A99-8A35-D207BF13E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6116F-E74F-4750-A7A2-E14B1AAFC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AB2C9-A3BE-403D-A214-0CCC46FF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27754-F9A8-4B36-854E-CAE014CD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CC27B-BB00-4B53-9AD8-D69750E1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4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CAFDE-67EB-4EC9-9883-14733FF9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D3E72-F996-47C2-A9E8-F3AC65A9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1F7F1-7E1A-45EC-AA2E-529D4506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FE68C-5A6A-4C5D-8AC3-A90A620C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7C4D1-056A-4881-9232-D0CA2997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9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ECC6F-2D55-4742-A260-4F42BEB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F098E-B633-4CFA-99FC-1DC05EBE5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41132-B9CE-4534-820B-49B1EF19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9FE8-25D0-4580-BD2E-FC8DD3B7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EDA55-1196-423D-AABA-B2702243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2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8FCBA-F7C9-4BFB-9663-F7E545A4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7D421-E528-4DFE-AA7F-1F36D3808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44B55-F560-4BD4-833D-6C1567991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F44FE-D339-480F-8FA3-627413E9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5F798-8FB8-4239-B5BE-F2C7C362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BEC6F-0E86-40BF-9C6F-EB8A83A0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0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4D79E-891F-4D3F-92E1-F648604E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F885E-BC07-48EA-B7AA-9D5BF85E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623F6-2A32-4190-9DE7-3EB4D5DA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3FD6D2-A4E8-48A0-A740-19975E07C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E19EF7-0B7A-4CB9-AE9F-625711D23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5AF19-915D-4E01-BD7E-C4B35337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F133C1-C575-4CB7-ABF1-32931957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413CF3-543C-4694-9158-9168CB89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A8B2-A1AF-4DD8-ACB0-16994261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780A4D-0E91-4C76-A549-1B4A9AC8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6E20B3-CA97-4AE4-97F3-D6A32E44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0D3FF0-B671-4EDE-9AD2-52421659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1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8B4F63-0F01-4F11-80BE-2EB3ACFB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53E240-57B4-41FB-921A-386B1A9E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DB4DF-0A1C-4DB4-A292-D0C99985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5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F8959-D7E7-4DF4-BF9B-0A6AB0BA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CC0B1-349C-47BB-9A7E-8DF2829B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8527D-C600-49A1-A260-FADF5977B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22013-1050-4021-B0CB-BD5CC8EB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2F766-BF61-4AE0-9386-EB44CEFD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78BE0-2238-487F-A192-10D62276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1146E-9FE5-4458-8167-BEA18E38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468FB4-2BA2-4284-8FF8-3C2B52EBF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484BF-B292-4195-A0DD-8260B13F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BBB45-74D2-4AB5-A325-145F6330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BBDF6-C4D3-4A8C-9E85-8E3A212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FE7F52-6734-4A55-A4FB-DD3A4F7D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73F103-78F4-42C6-BBAA-A5A4A8C3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EAC87-B837-4C49-9017-DFF20587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D6DF3-A920-4E9B-AA1D-4EB0FF767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DA48-A317-485B-887C-EFAC093F16D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868DD-0610-44E7-82E1-70D77E6C4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46731-1906-44FB-92EE-77B3B7D83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3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BCAFC-47AB-4F39-A98F-D426490B3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Majorization-Minimization Algorithms in Signal Processing, Communications, and Machine Learning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A237D8-4A19-41EC-8925-407A8E4C5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Oct. 26, 2023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57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AAFEF-1FAD-4DA6-BC21-976D9F01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Convexity Inequality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317D6-CF1D-4B6C-94CE-0407A558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4 (Jensen’s Inequality): We will later see EM is a special case of MM.</a:t>
            </a:r>
          </a:p>
          <a:p>
            <a:endParaRPr lang="en-US" altLang="ko-KR" dirty="0"/>
          </a:p>
          <a:p>
            <a:r>
              <a:rPr lang="en-US" altLang="ko-KR" dirty="0"/>
              <a:t>Example 5: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Cf. (Example 1)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39E24A-A557-4D36-8CA7-97A919F6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570" y="3048711"/>
            <a:ext cx="5791702" cy="19051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1A3B6F-ABB0-4CB1-B5E9-603B42CA6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654" y="5111961"/>
            <a:ext cx="5143946" cy="16765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72D6E4-9C73-45DF-9596-5262E18D4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8628" y="4816331"/>
            <a:ext cx="2365925" cy="191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4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AAFEF-1FAD-4DA6-BC21-976D9F01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Convexity Inequality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317D6-CF1D-4B6C-94CE-0407A558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6: convexity of 1/x gives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Example 7: For a convex function f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a and </a:t>
            </a:r>
            <a:r>
              <a:rPr lang="en-US" altLang="ko-KR" dirty="0" err="1"/>
              <a:t>xt</a:t>
            </a:r>
            <a:r>
              <a:rPr lang="en-US" altLang="ko-KR" dirty="0"/>
              <a:t> are positive, it was proposed in medical imaging.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93C6D2-A977-4FD2-BB5A-5304678164CC}"/>
              </a:ext>
            </a:extLst>
          </p:cNvPr>
          <p:cNvSpPr/>
          <p:nvPr/>
        </p:nvSpPr>
        <p:spPr>
          <a:xfrm>
            <a:off x="838200" y="6308209"/>
            <a:ext cx="11024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D. R. Hunter and K. Lange, “A tutorial on MM algorithms,” Am. Statist., vol. 58, no. 1, pp. 30–37, 2004.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59F3BF-E366-4C5F-AABD-454430FCD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96" y="2513319"/>
            <a:ext cx="3543607" cy="8916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B93A0F-5F69-40EA-A0F5-6B89EACB0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922" y="4364192"/>
            <a:ext cx="4778154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6F28A-063C-4344-ADDC-6358118C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Omitted upper bounds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9DEB8-8D36-4E00-9AD3-58690C35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Construction by Second Order Taylor Expansion</a:t>
            </a:r>
          </a:p>
          <a:p>
            <a:r>
              <a:rPr lang="en-US" altLang="ko-KR" dirty="0"/>
              <a:t>Arithmetic-Geometric Mean Inequality</a:t>
            </a:r>
          </a:p>
          <a:p>
            <a:r>
              <a:rPr lang="en-US" altLang="ko-KR" dirty="0"/>
              <a:t>Cauchy-Schwartz Inequality</a:t>
            </a:r>
          </a:p>
          <a:p>
            <a:r>
              <a:rPr lang="en-US" altLang="ko-KR" dirty="0"/>
              <a:t>Schur Complement</a:t>
            </a:r>
          </a:p>
          <a:p>
            <a:r>
              <a:rPr lang="en-US" altLang="ko-KR" dirty="0"/>
              <a:t>Generalization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655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6F28A-063C-4344-ADDC-6358118C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EM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9DEB8-8D36-4E00-9AD3-58690C35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0716" cy="4351338"/>
          </a:xfrm>
        </p:spPr>
        <p:txBody>
          <a:bodyPr/>
          <a:lstStyle/>
          <a:p>
            <a:r>
              <a:rPr lang="en-US" altLang="ko-KR" dirty="0"/>
              <a:t>Denote the observed variable by x and the latent variable by z</a:t>
            </a:r>
          </a:p>
          <a:p>
            <a:r>
              <a:rPr lang="en-US" altLang="ko-KR" dirty="0"/>
              <a:t>Note that</a:t>
            </a:r>
          </a:p>
          <a:p>
            <a:r>
              <a:rPr lang="en-US" altLang="ko-KR" dirty="0"/>
              <a:t>E-step:</a:t>
            </a:r>
          </a:p>
          <a:p>
            <a:r>
              <a:rPr lang="en-US" altLang="ko-KR" dirty="0"/>
              <a:t>M-step:</a:t>
            </a:r>
          </a:p>
          <a:p>
            <a:r>
              <a:rPr lang="en-US" altLang="ko-KR" dirty="0"/>
              <a:t>(Jensen’s Inequality)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1769BA-B6C7-4029-9E95-55C712C6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709" y="2372210"/>
            <a:ext cx="4244708" cy="3810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7D460B-E04F-4171-8C58-6A11741E5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940" y="2888180"/>
            <a:ext cx="3391194" cy="4038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50E4C1-3A39-46F8-AE82-A948F7DB5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772" y="3388629"/>
            <a:ext cx="2606266" cy="5182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675C10-ECEA-434B-885F-C2EA54914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963" y="3906834"/>
            <a:ext cx="4313294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30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A8902-F4AF-4097-9AB0-20708E2D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Omitted frameworks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72B41-9857-412B-93E3-18557864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751"/>
            <a:ext cx="10515600" cy="4351338"/>
          </a:xfrm>
        </p:spPr>
        <p:txBody>
          <a:bodyPr/>
          <a:lstStyle/>
          <a:p>
            <a:r>
              <a:rPr lang="en-US" altLang="ko-KR" dirty="0"/>
              <a:t>Cyclic Minimization</a:t>
            </a:r>
          </a:p>
          <a:p>
            <a:r>
              <a:rPr lang="en-US" altLang="ko-KR" dirty="0"/>
              <a:t>DC Programming and Concave-Convex Procedure</a:t>
            </a:r>
          </a:p>
          <a:p>
            <a:r>
              <a:rPr lang="en-US" altLang="ko-KR" dirty="0"/>
              <a:t>Proximal Minimization</a:t>
            </a:r>
          </a:p>
          <a:p>
            <a:r>
              <a:rPr lang="en-US" altLang="ko-KR" dirty="0"/>
              <a:t>Variable Metric Splitting Method for Non-Smooth Optimization</a:t>
            </a:r>
          </a:p>
          <a:p>
            <a:r>
              <a:rPr lang="en-US" altLang="ko-KR" dirty="0"/>
              <a:t>Successive Convex Approximation (SCA) Algorithms</a:t>
            </a:r>
          </a:p>
          <a:p>
            <a:r>
              <a:rPr lang="en-US" altLang="ko-KR" dirty="0"/>
              <a:t>Subspace MM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87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D9B87-3796-48F4-811E-D7621979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Application: First Order Taylor Expansion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0333B-DF8A-4114-B9AA-CEF0854CF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sparse solution of an underdetermined equation system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Reweighted L1-norm Minimization (at t iteration, Example 1)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FDBD92-416C-4D3D-8681-AD032144EA45}"/>
              </a:ext>
            </a:extLst>
          </p:cNvPr>
          <p:cNvSpPr/>
          <p:nvPr/>
        </p:nvSpPr>
        <p:spPr>
          <a:xfrm>
            <a:off x="115110" y="6083699"/>
            <a:ext cx="11961779" cy="64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E. J. </a:t>
            </a:r>
            <a:r>
              <a:rPr lang="en-US" altLang="ko-KR" dirty="0" err="1"/>
              <a:t>Candes</a:t>
            </a:r>
            <a:r>
              <a:rPr lang="en-US" altLang="ko-KR" dirty="0"/>
              <a:t>, M. B. </a:t>
            </a:r>
            <a:r>
              <a:rPr lang="en-US" altLang="ko-KR" dirty="0" err="1"/>
              <a:t>Wakin</a:t>
            </a:r>
            <a:r>
              <a:rPr lang="en-US" altLang="ko-KR" dirty="0"/>
              <a:t>, and S. P. Boyd, “Enhancing sparsity by reweighted L1 minimization,” J. Fourier Anal. Appl., vol. 14, nos. 5–6, pp. 877–905, 2008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5A5402-310E-45A3-8FF4-23C5536D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901" y="2366289"/>
            <a:ext cx="3170195" cy="12802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52F925-BC37-453D-95D4-4CBB43AEF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710" y="4530644"/>
            <a:ext cx="2720576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71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F19A9-E67D-43E4-9BB0-9ECF14CA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Application: Convexity Inequality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1D133-DCB4-4468-BBB0-B1DB028E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Mean-covariance estimation problem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A839C1-4754-47BB-AE96-8EB748756FBE}"/>
              </a:ext>
            </a:extLst>
          </p:cNvPr>
          <p:cNvSpPr/>
          <p:nvPr/>
        </p:nvSpPr>
        <p:spPr>
          <a:xfrm>
            <a:off x="532589" y="6169709"/>
            <a:ext cx="11126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Y. Sun, P. </a:t>
            </a:r>
            <a:r>
              <a:rPr lang="en-US" altLang="ko-KR" dirty="0" err="1"/>
              <a:t>Babu</a:t>
            </a:r>
            <a:r>
              <a:rPr lang="en-US" altLang="ko-KR" dirty="0"/>
              <a:t>, and D. P. Palomar, “Regularized robust estimation of mean and covariance matrix under heavy-tailed distributions,” IEEE Trans. Signal Process., vol. 63, no. 12, pp. 3096–3109, Jun. 2015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240F3A-E3A1-4AFA-9EB9-B2EE4A9DB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492" y="2560244"/>
            <a:ext cx="5243014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72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F19A9-E67D-43E4-9BB0-9ECF14CA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Application: Convexity Inequality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1D133-DCB4-4468-BBB0-B1DB028E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Applying the inequality of Example 5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A839C1-4754-47BB-AE96-8EB748756FBE}"/>
              </a:ext>
            </a:extLst>
          </p:cNvPr>
          <p:cNvSpPr/>
          <p:nvPr/>
        </p:nvSpPr>
        <p:spPr>
          <a:xfrm>
            <a:off x="532589" y="6169709"/>
            <a:ext cx="11126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Y. Sun, P. </a:t>
            </a:r>
            <a:r>
              <a:rPr lang="en-US" altLang="ko-KR" dirty="0" err="1"/>
              <a:t>Babu</a:t>
            </a:r>
            <a:r>
              <a:rPr lang="en-US" altLang="ko-KR" dirty="0"/>
              <a:t>, and D. P. Palomar, “Regularized robust estimation of mean and covariance matrix under heavy-tailed distributions,” IEEE Trans. Signal Process., vol. 63, no. 12, pp. 3096–3109, Jun. 2015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830A72-79AB-48D6-A95B-E946CAD62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79" y="2667750"/>
            <a:ext cx="5768840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19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F19A9-E67D-43E4-9BB0-9ECF14CA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Application: Convexity Inequality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A839C1-4754-47BB-AE96-8EB748756FBE}"/>
              </a:ext>
            </a:extLst>
          </p:cNvPr>
          <p:cNvSpPr/>
          <p:nvPr/>
        </p:nvSpPr>
        <p:spPr>
          <a:xfrm>
            <a:off x="532589" y="6169709"/>
            <a:ext cx="11126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Y. Sun, P. </a:t>
            </a:r>
            <a:r>
              <a:rPr lang="en-US" altLang="ko-KR" dirty="0" err="1"/>
              <a:t>Babu</a:t>
            </a:r>
            <a:r>
              <a:rPr lang="en-US" altLang="ko-KR" dirty="0"/>
              <a:t>, and D. P. Palomar, “Regularized robust estimation of mean and covariance matrix under heavy-tailed distributions,” IEEE Trans. Signal Process., vol. 63, no. 12, pp. 3096–3109, Jun. 2015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500AFE-54C7-49B7-9A71-C64BDBCF1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51" y="1561025"/>
            <a:ext cx="4477627" cy="453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92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12FB-7C3D-4EF8-86CB-A8630827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Table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7631B1-57BF-4125-B8C1-30A9A065B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66" y="1489777"/>
            <a:ext cx="9347067" cy="49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8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7CC9D-A5E9-4072-8D31-5619E39B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63F032-4CE0-42F1-9D56-45620947F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47" y="1566905"/>
            <a:ext cx="6530906" cy="42447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AD38A6F-5870-4365-9856-A4229DBFB212}"/>
              </a:ext>
            </a:extLst>
          </p:cNvPr>
          <p:cNvSpPr/>
          <p:nvPr/>
        </p:nvSpPr>
        <p:spPr>
          <a:xfrm>
            <a:off x="3452038" y="59054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Separability in variables (parallel computing)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Convexity and smoothness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existence of a closed-form minimizer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2303D-E914-4502-BE29-6BB79D25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Algorithmic Framework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6D758-A6C5-4A59-BC9E-BBF5BF6B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64702" cy="4965035"/>
          </a:xfrm>
        </p:spPr>
        <p:txBody>
          <a:bodyPr/>
          <a:lstStyle/>
          <a:p>
            <a:r>
              <a:rPr lang="en-US" altLang="ko-KR" dirty="0"/>
              <a:t>Consider</a:t>
            </a:r>
          </a:p>
          <a:p>
            <a:endParaRPr lang="en-US" altLang="ko-KR" dirty="0"/>
          </a:p>
          <a:p>
            <a:r>
              <a:rPr lang="en-US" altLang="ko-KR" dirty="0"/>
              <a:t>Assume f is continuous and goes to infinity as x goes to infinity.</a:t>
            </a:r>
          </a:p>
          <a:p>
            <a:r>
              <a:rPr lang="en-US" altLang="ko-KR" dirty="0"/>
              <a:t>The algorithm generates a sequence of points {</a:t>
            </a:r>
            <a:r>
              <a:rPr lang="en-US" altLang="ko-KR" dirty="0" err="1"/>
              <a:t>xt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Suppose we have a continuous surrogate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Choose a next point with</a:t>
            </a:r>
          </a:p>
          <a:p>
            <a:r>
              <a:rPr lang="en-US" altLang="ko-KR" dirty="0"/>
              <a:t>(Principle)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496A3C-66CC-49AE-A084-A3C9C65CD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2" y="1825625"/>
            <a:ext cx="2027096" cy="9754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35F9A5-0520-4BE0-8C9C-C7CDC108DD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07" b="1"/>
          <a:stretch/>
        </p:blipFill>
        <p:spPr>
          <a:xfrm>
            <a:off x="9327686" y="3948222"/>
            <a:ext cx="1844200" cy="3555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693097-607F-4195-B943-D36FB6DDC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366" y="4415153"/>
            <a:ext cx="2385267" cy="3810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0C2D5D-A980-4307-A2F3-B4D91CB2B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817" y="4880772"/>
            <a:ext cx="2423370" cy="3429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D884EA-E821-4466-8490-E0DB1140C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850" y="5401974"/>
            <a:ext cx="2591025" cy="5105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B27E9E-C722-46FB-A29B-E27ED7956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747" y="5943042"/>
            <a:ext cx="5768840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7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892A3-B95E-46F4-B9DC-46369499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Unconstrained Optimization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E10F7-ED37-4952-8544-715BAB20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Assumptions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Stationary point</a:t>
            </a:r>
          </a:p>
          <a:p>
            <a:endParaRPr lang="en-US" altLang="ko-KR" dirty="0"/>
          </a:p>
          <a:p>
            <a:r>
              <a:rPr lang="en-US" altLang="ko-KR" dirty="0"/>
              <a:t>Basic results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0B8967-595A-45A1-ABE4-F2DB57C0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170" y="1825625"/>
            <a:ext cx="6492803" cy="15012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74903B-2090-443F-A80A-740991F96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073" y="4001294"/>
            <a:ext cx="2453853" cy="3276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11B0EF-34DA-4188-9427-336365FC8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57" y="5201210"/>
            <a:ext cx="5774645" cy="85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343697-B93E-412D-A91F-4BB66860B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700" y="5201210"/>
            <a:ext cx="5781398" cy="10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2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892A3-B95E-46F4-B9DC-46369499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Constrained Optimization with Smooth Objective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E10F7-ED37-4952-8544-715BAB20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Assumptions</a:t>
            </a:r>
          </a:p>
          <a:p>
            <a:pPr lvl="1"/>
            <a:r>
              <a:rPr lang="en-US" altLang="ko-KR" dirty="0"/>
              <a:t>f is continuously differentiable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Stationary point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D5A28C-ACB3-409F-983C-AD05A023F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48" y="4823488"/>
            <a:ext cx="4465707" cy="5334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188490-3346-4EE8-8F23-2B71E3D82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840" y="2888678"/>
            <a:ext cx="6462320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7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892A3-B95E-46F4-B9DC-46369499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Constrained Optimization With Non-Smooth Objective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E10F7-ED37-4952-8544-715BAB20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Assumptions</a:t>
            </a:r>
          </a:p>
          <a:p>
            <a:pPr lvl="1"/>
            <a:r>
              <a:rPr lang="en-US" altLang="ko-KR" dirty="0"/>
              <a:t>f and g are </a:t>
            </a:r>
            <a:r>
              <a:rPr lang="en-US" altLang="ko-KR" dirty="0" err="1"/>
              <a:t>nonsmooth</a:t>
            </a:r>
            <a:r>
              <a:rPr lang="en-US" altLang="ko-KR" dirty="0"/>
              <a:t>, but their directional derivatives exist for all feasible directions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Stationary point</a:t>
            </a:r>
          </a:p>
          <a:p>
            <a:endParaRPr lang="en-US" altLang="ko-KR" dirty="0"/>
          </a:p>
          <a:p>
            <a:r>
              <a:rPr lang="en-US" altLang="ko-KR" dirty="0"/>
              <a:t>Convergence 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5ACC9D-4F57-4729-9E86-BA982DA4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905" y="3137653"/>
            <a:ext cx="4938188" cy="3200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6E0289-16FF-42C9-A567-8D84B39AF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196" y="4322894"/>
            <a:ext cx="3985605" cy="3810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B8E410-2FD6-401C-8B80-88AE5C033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227" y="5340088"/>
            <a:ext cx="2781541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1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8313C-6156-4409-A64F-2D60A06F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Acceleration Schemes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F5B97A-BEA7-480F-8EE8-87E41FB1A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drawback of MM is that it can suffer from a slow convergence speed.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18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87E86-25EE-4404-A633-FCDF0953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Order Taylor Expansion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1F24A-D0A8-4011-831A-1029E826B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Suppose f can be decomposed as </a:t>
            </a:r>
          </a:p>
          <a:p>
            <a:endParaRPr lang="en-US" altLang="ko-KR" dirty="0"/>
          </a:p>
          <a:p>
            <a:r>
              <a:rPr lang="en-US" altLang="ko-KR" dirty="0"/>
              <a:t>Because</a:t>
            </a:r>
          </a:p>
          <a:p>
            <a:endParaRPr lang="en-US" altLang="ko-KR" dirty="0"/>
          </a:p>
          <a:p>
            <a:r>
              <a:rPr lang="en-US" altLang="ko-KR" dirty="0"/>
              <a:t>We have 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A73BDE-D9EB-4909-9C12-5A1DA78DE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091" y="2379830"/>
            <a:ext cx="2735817" cy="3657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C2DD33-2686-4AA7-A853-A481986EF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646" y="3429000"/>
            <a:ext cx="4686706" cy="3429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18E079-B271-44F6-B3E5-A800DD611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731" y="4570551"/>
            <a:ext cx="4328535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6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9518F-9065-4AFE-B814-BD7E819C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Order Taylor Expansion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B616C-A10F-46A9-9B17-BC37A6F3F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1:</a:t>
            </a:r>
          </a:p>
          <a:p>
            <a:endParaRPr lang="en-US" altLang="ko-KR" dirty="0"/>
          </a:p>
          <a:p>
            <a:r>
              <a:rPr lang="en-US" altLang="ko-KR" dirty="0"/>
              <a:t>Example 2 (iteratively reweighted least squares ): For 0&lt;p&lt;=1,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Example 3: </a:t>
            </a:r>
          </a:p>
          <a:p>
            <a:endParaRPr lang="en-US" altLang="ko-KR" dirty="0"/>
          </a:p>
          <a:p>
            <a:r>
              <a:rPr lang="en-US" altLang="ko-KR" dirty="0"/>
              <a:t>It is proved by applying Example 1.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8D2A62-A21D-4B72-894B-E1B4C392E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438" y="1690688"/>
            <a:ext cx="3513124" cy="6629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6474AB-4E0D-4F4F-9F0A-57BD5A6D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788" y="3526004"/>
            <a:ext cx="3048264" cy="5486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40EAD4B-96F0-4CFC-9741-78B69CA26939}"/>
              </a:ext>
            </a:extLst>
          </p:cNvPr>
          <p:cNvSpPr/>
          <p:nvPr/>
        </p:nvSpPr>
        <p:spPr>
          <a:xfrm>
            <a:off x="701843" y="6176963"/>
            <a:ext cx="11490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K. Lange and H. Zhou, “MM algorithms for geometric and </a:t>
            </a:r>
            <a:r>
              <a:rPr lang="en-US" altLang="ko-KR" dirty="0" err="1"/>
              <a:t>signomial</a:t>
            </a:r>
            <a:r>
              <a:rPr lang="en-US" altLang="ko-KR" dirty="0"/>
              <a:t> programming,” Math. Program., vol. 143, nos. 1/2, pp. 339–356, 2014.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131718-D52B-4858-8583-55CAC780B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432" y="4192341"/>
            <a:ext cx="5966977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6139</TotalTime>
  <Words>629</Words>
  <Application>Microsoft Office PowerPoint</Application>
  <PresentationFormat>와이드스크린</PresentationFormat>
  <Paragraphs>111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Majorization-Minimization Algorithms in Signal Processing, Communications, and Machine Learning</vt:lpstr>
      <vt:lpstr>Introduction</vt:lpstr>
      <vt:lpstr>Algorithmic Framework</vt:lpstr>
      <vt:lpstr>Unconstrained Optimization</vt:lpstr>
      <vt:lpstr>Constrained Optimization with Smooth Objective Function</vt:lpstr>
      <vt:lpstr>Constrained Optimization With Non-Smooth Objective Function</vt:lpstr>
      <vt:lpstr>Acceleration Schemes</vt:lpstr>
      <vt:lpstr>First Order Taylor Expansion</vt:lpstr>
      <vt:lpstr>First Order Taylor Expansion</vt:lpstr>
      <vt:lpstr>Convexity Inequality</vt:lpstr>
      <vt:lpstr>Convexity Inequality</vt:lpstr>
      <vt:lpstr>Omitted upper bounds</vt:lpstr>
      <vt:lpstr>The EM Algorithm</vt:lpstr>
      <vt:lpstr>Omitted frameworks</vt:lpstr>
      <vt:lpstr>Application: First Order Taylor Expansion</vt:lpstr>
      <vt:lpstr>Application: Convexity Inequality</vt:lpstr>
      <vt:lpstr>Application: Convexity Inequality</vt:lpstr>
      <vt:lpstr>Application: Convexity Inequality</vt:lpstr>
      <vt:lpstr>Application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Nowcasting and forecasting the potential domestic and international spread of the 2019-nCoV outbreak originating in Wuhan, China: a modelling study</dc:title>
  <dc:creator>김광우</dc:creator>
  <cp:lastModifiedBy>김광우</cp:lastModifiedBy>
  <cp:revision>257</cp:revision>
  <dcterms:created xsi:type="dcterms:W3CDTF">2022-11-30T19:00:27Z</dcterms:created>
  <dcterms:modified xsi:type="dcterms:W3CDTF">2023-10-26T15:05:55Z</dcterms:modified>
</cp:coreProperties>
</file>