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61BFF0F0-FE48-4A63-9F71-93EF6E67BE53}"/>
  </pc:docChgLst>
  <pc:docChgLst>
    <pc:chgData name="김광우" userId="2a936863-4191-4eac-8abe-ae81b37592ba" providerId="ADAL" clId="{57B061C2-47AC-4489-8010-0B15E36C3D4A}"/>
    <pc:docChg chg="undo custSel addSld delSld modSld sldOrd">
      <pc:chgData name="김광우" userId="2a936863-4191-4eac-8abe-ae81b37592ba" providerId="ADAL" clId="{57B061C2-47AC-4489-8010-0B15E36C3D4A}" dt="2023-02-23T12:50:32.503" v="288"/>
      <pc:docMkLst>
        <pc:docMk/>
      </pc:docMkLst>
      <pc:sldChg chg="modSp">
        <pc:chgData name="김광우" userId="2a936863-4191-4eac-8abe-ae81b37592ba" providerId="ADAL" clId="{57B061C2-47AC-4489-8010-0B15E36C3D4A}" dt="2023-02-23T10:34:44.220" v="33"/>
        <pc:sldMkLst>
          <pc:docMk/>
          <pc:sldMk cId="1618576829" sldId="256"/>
        </pc:sldMkLst>
        <pc:spChg chg="mod">
          <ac:chgData name="김광우" userId="2a936863-4191-4eac-8abe-ae81b37592ba" providerId="ADAL" clId="{57B061C2-47AC-4489-8010-0B15E36C3D4A}" dt="2023-02-23T10:34:44.220" v="33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57B061C2-47AC-4489-8010-0B15E36C3D4A}" dt="2023-02-23T10:34:27.805" v="32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C3533E7E-64C3-476D-999C-14E47A971344}"/>
    <pc:docChg chg="undo custSel addSld delSld modSld sldOrd">
      <pc:chgData name="김광우" userId="2a936863-4191-4eac-8abe-ae81b37592ba" providerId="ADAL" clId="{C3533E7E-64C3-476D-999C-14E47A971344}" dt="2023-04-27T14:39:04.246" v="1369" actId="1076"/>
      <pc:docMkLst>
        <pc:docMk/>
      </pc:docMkLst>
      <pc:sldChg chg="modSp">
        <pc:chgData name="김광우" userId="2a936863-4191-4eac-8abe-ae81b37592ba" providerId="ADAL" clId="{C3533E7E-64C3-476D-999C-14E47A971344}" dt="2023-04-27T10:22:25.281" v="2" actId="20577"/>
        <pc:sldMkLst>
          <pc:docMk/>
          <pc:sldMk cId="1618576829" sldId="256"/>
        </pc:sldMkLst>
        <pc:spChg chg="mod">
          <ac:chgData name="김광우" userId="2a936863-4191-4eac-8abe-ae81b37592ba" providerId="ADAL" clId="{C3533E7E-64C3-476D-999C-14E47A971344}" dt="2023-04-27T10:22:17.90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C3533E7E-64C3-476D-999C-14E47A971344}" dt="2023-04-27T10:22:25.281" v="2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del">
        <pc:chgData name="김광우" userId="2a936863-4191-4eac-8abe-ae81b37592ba" providerId="ADAL" clId="{C3533E7E-64C3-476D-999C-14E47A971344}" dt="2023-04-27T10:22:27.575" v="3" actId="2696"/>
        <pc:sldMkLst>
          <pc:docMk/>
          <pc:sldMk cId="492589622" sldId="257"/>
        </pc:sldMkLst>
      </pc:sldChg>
      <pc:sldChg chg="addSp delSp modSp add">
        <pc:chgData name="김광우" userId="2a936863-4191-4eac-8abe-ae81b37592ba" providerId="ADAL" clId="{C3533E7E-64C3-476D-999C-14E47A971344}" dt="2023-04-27T10:25:42.884" v="62" actId="1076"/>
        <pc:sldMkLst>
          <pc:docMk/>
          <pc:sldMk cId="1302963919" sldId="257"/>
        </pc:sldMkLst>
        <pc:spChg chg="mod">
          <ac:chgData name="김광우" userId="2a936863-4191-4eac-8abe-ae81b37592ba" providerId="ADAL" clId="{C3533E7E-64C3-476D-999C-14E47A971344}" dt="2023-04-27T10:24:07.539" v="52" actId="20577"/>
          <ac:spMkLst>
            <pc:docMk/>
            <pc:sldMk cId="1302963919" sldId="257"/>
            <ac:spMk id="2" creationId="{C2DBD782-5E15-4D8F-BDBF-DDDBFA6ACC97}"/>
          </ac:spMkLst>
        </pc:spChg>
        <pc:spChg chg="del">
          <ac:chgData name="김광우" userId="2a936863-4191-4eac-8abe-ae81b37592ba" providerId="ADAL" clId="{C3533E7E-64C3-476D-999C-14E47A971344}" dt="2023-04-27T10:24:09.867" v="53" actId="478"/>
          <ac:spMkLst>
            <pc:docMk/>
            <pc:sldMk cId="1302963919" sldId="257"/>
            <ac:spMk id="3" creationId="{483861AE-AA06-492F-AC9E-D1EF0E59EC02}"/>
          </ac:spMkLst>
        </pc:spChg>
        <pc:picChg chg="add del mod">
          <ac:chgData name="김광우" userId="2a936863-4191-4eac-8abe-ae81b37592ba" providerId="ADAL" clId="{C3533E7E-64C3-476D-999C-14E47A971344}" dt="2023-04-27T10:24:18.803" v="56" actId="478"/>
          <ac:picMkLst>
            <pc:docMk/>
            <pc:sldMk cId="1302963919" sldId="257"/>
            <ac:picMk id="1026" creationId="{5A25F2D6-9751-4F14-A197-0801BF8049A7}"/>
          </ac:picMkLst>
        </pc:picChg>
        <pc:picChg chg="add mod">
          <ac:chgData name="김광우" userId="2a936863-4191-4eac-8abe-ae81b37592ba" providerId="ADAL" clId="{C3533E7E-64C3-476D-999C-14E47A971344}" dt="2023-04-27T10:25:42.884" v="62" actId="1076"/>
          <ac:picMkLst>
            <pc:docMk/>
            <pc:sldMk cId="1302963919" sldId="257"/>
            <ac:picMk id="1028" creationId="{3FB0D900-68F8-4129-A0AC-81C8DC6CA6E2}"/>
          </ac:picMkLst>
        </pc:picChg>
      </pc:sldChg>
      <pc:sldChg chg="addSp modSp add">
        <pc:chgData name="김광우" userId="2a936863-4191-4eac-8abe-ae81b37592ba" providerId="ADAL" clId="{C3533E7E-64C3-476D-999C-14E47A971344}" dt="2023-04-27T10:44:28.553" v="473" actId="20577"/>
        <pc:sldMkLst>
          <pc:docMk/>
          <pc:sldMk cId="1484267980" sldId="258"/>
        </pc:sldMkLst>
        <pc:spChg chg="mod">
          <ac:chgData name="김광우" userId="2a936863-4191-4eac-8abe-ae81b37592ba" providerId="ADAL" clId="{C3533E7E-64C3-476D-999C-14E47A971344}" dt="2023-04-27T10:26:18.522" v="76" actId="20577"/>
          <ac:spMkLst>
            <pc:docMk/>
            <pc:sldMk cId="1484267980" sldId="258"/>
            <ac:spMk id="2" creationId="{DD1805B3-AE3C-45B8-B20C-D6BE0E4FC9E6}"/>
          </ac:spMkLst>
        </pc:spChg>
        <pc:spChg chg="mod">
          <ac:chgData name="김광우" userId="2a936863-4191-4eac-8abe-ae81b37592ba" providerId="ADAL" clId="{C3533E7E-64C3-476D-999C-14E47A971344}" dt="2023-04-27T10:44:28.553" v="473" actId="20577"/>
          <ac:spMkLst>
            <pc:docMk/>
            <pc:sldMk cId="1484267980" sldId="258"/>
            <ac:spMk id="3" creationId="{06FC067C-57CC-43FD-B687-1D34B6F7053F}"/>
          </ac:spMkLst>
        </pc:spChg>
        <pc:picChg chg="add mod">
          <ac:chgData name="김광우" userId="2a936863-4191-4eac-8abe-ae81b37592ba" providerId="ADAL" clId="{C3533E7E-64C3-476D-999C-14E47A971344}" dt="2023-04-27T10:28:29.853" v="105" actId="1035"/>
          <ac:picMkLst>
            <pc:docMk/>
            <pc:sldMk cId="1484267980" sldId="258"/>
            <ac:picMk id="4" creationId="{806EFD16-7280-461F-8EA9-22844EB45A83}"/>
          </ac:picMkLst>
        </pc:picChg>
        <pc:picChg chg="add mod">
          <ac:chgData name="김광우" userId="2a936863-4191-4eac-8abe-ae81b37592ba" providerId="ADAL" clId="{C3533E7E-64C3-476D-999C-14E47A971344}" dt="2023-04-27T10:29:30.891" v="236" actId="1035"/>
          <ac:picMkLst>
            <pc:docMk/>
            <pc:sldMk cId="1484267980" sldId="258"/>
            <ac:picMk id="5" creationId="{2780230D-F4D0-4095-9C6B-8D549732EB51}"/>
          </ac:picMkLst>
        </pc:picChg>
        <pc:picChg chg="add mod modCrop">
          <ac:chgData name="김광우" userId="2a936863-4191-4eac-8abe-ae81b37592ba" providerId="ADAL" clId="{C3533E7E-64C3-476D-999C-14E47A971344}" dt="2023-04-27T10:42:53.077" v="319" actId="732"/>
          <ac:picMkLst>
            <pc:docMk/>
            <pc:sldMk cId="1484267980" sldId="258"/>
            <ac:picMk id="6" creationId="{B75BD1AE-C7AE-469B-A52A-DDD4408FFE56}"/>
          </ac:picMkLst>
        </pc:picChg>
        <pc:picChg chg="add mod">
          <ac:chgData name="김광우" userId="2a936863-4191-4eac-8abe-ae81b37592ba" providerId="ADAL" clId="{C3533E7E-64C3-476D-999C-14E47A971344}" dt="2023-04-27T10:43:25.904" v="395" actId="1076"/>
          <ac:picMkLst>
            <pc:docMk/>
            <pc:sldMk cId="1484267980" sldId="258"/>
            <ac:picMk id="7" creationId="{B18AA711-1893-4A54-BB44-DF06FD01C89B}"/>
          </ac:picMkLst>
        </pc:picChg>
      </pc:sldChg>
      <pc:sldChg chg="del">
        <pc:chgData name="김광우" userId="2a936863-4191-4eac-8abe-ae81b37592ba" providerId="ADAL" clId="{C3533E7E-64C3-476D-999C-14E47A971344}" dt="2023-04-27T10:22:27.838" v="4" actId="2696"/>
        <pc:sldMkLst>
          <pc:docMk/>
          <pc:sldMk cId="2643218548" sldId="259"/>
        </pc:sldMkLst>
      </pc:sldChg>
      <pc:sldChg chg="addSp delSp modSp add">
        <pc:chgData name="김광우" userId="2a936863-4191-4eac-8abe-ae81b37592ba" providerId="ADAL" clId="{C3533E7E-64C3-476D-999C-14E47A971344}" dt="2023-04-27T10:46:44.497" v="492" actId="1076"/>
        <pc:sldMkLst>
          <pc:docMk/>
          <pc:sldMk cId="3257272081" sldId="259"/>
        </pc:sldMkLst>
        <pc:spChg chg="mod">
          <ac:chgData name="김광우" userId="2a936863-4191-4eac-8abe-ae81b37592ba" providerId="ADAL" clId="{C3533E7E-64C3-476D-999C-14E47A971344}" dt="2023-04-27T10:45:40.449" v="485" actId="20577"/>
          <ac:spMkLst>
            <pc:docMk/>
            <pc:sldMk cId="3257272081" sldId="259"/>
            <ac:spMk id="2" creationId="{BF722342-D22C-448E-AC7E-563A9CF38645}"/>
          </ac:spMkLst>
        </pc:spChg>
        <pc:spChg chg="del">
          <ac:chgData name="김광우" userId="2a936863-4191-4eac-8abe-ae81b37592ba" providerId="ADAL" clId="{C3533E7E-64C3-476D-999C-14E47A971344}" dt="2023-04-27T10:46:34.497" v="486" actId="478"/>
          <ac:spMkLst>
            <pc:docMk/>
            <pc:sldMk cId="3257272081" sldId="259"/>
            <ac:spMk id="3" creationId="{FE82473B-32D0-43D2-8CB6-03CD8A6D7D14}"/>
          </ac:spMkLst>
        </pc:spChg>
        <pc:picChg chg="add mod">
          <ac:chgData name="김광우" userId="2a936863-4191-4eac-8abe-ae81b37592ba" providerId="ADAL" clId="{C3533E7E-64C3-476D-999C-14E47A971344}" dt="2023-04-27T10:46:44.497" v="492" actId="1076"/>
          <ac:picMkLst>
            <pc:docMk/>
            <pc:sldMk cId="3257272081" sldId="259"/>
            <ac:picMk id="4" creationId="{5164F476-47F9-47FB-91C7-92F8BB62D4AA}"/>
          </ac:picMkLst>
        </pc:picChg>
      </pc:sldChg>
      <pc:sldChg chg="del">
        <pc:chgData name="김광우" userId="2a936863-4191-4eac-8abe-ae81b37592ba" providerId="ADAL" clId="{C3533E7E-64C3-476D-999C-14E47A971344}" dt="2023-04-27T10:22:28.108" v="5" actId="2696"/>
        <pc:sldMkLst>
          <pc:docMk/>
          <pc:sldMk cId="901289986" sldId="260"/>
        </pc:sldMkLst>
      </pc:sldChg>
      <pc:sldChg chg="addSp delSp modSp add">
        <pc:chgData name="김광우" userId="2a936863-4191-4eac-8abe-ae81b37592ba" providerId="ADAL" clId="{C3533E7E-64C3-476D-999C-14E47A971344}" dt="2023-04-27T11:21:57.029" v="514" actId="1076"/>
        <pc:sldMkLst>
          <pc:docMk/>
          <pc:sldMk cId="918817314" sldId="260"/>
        </pc:sldMkLst>
        <pc:spChg chg="mod">
          <ac:chgData name="김광우" userId="2a936863-4191-4eac-8abe-ae81b37592ba" providerId="ADAL" clId="{C3533E7E-64C3-476D-999C-14E47A971344}" dt="2023-04-27T11:16:05.503" v="494"/>
          <ac:spMkLst>
            <pc:docMk/>
            <pc:sldMk cId="918817314" sldId="260"/>
            <ac:spMk id="2" creationId="{BF722342-D22C-448E-AC7E-563A9CF38645}"/>
          </ac:spMkLst>
        </pc:spChg>
        <pc:spChg chg="add mod">
          <ac:chgData name="김광우" userId="2a936863-4191-4eac-8abe-ae81b37592ba" providerId="ADAL" clId="{C3533E7E-64C3-476D-999C-14E47A971344}" dt="2023-04-27T11:21:53.122" v="511" actId="14100"/>
          <ac:spMkLst>
            <pc:docMk/>
            <pc:sldMk cId="918817314" sldId="260"/>
            <ac:spMk id="5" creationId="{A63FCBDA-4F57-4F63-AC45-3C29E21C4F7A}"/>
          </ac:spMkLst>
        </pc:spChg>
        <pc:picChg chg="add mod">
          <ac:chgData name="김광우" userId="2a936863-4191-4eac-8abe-ae81b37592ba" providerId="ADAL" clId="{C3533E7E-64C3-476D-999C-14E47A971344}" dt="2023-04-27T11:21:57.029" v="514" actId="1076"/>
          <ac:picMkLst>
            <pc:docMk/>
            <pc:sldMk cId="918817314" sldId="260"/>
            <ac:picMk id="3" creationId="{44DE4DCD-DD2C-44E1-9EEB-559442B704B6}"/>
          </ac:picMkLst>
        </pc:picChg>
        <pc:picChg chg="del">
          <ac:chgData name="김광우" userId="2a936863-4191-4eac-8abe-ae81b37592ba" providerId="ADAL" clId="{C3533E7E-64C3-476D-999C-14E47A971344}" dt="2023-04-27T11:16:06.947" v="495" actId="478"/>
          <ac:picMkLst>
            <pc:docMk/>
            <pc:sldMk cId="918817314" sldId="260"/>
            <ac:picMk id="4" creationId="{5164F476-47F9-47FB-91C7-92F8BB62D4AA}"/>
          </ac:picMkLst>
        </pc:picChg>
      </pc:sldChg>
      <pc:sldChg chg="delSp modSp add del">
        <pc:chgData name="김광우" userId="2a936863-4191-4eac-8abe-ae81b37592ba" providerId="ADAL" clId="{C3533E7E-64C3-476D-999C-14E47A971344}" dt="2023-04-27T11:41:10.705" v="551" actId="2696"/>
        <pc:sldMkLst>
          <pc:docMk/>
          <pc:sldMk cId="1793271901" sldId="261"/>
        </pc:sldMkLst>
        <pc:spChg chg="mod">
          <ac:chgData name="김광우" userId="2a936863-4191-4eac-8abe-ae81b37592ba" providerId="ADAL" clId="{C3533E7E-64C3-476D-999C-14E47A971344}" dt="2023-04-27T11:22:38.241" v="537" actId="20577"/>
          <ac:spMkLst>
            <pc:docMk/>
            <pc:sldMk cId="1793271901" sldId="261"/>
            <ac:spMk id="2" creationId="{BF722342-D22C-448E-AC7E-563A9CF38645}"/>
          </ac:spMkLst>
        </pc:spChg>
        <pc:spChg chg="del">
          <ac:chgData name="김광우" userId="2a936863-4191-4eac-8abe-ae81b37592ba" providerId="ADAL" clId="{C3533E7E-64C3-476D-999C-14E47A971344}" dt="2023-04-27T11:22:42.859" v="538" actId="478"/>
          <ac:spMkLst>
            <pc:docMk/>
            <pc:sldMk cId="1793271901" sldId="261"/>
            <ac:spMk id="5" creationId="{A63FCBDA-4F57-4F63-AC45-3C29E21C4F7A}"/>
          </ac:spMkLst>
        </pc:spChg>
        <pc:picChg chg="del">
          <ac:chgData name="김광우" userId="2a936863-4191-4eac-8abe-ae81b37592ba" providerId="ADAL" clId="{C3533E7E-64C3-476D-999C-14E47A971344}" dt="2023-04-27T11:22:42.859" v="538" actId="478"/>
          <ac:picMkLst>
            <pc:docMk/>
            <pc:sldMk cId="1793271901" sldId="261"/>
            <ac:picMk id="3" creationId="{44DE4DCD-DD2C-44E1-9EEB-559442B704B6}"/>
          </ac:picMkLst>
        </pc:picChg>
      </pc:sldChg>
      <pc:sldChg chg="del">
        <pc:chgData name="김광우" userId="2a936863-4191-4eac-8abe-ae81b37592ba" providerId="ADAL" clId="{C3533E7E-64C3-476D-999C-14E47A971344}" dt="2023-04-27T10:22:28.377" v="6" actId="2696"/>
        <pc:sldMkLst>
          <pc:docMk/>
          <pc:sldMk cId="2151454291" sldId="261"/>
        </pc:sldMkLst>
      </pc:sldChg>
      <pc:sldChg chg="del">
        <pc:chgData name="김광우" userId="2a936863-4191-4eac-8abe-ae81b37592ba" providerId="ADAL" clId="{C3533E7E-64C3-476D-999C-14E47A971344}" dt="2023-04-27T10:22:28.648" v="7" actId="2696"/>
        <pc:sldMkLst>
          <pc:docMk/>
          <pc:sldMk cId="281853234" sldId="262"/>
        </pc:sldMkLst>
      </pc:sldChg>
      <pc:sldChg chg="addSp modSp add ord">
        <pc:chgData name="김광우" userId="2a936863-4191-4eac-8abe-ae81b37592ba" providerId="ADAL" clId="{C3533E7E-64C3-476D-999C-14E47A971344}" dt="2023-04-27T11:36:32.406" v="549" actId="1076"/>
        <pc:sldMkLst>
          <pc:docMk/>
          <pc:sldMk cId="2169332268" sldId="262"/>
        </pc:sldMkLst>
        <pc:spChg chg="mod">
          <ac:chgData name="김광우" userId="2a936863-4191-4eac-8abe-ae81b37592ba" providerId="ADAL" clId="{C3533E7E-64C3-476D-999C-14E47A971344}" dt="2023-04-27T11:36:13.487" v="545" actId="255"/>
          <ac:spMkLst>
            <pc:docMk/>
            <pc:sldMk cId="2169332268" sldId="262"/>
            <ac:spMk id="2" creationId="{BF722342-D22C-448E-AC7E-563A9CF38645}"/>
          </ac:spMkLst>
        </pc:spChg>
        <pc:picChg chg="add mod">
          <ac:chgData name="김광우" userId="2a936863-4191-4eac-8abe-ae81b37592ba" providerId="ADAL" clId="{C3533E7E-64C3-476D-999C-14E47A971344}" dt="2023-04-27T11:36:32.406" v="549" actId="1076"/>
          <ac:picMkLst>
            <pc:docMk/>
            <pc:sldMk cId="2169332268" sldId="262"/>
            <ac:picMk id="3" creationId="{72F429BD-A9F1-4F36-B7A4-BAA61D6AABDC}"/>
          </ac:picMkLst>
        </pc:picChg>
      </pc:sldChg>
      <pc:sldChg chg="addSp delSp modSp add">
        <pc:chgData name="김광우" userId="2a936863-4191-4eac-8abe-ae81b37592ba" providerId="ADAL" clId="{C3533E7E-64C3-476D-999C-14E47A971344}" dt="2023-04-27T11:41:19.724" v="555" actId="1076"/>
        <pc:sldMkLst>
          <pc:docMk/>
          <pc:sldMk cId="893351328" sldId="263"/>
        </pc:sldMkLst>
        <pc:picChg chg="del">
          <ac:chgData name="김광우" userId="2a936863-4191-4eac-8abe-ae81b37592ba" providerId="ADAL" clId="{C3533E7E-64C3-476D-999C-14E47A971344}" dt="2023-04-27T11:41:13.669" v="552" actId="478"/>
          <ac:picMkLst>
            <pc:docMk/>
            <pc:sldMk cId="893351328" sldId="263"/>
            <ac:picMk id="3" creationId="{72F429BD-A9F1-4F36-B7A4-BAA61D6AABDC}"/>
          </ac:picMkLst>
        </pc:picChg>
        <pc:picChg chg="add mod">
          <ac:chgData name="김광우" userId="2a936863-4191-4eac-8abe-ae81b37592ba" providerId="ADAL" clId="{C3533E7E-64C3-476D-999C-14E47A971344}" dt="2023-04-27T11:41:19.724" v="555" actId="1076"/>
          <ac:picMkLst>
            <pc:docMk/>
            <pc:sldMk cId="893351328" sldId="263"/>
            <ac:picMk id="4" creationId="{9B2943A0-5C3A-462B-A2B7-43097D526F96}"/>
          </ac:picMkLst>
        </pc:picChg>
      </pc:sldChg>
      <pc:sldChg chg="del">
        <pc:chgData name="김광우" userId="2a936863-4191-4eac-8abe-ae81b37592ba" providerId="ADAL" clId="{C3533E7E-64C3-476D-999C-14E47A971344}" dt="2023-04-27T10:22:28.904" v="8" actId="2696"/>
        <pc:sldMkLst>
          <pc:docMk/>
          <pc:sldMk cId="3082379997" sldId="263"/>
        </pc:sldMkLst>
      </pc:sldChg>
      <pc:sldChg chg="del">
        <pc:chgData name="김광우" userId="2a936863-4191-4eac-8abe-ae81b37592ba" providerId="ADAL" clId="{C3533E7E-64C3-476D-999C-14E47A971344}" dt="2023-04-27T10:22:29.117" v="9" actId="2696"/>
        <pc:sldMkLst>
          <pc:docMk/>
          <pc:sldMk cId="1820889363" sldId="264"/>
        </pc:sldMkLst>
      </pc:sldChg>
      <pc:sldChg chg="addSp delSp modSp add">
        <pc:chgData name="김광우" userId="2a936863-4191-4eac-8abe-ae81b37592ba" providerId="ADAL" clId="{C3533E7E-64C3-476D-999C-14E47A971344}" dt="2023-04-27T12:22:05.909" v="757" actId="20577"/>
        <pc:sldMkLst>
          <pc:docMk/>
          <pc:sldMk cId="3504191546" sldId="264"/>
        </pc:sldMkLst>
        <pc:spChg chg="mod">
          <ac:chgData name="김광우" userId="2a936863-4191-4eac-8abe-ae81b37592ba" providerId="ADAL" clId="{C3533E7E-64C3-476D-999C-14E47A971344}" dt="2023-04-27T11:43:34.300" v="600" actId="20577"/>
          <ac:spMkLst>
            <pc:docMk/>
            <pc:sldMk cId="3504191546" sldId="264"/>
            <ac:spMk id="2" creationId="{BF722342-D22C-448E-AC7E-563A9CF38645}"/>
          </ac:spMkLst>
        </pc:spChg>
        <pc:spChg chg="add mod">
          <ac:chgData name="김광우" userId="2a936863-4191-4eac-8abe-ae81b37592ba" providerId="ADAL" clId="{C3533E7E-64C3-476D-999C-14E47A971344}" dt="2023-04-27T12:22:05.909" v="757" actId="20577"/>
          <ac:spMkLst>
            <pc:docMk/>
            <pc:sldMk cId="3504191546" sldId="264"/>
            <ac:spMk id="5" creationId="{8998B6B2-C53A-45DA-9E54-F3795C0A8E39}"/>
          </ac:spMkLst>
        </pc:spChg>
        <pc:picChg chg="add mod">
          <ac:chgData name="김광우" userId="2a936863-4191-4eac-8abe-ae81b37592ba" providerId="ADAL" clId="{C3533E7E-64C3-476D-999C-14E47A971344}" dt="2023-04-27T11:46:21.506" v="656" actId="1076"/>
          <ac:picMkLst>
            <pc:docMk/>
            <pc:sldMk cId="3504191546" sldId="264"/>
            <ac:picMk id="3" creationId="{F1BB16EA-1173-44B0-AEF3-BED622BEB4D6}"/>
          </ac:picMkLst>
        </pc:picChg>
        <pc:picChg chg="del">
          <ac:chgData name="김광우" userId="2a936863-4191-4eac-8abe-ae81b37592ba" providerId="ADAL" clId="{C3533E7E-64C3-476D-999C-14E47A971344}" dt="2023-04-27T11:43:12.429" v="557" actId="478"/>
          <ac:picMkLst>
            <pc:docMk/>
            <pc:sldMk cId="3504191546" sldId="264"/>
            <ac:picMk id="4" creationId="{9B2943A0-5C3A-462B-A2B7-43097D526F96}"/>
          </ac:picMkLst>
        </pc:picChg>
        <pc:picChg chg="add mod">
          <ac:chgData name="김광우" userId="2a936863-4191-4eac-8abe-ae81b37592ba" providerId="ADAL" clId="{C3533E7E-64C3-476D-999C-14E47A971344}" dt="2023-04-27T11:53:23.240" v="658" actId="1076"/>
          <ac:picMkLst>
            <pc:docMk/>
            <pc:sldMk cId="3504191546" sldId="264"/>
            <ac:picMk id="6" creationId="{EAD2F445-5C2F-4C48-A452-17BAA6045B4F}"/>
          </ac:picMkLst>
        </pc:picChg>
        <pc:picChg chg="add mod">
          <ac:chgData name="김광우" userId="2a936863-4191-4eac-8abe-ae81b37592ba" providerId="ADAL" clId="{C3533E7E-64C3-476D-999C-14E47A971344}" dt="2023-04-27T11:57:31.757" v="710" actId="1076"/>
          <ac:picMkLst>
            <pc:docMk/>
            <pc:sldMk cId="3504191546" sldId="264"/>
            <ac:picMk id="7" creationId="{905E62F4-A88F-4638-91E2-1B8FC208674F}"/>
          </ac:picMkLst>
        </pc:picChg>
      </pc:sldChg>
      <pc:sldChg chg="del">
        <pc:chgData name="김광우" userId="2a936863-4191-4eac-8abe-ae81b37592ba" providerId="ADAL" clId="{C3533E7E-64C3-476D-999C-14E47A971344}" dt="2023-04-27T10:22:29.357" v="10" actId="2696"/>
        <pc:sldMkLst>
          <pc:docMk/>
          <pc:sldMk cId="182194592" sldId="265"/>
        </pc:sldMkLst>
      </pc:sldChg>
      <pc:sldChg chg="addSp delSp modSp add">
        <pc:chgData name="김광우" userId="2a936863-4191-4eac-8abe-ae81b37592ba" providerId="ADAL" clId="{C3533E7E-64C3-476D-999C-14E47A971344}" dt="2023-04-27T12:07:58.207" v="716" actId="1076"/>
        <pc:sldMkLst>
          <pc:docMk/>
          <pc:sldMk cId="2500189458" sldId="265"/>
        </pc:sldMkLst>
        <pc:spChg chg="mod">
          <ac:chgData name="김광우" userId="2a936863-4191-4eac-8abe-ae81b37592ba" providerId="ADAL" clId="{C3533E7E-64C3-476D-999C-14E47A971344}" dt="2023-04-27T12:02:47.923" v="711"/>
          <ac:spMkLst>
            <pc:docMk/>
            <pc:sldMk cId="2500189458" sldId="265"/>
            <ac:spMk id="2" creationId="{172D2449-A4BE-484E-88FE-D2E3CD110BB2}"/>
          </ac:spMkLst>
        </pc:spChg>
        <pc:spChg chg="del">
          <ac:chgData name="김광우" userId="2a936863-4191-4eac-8abe-ae81b37592ba" providerId="ADAL" clId="{C3533E7E-64C3-476D-999C-14E47A971344}" dt="2023-04-27T12:07:52.222" v="712" actId="478"/>
          <ac:spMkLst>
            <pc:docMk/>
            <pc:sldMk cId="2500189458" sldId="265"/>
            <ac:spMk id="3" creationId="{0F589209-C5C9-4375-8FD3-DA7427346431}"/>
          </ac:spMkLst>
        </pc:spChg>
        <pc:picChg chg="add mod">
          <ac:chgData name="김광우" userId="2a936863-4191-4eac-8abe-ae81b37592ba" providerId="ADAL" clId="{C3533E7E-64C3-476D-999C-14E47A971344}" dt="2023-04-27T12:07:58.207" v="716" actId="1076"/>
          <ac:picMkLst>
            <pc:docMk/>
            <pc:sldMk cId="2500189458" sldId="265"/>
            <ac:picMk id="4" creationId="{7909C3DC-6C73-4E0E-A102-A74D76799D42}"/>
          </ac:picMkLst>
        </pc:picChg>
      </pc:sldChg>
      <pc:sldChg chg="del">
        <pc:chgData name="김광우" userId="2a936863-4191-4eac-8abe-ae81b37592ba" providerId="ADAL" clId="{C3533E7E-64C3-476D-999C-14E47A971344}" dt="2023-04-27T10:22:29.631" v="11" actId="2696"/>
        <pc:sldMkLst>
          <pc:docMk/>
          <pc:sldMk cId="3094141511" sldId="266"/>
        </pc:sldMkLst>
      </pc:sldChg>
      <pc:sldChg chg="addSp delSp modSp add ord">
        <pc:chgData name="김광우" userId="2a936863-4191-4eac-8abe-ae81b37592ba" providerId="ADAL" clId="{C3533E7E-64C3-476D-999C-14E47A971344}" dt="2023-04-27T12:20:01.764" v="754"/>
        <pc:sldMkLst>
          <pc:docMk/>
          <pc:sldMk cId="3356296708" sldId="266"/>
        </pc:sldMkLst>
        <pc:picChg chg="add mod">
          <ac:chgData name="김광우" userId="2a936863-4191-4eac-8abe-ae81b37592ba" providerId="ADAL" clId="{C3533E7E-64C3-476D-999C-14E47A971344}" dt="2023-04-27T12:17:32.252" v="722" actId="1076"/>
          <ac:picMkLst>
            <pc:docMk/>
            <pc:sldMk cId="3356296708" sldId="266"/>
            <ac:picMk id="3" creationId="{62A7BE47-F43A-477C-A69A-260B6D51CB70}"/>
          </ac:picMkLst>
        </pc:picChg>
        <pc:picChg chg="del">
          <ac:chgData name="김광우" userId="2a936863-4191-4eac-8abe-ae81b37592ba" providerId="ADAL" clId="{C3533E7E-64C3-476D-999C-14E47A971344}" dt="2023-04-27T12:17:27.567" v="718" actId="478"/>
          <ac:picMkLst>
            <pc:docMk/>
            <pc:sldMk cId="3356296708" sldId="266"/>
            <ac:picMk id="4" creationId="{7909C3DC-6C73-4E0E-A102-A74D76799D42}"/>
          </ac:picMkLst>
        </pc:picChg>
      </pc:sldChg>
      <pc:sldChg chg="addSp delSp modSp add ord">
        <pc:chgData name="김광우" userId="2a936863-4191-4eac-8abe-ae81b37592ba" providerId="ADAL" clId="{C3533E7E-64C3-476D-999C-14E47A971344}" dt="2023-04-27T12:35:03.161" v="765" actId="1076"/>
        <pc:sldMkLst>
          <pc:docMk/>
          <pc:sldMk cId="751186689" sldId="267"/>
        </pc:sldMkLst>
        <pc:spChg chg="mod">
          <ac:chgData name="김광우" userId="2a936863-4191-4eac-8abe-ae81b37592ba" providerId="ADAL" clId="{C3533E7E-64C3-476D-999C-14E47A971344}" dt="2023-04-27T12:18:58.998" v="752" actId="20577"/>
          <ac:spMkLst>
            <pc:docMk/>
            <pc:sldMk cId="751186689" sldId="267"/>
            <ac:spMk id="2" creationId="{172D2449-A4BE-484E-88FE-D2E3CD110BB2}"/>
          </ac:spMkLst>
        </pc:spChg>
        <pc:picChg chg="del">
          <ac:chgData name="김광우" userId="2a936863-4191-4eac-8abe-ae81b37592ba" providerId="ADAL" clId="{C3533E7E-64C3-476D-999C-14E47A971344}" dt="2023-04-27T12:20:03.372" v="755" actId="478"/>
          <ac:picMkLst>
            <pc:docMk/>
            <pc:sldMk cId="751186689" sldId="267"/>
            <ac:picMk id="3" creationId="{62A7BE47-F43A-477C-A69A-260B6D51CB70}"/>
          </ac:picMkLst>
        </pc:picChg>
        <pc:picChg chg="add mod">
          <ac:chgData name="김광우" userId="2a936863-4191-4eac-8abe-ae81b37592ba" providerId="ADAL" clId="{C3533E7E-64C3-476D-999C-14E47A971344}" dt="2023-04-27T12:35:03.161" v="765" actId="1076"/>
          <ac:picMkLst>
            <pc:docMk/>
            <pc:sldMk cId="751186689" sldId="267"/>
            <ac:picMk id="4" creationId="{AE203680-DC72-432A-B0F4-8473DCDEA2A1}"/>
          </ac:picMkLst>
        </pc:picChg>
      </pc:sldChg>
      <pc:sldChg chg="del">
        <pc:chgData name="김광우" userId="2a936863-4191-4eac-8abe-ae81b37592ba" providerId="ADAL" clId="{C3533E7E-64C3-476D-999C-14E47A971344}" dt="2023-04-27T10:22:30.583" v="15" actId="2696"/>
        <pc:sldMkLst>
          <pc:docMk/>
          <pc:sldMk cId="2667758319" sldId="267"/>
        </pc:sldMkLst>
      </pc:sldChg>
      <pc:sldChg chg="del">
        <pc:chgData name="김광우" userId="2a936863-4191-4eac-8abe-ae81b37592ba" providerId="ADAL" clId="{C3533E7E-64C3-476D-999C-14E47A971344}" dt="2023-04-27T10:22:30.842" v="16" actId="2696"/>
        <pc:sldMkLst>
          <pc:docMk/>
          <pc:sldMk cId="631148944" sldId="268"/>
        </pc:sldMkLst>
      </pc:sldChg>
      <pc:sldChg chg="addSp delSp modSp add">
        <pc:chgData name="김광우" userId="2a936863-4191-4eac-8abe-ae81b37592ba" providerId="ADAL" clId="{C3533E7E-64C3-476D-999C-14E47A971344}" dt="2023-04-27T13:30:40.923" v="797" actId="1076"/>
        <pc:sldMkLst>
          <pc:docMk/>
          <pc:sldMk cId="4174842063" sldId="268"/>
        </pc:sldMkLst>
        <pc:spChg chg="mod">
          <ac:chgData name="김광우" userId="2a936863-4191-4eac-8abe-ae81b37592ba" providerId="ADAL" clId="{C3533E7E-64C3-476D-999C-14E47A971344}" dt="2023-04-27T12:35:10.322" v="767"/>
          <ac:spMkLst>
            <pc:docMk/>
            <pc:sldMk cId="4174842063" sldId="268"/>
            <ac:spMk id="2" creationId="{172D2449-A4BE-484E-88FE-D2E3CD110BB2}"/>
          </ac:spMkLst>
        </pc:spChg>
        <pc:spChg chg="add mod">
          <ac:chgData name="김광우" userId="2a936863-4191-4eac-8abe-ae81b37592ba" providerId="ADAL" clId="{C3533E7E-64C3-476D-999C-14E47A971344}" dt="2023-04-27T13:10:55.078" v="779" actId="1076"/>
          <ac:spMkLst>
            <pc:docMk/>
            <pc:sldMk cId="4174842063" sldId="268"/>
            <ac:spMk id="6" creationId="{B134E5E7-0639-4D2A-BB7D-28A6946E0893}"/>
          </ac:spMkLst>
        </pc:spChg>
        <pc:spChg chg="add mod">
          <ac:chgData name="김광우" userId="2a936863-4191-4eac-8abe-ae81b37592ba" providerId="ADAL" clId="{C3533E7E-64C3-476D-999C-14E47A971344}" dt="2023-04-27T13:30:07.131" v="790" actId="1076"/>
          <ac:spMkLst>
            <pc:docMk/>
            <pc:sldMk cId="4174842063" sldId="268"/>
            <ac:spMk id="8" creationId="{7FC544D0-6458-4F80-B8DF-300F5925E979}"/>
          </ac:spMkLst>
        </pc:spChg>
        <pc:spChg chg="add mod">
          <ac:chgData name="김광우" userId="2a936863-4191-4eac-8abe-ae81b37592ba" providerId="ADAL" clId="{C3533E7E-64C3-476D-999C-14E47A971344}" dt="2023-04-27T13:30:16.102" v="795" actId="1076"/>
          <ac:spMkLst>
            <pc:docMk/>
            <pc:sldMk cId="4174842063" sldId="268"/>
            <ac:spMk id="9" creationId="{E90D10FD-1F0C-4C86-A289-C761071D781E}"/>
          </ac:spMkLst>
        </pc:spChg>
        <pc:spChg chg="add mod">
          <ac:chgData name="김광우" userId="2a936863-4191-4eac-8abe-ae81b37592ba" providerId="ADAL" clId="{C3533E7E-64C3-476D-999C-14E47A971344}" dt="2023-04-27T13:30:40.923" v="797" actId="1076"/>
          <ac:spMkLst>
            <pc:docMk/>
            <pc:sldMk cId="4174842063" sldId="268"/>
            <ac:spMk id="10" creationId="{5C87E3D5-01D9-43E6-99B4-5D287F4EBBF6}"/>
          </ac:spMkLst>
        </pc:spChg>
        <pc:picChg chg="add mod">
          <ac:chgData name="김광우" userId="2a936863-4191-4eac-8abe-ae81b37592ba" providerId="ADAL" clId="{C3533E7E-64C3-476D-999C-14E47A971344}" dt="2023-04-27T13:09:31.450" v="772" actId="1076"/>
          <ac:picMkLst>
            <pc:docMk/>
            <pc:sldMk cId="4174842063" sldId="268"/>
            <ac:picMk id="3" creationId="{2F0FBC3E-7A55-4F83-9F49-08F2D0BCE718}"/>
          </ac:picMkLst>
        </pc:picChg>
        <pc:picChg chg="del">
          <ac:chgData name="김광우" userId="2a936863-4191-4eac-8abe-ae81b37592ba" providerId="ADAL" clId="{C3533E7E-64C3-476D-999C-14E47A971344}" dt="2023-04-27T12:36:29.279" v="768" actId="478"/>
          <ac:picMkLst>
            <pc:docMk/>
            <pc:sldMk cId="4174842063" sldId="268"/>
            <ac:picMk id="4" creationId="{AE203680-DC72-432A-B0F4-8473DCDEA2A1}"/>
          </ac:picMkLst>
        </pc:picChg>
        <pc:picChg chg="add mod">
          <ac:chgData name="김광우" userId="2a936863-4191-4eac-8abe-ae81b37592ba" providerId="ADAL" clId="{C3533E7E-64C3-476D-999C-14E47A971344}" dt="2023-04-27T13:10:42.560" v="775" actId="1076"/>
          <ac:picMkLst>
            <pc:docMk/>
            <pc:sldMk cId="4174842063" sldId="268"/>
            <ac:picMk id="5" creationId="{CC85DAC0-3FFC-486B-B203-9D9267F21BEF}"/>
          </ac:picMkLst>
        </pc:picChg>
        <pc:picChg chg="add mod">
          <ac:chgData name="김광우" userId="2a936863-4191-4eac-8abe-ae81b37592ba" providerId="ADAL" clId="{C3533E7E-64C3-476D-999C-14E47A971344}" dt="2023-04-27T13:29:56.893" v="783" actId="1076"/>
          <ac:picMkLst>
            <pc:docMk/>
            <pc:sldMk cId="4174842063" sldId="268"/>
            <ac:picMk id="7" creationId="{DFBEADFE-E861-422D-B63B-91C8A70DA03E}"/>
          </ac:picMkLst>
        </pc:picChg>
      </pc:sldChg>
      <pc:sldChg chg="del">
        <pc:chgData name="김광우" userId="2a936863-4191-4eac-8abe-ae81b37592ba" providerId="ADAL" clId="{C3533E7E-64C3-476D-999C-14E47A971344}" dt="2023-04-27T10:22:31.063" v="17" actId="2696"/>
        <pc:sldMkLst>
          <pc:docMk/>
          <pc:sldMk cId="295166584" sldId="269"/>
        </pc:sldMkLst>
      </pc:sldChg>
      <pc:sldChg chg="addSp delSp modSp add">
        <pc:chgData name="김광우" userId="2a936863-4191-4eac-8abe-ae81b37592ba" providerId="ADAL" clId="{C3533E7E-64C3-476D-999C-14E47A971344}" dt="2023-04-27T13:43:57.224" v="1064" actId="1076"/>
        <pc:sldMkLst>
          <pc:docMk/>
          <pc:sldMk cId="3892152294" sldId="269"/>
        </pc:sldMkLst>
        <pc:spChg chg="del">
          <ac:chgData name="김광우" userId="2a936863-4191-4eac-8abe-ae81b37592ba" providerId="ADAL" clId="{C3533E7E-64C3-476D-999C-14E47A971344}" dt="2023-04-27T13:34:30.519" v="799" actId="478"/>
          <ac:spMkLst>
            <pc:docMk/>
            <pc:sldMk cId="3892152294" sldId="269"/>
            <ac:spMk id="6" creationId="{B134E5E7-0639-4D2A-BB7D-28A6946E0893}"/>
          </ac:spMkLst>
        </pc:spChg>
        <pc:spChg chg="del">
          <ac:chgData name="김광우" userId="2a936863-4191-4eac-8abe-ae81b37592ba" providerId="ADAL" clId="{C3533E7E-64C3-476D-999C-14E47A971344}" dt="2023-04-27T13:34:30.519" v="799" actId="478"/>
          <ac:spMkLst>
            <pc:docMk/>
            <pc:sldMk cId="3892152294" sldId="269"/>
            <ac:spMk id="8" creationId="{7FC544D0-6458-4F80-B8DF-300F5925E979}"/>
          </ac:spMkLst>
        </pc:spChg>
        <pc:spChg chg="del">
          <ac:chgData name="김광우" userId="2a936863-4191-4eac-8abe-ae81b37592ba" providerId="ADAL" clId="{C3533E7E-64C3-476D-999C-14E47A971344}" dt="2023-04-27T13:34:30.519" v="799" actId="478"/>
          <ac:spMkLst>
            <pc:docMk/>
            <pc:sldMk cId="3892152294" sldId="269"/>
            <ac:spMk id="9" creationId="{E90D10FD-1F0C-4C86-A289-C761071D781E}"/>
          </ac:spMkLst>
        </pc:spChg>
        <pc:spChg chg="del">
          <ac:chgData name="김광우" userId="2a936863-4191-4eac-8abe-ae81b37592ba" providerId="ADAL" clId="{C3533E7E-64C3-476D-999C-14E47A971344}" dt="2023-04-27T13:34:30.519" v="799" actId="478"/>
          <ac:spMkLst>
            <pc:docMk/>
            <pc:sldMk cId="3892152294" sldId="269"/>
            <ac:spMk id="10" creationId="{5C87E3D5-01D9-43E6-99B4-5D287F4EBBF6}"/>
          </ac:spMkLst>
        </pc:spChg>
        <pc:spChg chg="add mod">
          <ac:chgData name="김광우" userId="2a936863-4191-4eac-8abe-ae81b37592ba" providerId="ADAL" clId="{C3533E7E-64C3-476D-999C-14E47A971344}" dt="2023-04-27T13:40:58.289" v="1060" actId="20577"/>
          <ac:spMkLst>
            <pc:docMk/>
            <pc:sldMk cId="3892152294" sldId="269"/>
            <ac:spMk id="12" creationId="{73479126-7885-4F80-A476-C72F4ADA558C}"/>
          </ac:spMkLst>
        </pc:spChg>
        <pc:picChg chg="del">
          <ac:chgData name="김광우" userId="2a936863-4191-4eac-8abe-ae81b37592ba" providerId="ADAL" clId="{C3533E7E-64C3-476D-999C-14E47A971344}" dt="2023-04-27T13:35:13.860" v="800" actId="478"/>
          <ac:picMkLst>
            <pc:docMk/>
            <pc:sldMk cId="3892152294" sldId="269"/>
            <ac:picMk id="3" creationId="{2F0FBC3E-7A55-4F83-9F49-08F2D0BCE718}"/>
          </ac:picMkLst>
        </pc:picChg>
        <pc:picChg chg="add mod">
          <ac:chgData name="김광우" userId="2a936863-4191-4eac-8abe-ae81b37592ba" providerId="ADAL" clId="{C3533E7E-64C3-476D-999C-14E47A971344}" dt="2023-04-27T13:35:35.197" v="804" actId="1076"/>
          <ac:picMkLst>
            <pc:docMk/>
            <pc:sldMk cId="3892152294" sldId="269"/>
            <ac:picMk id="4" creationId="{A1C48E5C-8003-4462-8E21-3F8F5BFE19DD}"/>
          </ac:picMkLst>
        </pc:picChg>
        <pc:picChg chg="del">
          <ac:chgData name="김광우" userId="2a936863-4191-4eac-8abe-ae81b37592ba" providerId="ADAL" clId="{C3533E7E-64C3-476D-999C-14E47A971344}" dt="2023-04-27T13:34:30.519" v="799" actId="478"/>
          <ac:picMkLst>
            <pc:docMk/>
            <pc:sldMk cId="3892152294" sldId="269"/>
            <ac:picMk id="5" creationId="{CC85DAC0-3FFC-486B-B203-9D9267F21BEF}"/>
          </ac:picMkLst>
        </pc:picChg>
        <pc:picChg chg="del">
          <ac:chgData name="김광우" userId="2a936863-4191-4eac-8abe-ae81b37592ba" providerId="ADAL" clId="{C3533E7E-64C3-476D-999C-14E47A971344}" dt="2023-04-27T13:34:30.519" v="799" actId="478"/>
          <ac:picMkLst>
            <pc:docMk/>
            <pc:sldMk cId="3892152294" sldId="269"/>
            <ac:picMk id="7" creationId="{DFBEADFE-E861-422D-B63B-91C8A70DA03E}"/>
          </ac:picMkLst>
        </pc:picChg>
        <pc:picChg chg="add del">
          <ac:chgData name="김광우" userId="2a936863-4191-4eac-8abe-ae81b37592ba" providerId="ADAL" clId="{C3533E7E-64C3-476D-999C-14E47A971344}" dt="2023-04-27T13:35:44.060" v="807"/>
          <ac:picMkLst>
            <pc:docMk/>
            <pc:sldMk cId="3892152294" sldId="269"/>
            <ac:picMk id="11" creationId="{EA5C22AC-984E-4A83-A731-BE4FB80D542A}"/>
          </ac:picMkLst>
        </pc:picChg>
        <pc:picChg chg="add mod">
          <ac:chgData name="김광우" userId="2a936863-4191-4eac-8abe-ae81b37592ba" providerId="ADAL" clId="{C3533E7E-64C3-476D-999C-14E47A971344}" dt="2023-04-27T13:43:57.224" v="1064" actId="1076"/>
          <ac:picMkLst>
            <pc:docMk/>
            <pc:sldMk cId="3892152294" sldId="269"/>
            <ac:picMk id="13" creationId="{62DF7D77-8AF2-4AD3-AE50-9C4D0B03274B}"/>
          </ac:picMkLst>
        </pc:picChg>
      </pc:sldChg>
      <pc:sldChg chg="del">
        <pc:chgData name="김광우" userId="2a936863-4191-4eac-8abe-ae81b37592ba" providerId="ADAL" clId="{C3533E7E-64C3-476D-999C-14E47A971344}" dt="2023-04-27T10:22:31.526" v="19" actId="2696"/>
        <pc:sldMkLst>
          <pc:docMk/>
          <pc:sldMk cId="2598573793" sldId="270"/>
        </pc:sldMkLst>
      </pc:sldChg>
      <pc:sldChg chg="addSp modSp add">
        <pc:chgData name="김광우" userId="2a936863-4191-4eac-8abe-ae81b37592ba" providerId="ADAL" clId="{C3533E7E-64C3-476D-999C-14E47A971344}" dt="2023-04-27T13:56:11.651" v="1282" actId="14100"/>
        <pc:sldMkLst>
          <pc:docMk/>
          <pc:sldMk cId="2788731907" sldId="270"/>
        </pc:sldMkLst>
        <pc:spChg chg="mod">
          <ac:chgData name="김광우" userId="2a936863-4191-4eac-8abe-ae81b37592ba" providerId="ADAL" clId="{C3533E7E-64C3-476D-999C-14E47A971344}" dt="2023-04-27T13:46:18.318" v="1065"/>
          <ac:spMkLst>
            <pc:docMk/>
            <pc:sldMk cId="2788731907" sldId="270"/>
            <ac:spMk id="2" creationId="{EE44CA75-2E25-4CF2-B709-B2455303B181}"/>
          </ac:spMkLst>
        </pc:spChg>
        <pc:spChg chg="mod">
          <ac:chgData name="김광우" userId="2a936863-4191-4eac-8abe-ae81b37592ba" providerId="ADAL" clId="{C3533E7E-64C3-476D-999C-14E47A971344}" dt="2023-04-27T13:54:47.381" v="1276" actId="20577"/>
          <ac:spMkLst>
            <pc:docMk/>
            <pc:sldMk cId="2788731907" sldId="270"/>
            <ac:spMk id="3" creationId="{3A23C738-EFE0-40B1-BB26-484F0705A8DA}"/>
          </ac:spMkLst>
        </pc:spChg>
        <pc:spChg chg="add mod">
          <ac:chgData name="김광우" userId="2a936863-4191-4eac-8abe-ae81b37592ba" providerId="ADAL" clId="{C3533E7E-64C3-476D-999C-14E47A971344}" dt="2023-04-27T13:56:11.651" v="1282" actId="14100"/>
          <ac:spMkLst>
            <pc:docMk/>
            <pc:sldMk cId="2788731907" sldId="270"/>
            <ac:spMk id="7" creationId="{7BA5A3FB-AE23-4F37-B0E0-E3A4A8A5890C}"/>
          </ac:spMkLst>
        </pc:spChg>
        <pc:picChg chg="add mod">
          <ac:chgData name="김광우" userId="2a936863-4191-4eac-8abe-ae81b37592ba" providerId="ADAL" clId="{C3533E7E-64C3-476D-999C-14E47A971344}" dt="2023-04-27T13:47:17.613" v="1075" actId="1076"/>
          <ac:picMkLst>
            <pc:docMk/>
            <pc:sldMk cId="2788731907" sldId="270"/>
            <ac:picMk id="4" creationId="{EA99D216-7AB1-4CEC-85A1-A381A4A6F8EF}"/>
          </ac:picMkLst>
        </pc:picChg>
        <pc:picChg chg="add mod">
          <ac:chgData name="김광우" userId="2a936863-4191-4eac-8abe-ae81b37592ba" providerId="ADAL" clId="{C3533E7E-64C3-476D-999C-14E47A971344}" dt="2023-04-27T13:51:22.460" v="1236" actId="1076"/>
          <ac:picMkLst>
            <pc:docMk/>
            <pc:sldMk cId="2788731907" sldId="270"/>
            <ac:picMk id="5" creationId="{2168C957-3137-4670-A424-4C5DE69A3EB1}"/>
          </ac:picMkLst>
        </pc:picChg>
        <pc:picChg chg="add mod">
          <ac:chgData name="김광우" userId="2a936863-4191-4eac-8abe-ae81b37592ba" providerId="ADAL" clId="{C3533E7E-64C3-476D-999C-14E47A971344}" dt="2023-04-27T13:55:07.013" v="1278" actId="1076"/>
          <ac:picMkLst>
            <pc:docMk/>
            <pc:sldMk cId="2788731907" sldId="270"/>
            <ac:picMk id="6" creationId="{10C339A8-0EE2-4904-813C-0DB4789CED44}"/>
          </ac:picMkLst>
        </pc:picChg>
      </pc:sldChg>
      <pc:sldChg chg="del">
        <pc:chgData name="김광우" userId="2a936863-4191-4eac-8abe-ae81b37592ba" providerId="ADAL" clId="{C3533E7E-64C3-476D-999C-14E47A971344}" dt="2023-04-27T10:22:29.885" v="12" actId="2696"/>
        <pc:sldMkLst>
          <pc:docMk/>
          <pc:sldMk cId="3150113637" sldId="271"/>
        </pc:sldMkLst>
      </pc:sldChg>
      <pc:sldChg chg="addSp delSp modSp add">
        <pc:chgData name="김광우" userId="2a936863-4191-4eac-8abe-ae81b37592ba" providerId="ADAL" clId="{C3533E7E-64C3-476D-999C-14E47A971344}" dt="2023-04-27T14:17:46.607" v="1343" actId="1076"/>
        <pc:sldMkLst>
          <pc:docMk/>
          <pc:sldMk cId="3473033088" sldId="271"/>
        </pc:sldMkLst>
        <pc:spChg chg="mod">
          <ac:chgData name="김광우" userId="2a936863-4191-4eac-8abe-ae81b37592ba" providerId="ADAL" clId="{C3533E7E-64C3-476D-999C-14E47A971344}" dt="2023-04-27T14:02:51.785" v="1285" actId="255"/>
          <ac:spMkLst>
            <pc:docMk/>
            <pc:sldMk cId="3473033088" sldId="271"/>
            <ac:spMk id="2" creationId="{EE44CA75-2E25-4CF2-B709-B2455303B181}"/>
          </ac:spMkLst>
        </pc:spChg>
        <pc:spChg chg="del">
          <ac:chgData name="김광우" userId="2a936863-4191-4eac-8abe-ae81b37592ba" providerId="ADAL" clId="{C3533E7E-64C3-476D-999C-14E47A971344}" dt="2023-04-27T14:02:55.261" v="1286" actId="478"/>
          <ac:spMkLst>
            <pc:docMk/>
            <pc:sldMk cId="3473033088" sldId="271"/>
            <ac:spMk id="3" creationId="{3A23C738-EFE0-40B1-BB26-484F0705A8DA}"/>
          </ac:spMkLst>
        </pc:spChg>
        <pc:spChg chg="del">
          <ac:chgData name="김광우" userId="2a936863-4191-4eac-8abe-ae81b37592ba" providerId="ADAL" clId="{C3533E7E-64C3-476D-999C-14E47A971344}" dt="2023-04-27T14:02:55.261" v="1286" actId="478"/>
          <ac:spMkLst>
            <pc:docMk/>
            <pc:sldMk cId="3473033088" sldId="271"/>
            <ac:spMk id="7" creationId="{7BA5A3FB-AE23-4F37-B0E0-E3A4A8A5890C}"/>
          </ac:spMkLst>
        </pc:spChg>
        <pc:spChg chg="add del mod">
          <ac:chgData name="김광우" userId="2a936863-4191-4eac-8abe-ae81b37592ba" providerId="ADAL" clId="{C3533E7E-64C3-476D-999C-14E47A971344}" dt="2023-04-27T14:02:58.313" v="1287" actId="478"/>
          <ac:spMkLst>
            <pc:docMk/>
            <pc:sldMk cId="3473033088" sldId="271"/>
            <ac:spMk id="9" creationId="{898B442A-D9E2-4B0E-802F-9B1D32DA25E5}"/>
          </ac:spMkLst>
        </pc:spChg>
        <pc:spChg chg="add mod">
          <ac:chgData name="김광우" userId="2a936863-4191-4eac-8abe-ae81b37592ba" providerId="ADAL" clId="{C3533E7E-64C3-476D-999C-14E47A971344}" dt="2023-04-27T14:05:31.158" v="1333" actId="20577"/>
          <ac:spMkLst>
            <pc:docMk/>
            <pc:sldMk cId="3473033088" sldId="271"/>
            <ac:spMk id="10" creationId="{E8D78524-3A76-444E-840B-B7B99D7F2D80}"/>
          </ac:spMkLst>
        </pc:spChg>
        <pc:picChg chg="del">
          <ac:chgData name="김광우" userId="2a936863-4191-4eac-8abe-ae81b37592ba" providerId="ADAL" clId="{C3533E7E-64C3-476D-999C-14E47A971344}" dt="2023-04-27T14:02:55.261" v="1286" actId="478"/>
          <ac:picMkLst>
            <pc:docMk/>
            <pc:sldMk cId="3473033088" sldId="271"/>
            <ac:picMk id="4" creationId="{EA99D216-7AB1-4CEC-85A1-A381A4A6F8EF}"/>
          </ac:picMkLst>
        </pc:picChg>
        <pc:picChg chg="del">
          <ac:chgData name="김광우" userId="2a936863-4191-4eac-8abe-ae81b37592ba" providerId="ADAL" clId="{C3533E7E-64C3-476D-999C-14E47A971344}" dt="2023-04-27T14:02:55.261" v="1286" actId="478"/>
          <ac:picMkLst>
            <pc:docMk/>
            <pc:sldMk cId="3473033088" sldId="271"/>
            <ac:picMk id="5" creationId="{2168C957-3137-4670-A424-4C5DE69A3EB1}"/>
          </ac:picMkLst>
        </pc:picChg>
        <pc:picChg chg="del">
          <ac:chgData name="김광우" userId="2a936863-4191-4eac-8abe-ae81b37592ba" providerId="ADAL" clId="{C3533E7E-64C3-476D-999C-14E47A971344}" dt="2023-04-27T14:02:55.261" v="1286" actId="478"/>
          <ac:picMkLst>
            <pc:docMk/>
            <pc:sldMk cId="3473033088" sldId="271"/>
            <ac:picMk id="6" creationId="{10C339A8-0EE2-4904-813C-0DB4789CED44}"/>
          </ac:picMkLst>
        </pc:picChg>
        <pc:picChg chg="add mod">
          <ac:chgData name="김광우" userId="2a936863-4191-4eac-8abe-ae81b37592ba" providerId="ADAL" clId="{C3533E7E-64C3-476D-999C-14E47A971344}" dt="2023-04-27T14:03:30.076" v="1303" actId="14100"/>
          <ac:picMkLst>
            <pc:docMk/>
            <pc:sldMk cId="3473033088" sldId="271"/>
            <ac:picMk id="11" creationId="{348286BE-A347-480D-B3E0-F024D1BB98DC}"/>
          </ac:picMkLst>
        </pc:picChg>
        <pc:picChg chg="add del mod">
          <ac:chgData name="김광우" userId="2a936863-4191-4eac-8abe-ae81b37592ba" providerId="ADAL" clId="{C3533E7E-64C3-476D-999C-14E47A971344}" dt="2023-04-27T14:15:41.570" v="1336" actId="478"/>
          <ac:picMkLst>
            <pc:docMk/>
            <pc:sldMk cId="3473033088" sldId="271"/>
            <ac:picMk id="12" creationId="{884FBB1A-45D9-4268-8ACA-3AE959540383}"/>
          </ac:picMkLst>
        </pc:picChg>
        <pc:picChg chg="add mod">
          <ac:chgData name="김광우" userId="2a936863-4191-4eac-8abe-ae81b37592ba" providerId="ADAL" clId="{C3533E7E-64C3-476D-999C-14E47A971344}" dt="2023-04-27T14:15:45.280" v="1338" actId="1076"/>
          <ac:picMkLst>
            <pc:docMk/>
            <pc:sldMk cId="3473033088" sldId="271"/>
            <ac:picMk id="13" creationId="{D47C2141-470F-4389-9BE4-E20D8F3DC002}"/>
          </ac:picMkLst>
        </pc:picChg>
        <pc:picChg chg="add mod">
          <ac:chgData name="김광우" userId="2a936863-4191-4eac-8abe-ae81b37592ba" providerId="ADAL" clId="{C3533E7E-64C3-476D-999C-14E47A971344}" dt="2023-04-27T14:15:56.877" v="1340" actId="1076"/>
          <ac:picMkLst>
            <pc:docMk/>
            <pc:sldMk cId="3473033088" sldId="271"/>
            <ac:picMk id="14" creationId="{301675A9-1491-46DA-BCCF-79EF2147A8EF}"/>
          </ac:picMkLst>
        </pc:picChg>
        <pc:picChg chg="add mod">
          <ac:chgData name="김광우" userId="2a936863-4191-4eac-8abe-ae81b37592ba" providerId="ADAL" clId="{C3533E7E-64C3-476D-999C-14E47A971344}" dt="2023-04-27T14:17:46.607" v="1343" actId="1076"/>
          <ac:picMkLst>
            <pc:docMk/>
            <pc:sldMk cId="3473033088" sldId="271"/>
            <ac:picMk id="15" creationId="{BC4933F1-0C58-44F2-8D5D-8168DE73FB98}"/>
          </ac:picMkLst>
        </pc:picChg>
      </pc:sldChg>
      <pc:sldChg chg="addSp delSp modSp add">
        <pc:chgData name="김광우" userId="2a936863-4191-4eac-8abe-ae81b37592ba" providerId="ADAL" clId="{C3533E7E-64C3-476D-999C-14E47A971344}" dt="2023-04-27T14:36:54.221" v="1364" actId="1076"/>
        <pc:sldMkLst>
          <pc:docMk/>
          <pc:sldMk cId="1555002130" sldId="272"/>
        </pc:sldMkLst>
        <pc:spChg chg="mod">
          <ac:chgData name="김광우" userId="2a936863-4191-4eac-8abe-ae81b37592ba" providerId="ADAL" clId="{C3533E7E-64C3-476D-999C-14E47A971344}" dt="2023-04-27T14:32:13.866" v="1358" actId="20577"/>
          <ac:spMkLst>
            <pc:docMk/>
            <pc:sldMk cId="1555002130" sldId="272"/>
            <ac:spMk id="2" creationId="{EE44CA75-2E25-4CF2-B709-B2455303B181}"/>
          </ac:spMkLst>
        </pc:spChg>
        <pc:spChg chg="add del mod">
          <ac:chgData name="김광우" userId="2a936863-4191-4eac-8abe-ae81b37592ba" providerId="ADAL" clId="{C3533E7E-64C3-476D-999C-14E47A971344}" dt="2023-04-27T14:33:03.470" v="1360" actId="478"/>
          <ac:spMkLst>
            <pc:docMk/>
            <pc:sldMk cId="1555002130" sldId="272"/>
            <ac:spMk id="4" creationId="{E922DBF4-CE0B-442D-B59C-B7AEE7F1CEC6}"/>
          </ac:spMkLst>
        </pc:spChg>
        <pc:spChg chg="del">
          <ac:chgData name="김광우" userId="2a936863-4191-4eac-8abe-ae81b37592ba" providerId="ADAL" clId="{C3533E7E-64C3-476D-999C-14E47A971344}" dt="2023-04-27T14:33:00.769" v="1359" actId="478"/>
          <ac:spMkLst>
            <pc:docMk/>
            <pc:sldMk cId="1555002130" sldId="272"/>
            <ac:spMk id="10" creationId="{E8D78524-3A76-444E-840B-B7B99D7F2D80}"/>
          </ac:spMkLst>
        </pc:spChg>
        <pc:picChg chg="add mod">
          <ac:chgData name="김광우" userId="2a936863-4191-4eac-8abe-ae81b37592ba" providerId="ADAL" clId="{C3533E7E-64C3-476D-999C-14E47A971344}" dt="2023-04-27T14:36:54.221" v="1364" actId="1076"/>
          <ac:picMkLst>
            <pc:docMk/>
            <pc:sldMk cId="1555002130" sldId="272"/>
            <ac:picMk id="5" creationId="{E7869264-C10E-41BE-8097-76D376A24332}"/>
          </ac:picMkLst>
        </pc:picChg>
        <pc:picChg chg="del">
          <ac:chgData name="김광우" userId="2a936863-4191-4eac-8abe-ae81b37592ba" providerId="ADAL" clId="{C3533E7E-64C3-476D-999C-14E47A971344}" dt="2023-04-27T14:33:00.769" v="1359" actId="478"/>
          <ac:picMkLst>
            <pc:docMk/>
            <pc:sldMk cId="1555002130" sldId="272"/>
            <ac:picMk id="11" creationId="{348286BE-A347-480D-B3E0-F024D1BB98DC}"/>
          </ac:picMkLst>
        </pc:picChg>
        <pc:picChg chg="del">
          <ac:chgData name="김광우" userId="2a936863-4191-4eac-8abe-ae81b37592ba" providerId="ADAL" clId="{C3533E7E-64C3-476D-999C-14E47A971344}" dt="2023-04-27T14:33:00.769" v="1359" actId="478"/>
          <ac:picMkLst>
            <pc:docMk/>
            <pc:sldMk cId="1555002130" sldId="272"/>
            <ac:picMk id="13" creationId="{D47C2141-470F-4389-9BE4-E20D8F3DC002}"/>
          </ac:picMkLst>
        </pc:picChg>
        <pc:picChg chg="del">
          <ac:chgData name="김광우" userId="2a936863-4191-4eac-8abe-ae81b37592ba" providerId="ADAL" clId="{C3533E7E-64C3-476D-999C-14E47A971344}" dt="2023-04-27T14:33:00.769" v="1359" actId="478"/>
          <ac:picMkLst>
            <pc:docMk/>
            <pc:sldMk cId="1555002130" sldId="272"/>
            <ac:picMk id="14" creationId="{301675A9-1491-46DA-BCCF-79EF2147A8EF}"/>
          </ac:picMkLst>
        </pc:picChg>
        <pc:picChg chg="del">
          <ac:chgData name="김광우" userId="2a936863-4191-4eac-8abe-ae81b37592ba" providerId="ADAL" clId="{C3533E7E-64C3-476D-999C-14E47A971344}" dt="2023-04-27T14:33:00.769" v="1359" actId="478"/>
          <ac:picMkLst>
            <pc:docMk/>
            <pc:sldMk cId="1555002130" sldId="272"/>
            <ac:picMk id="15" creationId="{BC4933F1-0C58-44F2-8D5D-8168DE73FB98}"/>
          </ac:picMkLst>
        </pc:picChg>
      </pc:sldChg>
      <pc:sldChg chg="del">
        <pc:chgData name="김광우" userId="2a936863-4191-4eac-8abe-ae81b37592ba" providerId="ADAL" clId="{C3533E7E-64C3-476D-999C-14E47A971344}" dt="2023-04-27T10:22:30.104" v="13" actId="2696"/>
        <pc:sldMkLst>
          <pc:docMk/>
          <pc:sldMk cId="2956417407" sldId="272"/>
        </pc:sldMkLst>
      </pc:sldChg>
      <pc:sldChg chg="addSp delSp modSp add">
        <pc:chgData name="김광우" userId="2a936863-4191-4eac-8abe-ae81b37592ba" providerId="ADAL" clId="{C3533E7E-64C3-476D-999C-14E47A971344}" dt="2023-04-27T14:39:04.246" v="1369" actId="1076"/>
        <pc:sldMkLst>
          <pc:docMk/>
          <pc:sldMk cId="596560731" sldId="273"/>
        </pc:sldMkLst>
        <pc:picChg chg="add mod">
          <ac:chgData name="김광우" userId="2a936863-4191-4eac-8abe-ae81b37592ba" providerId="ADAL" clId="{C3533E7E-64C3-476D-999C-14E47A971344}" dt="2023-04-27T14:39:04.246" v="1369" actId="1076"/>
          <ac:picMkLst>
            <pc:docMk/>
            <pc:sldMk cId="596560731" sldId="273"/>
            <ac:picMk id="3" creationId="{804C6162-369F-4E87-BDEB-A65E097DFC67}"/>
          </ac:picMkLst>
        </pc:picChg>
        <pc:picChg chg="del">
          <ac:chgData name="김광우" userId="2a936863-4191-4eac-8abe-ae81b37592ba" providerId="ADAL" clId="{C3533E7E-64C3-476D-999C-14E47A971344}" dt="2023-04-27T14:38:59.779" v="1366" actId="478"/>
          <ac:picMkLst>
            <pc:docMk/>
            <pc:sldMk cId="596560731" sldId="273"/>
            <ac:picMk id="5" creationId="{E7869264-C10E-41BE-8097-76D376A24332}"/>
          </ac:picMkLst>
        </pc:picChg>
      </pc:sldChg>
      <pc:sldChg chg="del">
        <pc:chgData name="김광우" userId="2a936863-4191-4eac-8abe-ae81b37592ba" providerId="ADAL" clId="{C3533E7E-64C3-476D-999C-14E47A971344}" dt="2023-04-27T10:22:30.343" v="14" actId="2696"/>
        <pc:sldMkLst>
          <pc:docMk/>
          <pc:sldMk cId="2320140144" sldId="273"/>
        </pc:sldMkLst>
      </pc:sldChg>
      <pc:sldChg chg="del">
        <pc:chgData name="김광우" userId="2a936863-4191-4eac-8abe-ae81b37592ba" providerId="ADAL" clId="{C3533E7E-64C3-476D-999C-14E47A971344}" dt="2023-04-27T10:22:34.320" v="29" actId="2696"/>
        <pc:sldMkLst>
          <pc:docMk/>
          <pc:sldMk cId="2165756959" sldId="274"/>
        </pc:sldMkLst>
      </pc:sldChg>
      <pc:sldChg chg="del">
        <pc:chgData name="김광우" userId="2a936863-4191-4eac-8abe-ae81b37592ba" providerId="ADAL" clId="{C3533E7E-64C3-476D-999C-14E47A971344}" dt="2023-04-27T10:22:31.772" v="20" actId="2696"/>
        <pc:sldMkLst>
          <pc:docMk/>
          <pc:sldMk cId="3835292206" sldId="275"/>
        </pc:sldMkLst>
      </pc:sldChg>
      <pc:sldChg chg="del">
        <pc:chgData name="김광우" userId="2a936863-4191-4eac-8abe-ae81b37592ba" providerId="ADAL" clId="{C3533E7E-64C3-476D-999C-14E47A971344}" dt="2023-04-27T10:22:31.992" v="21" actId="2696"/>
        <pc:sldMkLst>
          <pc:docMk/>
          <pc:sldMk cId="2789811540" sldId="277"/>
        </pc:sldMkLst>
      </pc:sldChg>
      <pc:sldChg chg="del">
        <pc:chgData name="김광우" userId="2a936863-4191-4eac-8abe-ae81b37592ba" providerId="ADAL" clId="{C3533E7E-64C3-476D-999C-14E47A971344}" dt="2023-04-27T10:22:31.287" v="18" actId="2696"/>
        <pc:sldMkLst>
          <pc:docMk/>
          <pc:sldMk cId="4122976640" sldId="278"/>
        </pc:sldMkLst>
      </pc:sldChg>
      <pc:sldChg chg="del">
        <pc:chgData name="김광우" userId="2a936863-4191-4eac-8abe-ae81b37592ba" providerId="ADAL" clId="{C3533E7E-64C3-476D-999C-14E47A971344}" dt="2023-04-27T10:22:32.232" v="22" actId="2696"/>
        <pc:sldMkLst>
          <pc:docMk/>
          <pc:sldMk cId="1065854378" sldId="279"/>
        </pc:sldMkLst>
      </pc:sldChg>
      <pc:sldChg chg="del">
        <pc:chgData name="김광우" userId="2a936863-4191-4eac-8abe-ae81b37592ba" providerId="ADAL" clId="{C3533E7E-64C3-476D-999C-14E47A971344}" dt="2023-04-27T10:22:32.458" v="23" actId="2696"/>
        <pc:sldMkLst>
          <pc:docMk/>
          <pc:sldMk cId="2506277072" sldId="280"/>
        </pc:sldMkLst>
      </pc:sldChg>
      <pc:sldChg chg="del">
        <pc:chgData name="김광우" userId="2a936863-4191-4eac-8abe-ae81b37592ba" providerId="ADAL" clId="{C3533E7E-64C3-476D-999C-14E47A971344}" dt="2023-04-27T10:22:32.711" v="24" actId="2696"/>
        <pc:sldMkLst>
          <pc:docMk/>
          <pc:sldMk cId="798132858" sldId="281"/>
        </pc:sldMkLst>
      </pc:sldChg>
      <pc:sldChg chg="del">
        <pc:chgData name="김광우" userId="2a936863-4191-4eac-8abe-ae81b37592ba" providerId="ADAL" clId="{C3533E7E-64C3-476D-999C-14E47A971344}" dt="2023-04-27T10:22:32.953" v="25" actId="2696"/>
        <pc:sldMkLst>
          <pc:docMk/>
          <pc:sldMk cId="3164163079" sldId="282"/>
        </pc:sldMkLst>
      </pc:sldChg>
      <pc:sldChg chg="del">
        <pc:chgData name="김광우" userId="2a936863-4191-4eac-8abe-ae81b37592ba" providerId="ADAL" clId="{C3533E7E-64C3-476D-999C-14E47A971344}" dt="2023-04-27T10:22:33.207" v="26" actId="2696"/>
        <pc:sldMkLst>
          <pc:docMk/>
          <pc:sldMk cId="3661222455" sldId="283"/>
        </pc:sldMkLst>
      </pc:sldChg>
      <pc:sldChg chg="del">
        <pc:chgData name="김광우" userId="2a936863-4191-4eac-8abe-ae81b37592ba" providerId="ADAL" clId="{C3533E7E-64C3-476D-999C-14E47A971344}" dt="2023-04-27T10:22:33.468" v="27" actId="2696"/>
        <pc:sldMkLst>
          <pc:docMk/>
          <pc:sldMk cId="3517952802" sldId="284"/>
        </pc:sldMkLst>
      </pc:sldChg>
      <pc:sldChg chg="del">
        <pc:chgData name="김광우" userId="2a936863-4191-4eac-8abe-ae81b37592ba" providerId="ADAL" clId="{C3533E7E-64C3-476D-999C-14E47A971344}" dt="2023-04-27T10:22:33.791" v="28" actId="2696"/>
        <pc:sldMkLst>
          <pc:docMk/>
          <pc:sldMk cId="4252682540" sldId="286"/>
        </pc:sldMkLst>
      </pc:sldChg>
    </pc:docChg>
  </pc:docChgLst>
  <pc:docChgLst>
    <pc:chgData name="김광우" userId="2a936863-4191-4eac-8abe-ae81b37592ba" providerId="ADAL" clId="{ACB31E07-B23F-4870-9CBD-64AD9E4D60CF}"/>
    <pc:docChg chg="undo custSel addSld delSld modSld sldOrd">
      <pc:chgData name="김광우" userId="2a936863-4191-4eac-8abe-ae81b37592ba" providerId="ADAL" clId="{ACB31E07-B23F-4870-9CBD-64AD9E4D60CF}" dt="2023-04-20T19:05:30.720" v="919" actId="1076"/>
      <pc:docMkLst>
        <pc:docMk/>
      </pc:docMkLst>
      <pc:sldChg chg="modSp">
        <pc:chgData name="김광우" userId="2a936863-4191-4eac-8abe-ae81b37592ba" providerId="ADAL" clId="{ACB31E07-B23F-4870-9CBD-64AD9E4D60CF}" dt="2023-04-19T05:57:38.805" v="68" actId="20577"/>
        <pc:sldMkLst>
          <pc:docMk/>
          <pc:sldMk cId="1618576829" sldId="256"/>
        </pc:sldMkLst>
        <pc:spChg chg="mod">
          <ac:chgData name="김광우" userId="2a936863-4191-4eac-8abe-ae81b37592ba" providerId="ADAL" clId="{ACB31E07-B23F-4870-9CBD-64AD9E4D60CF}" dt="2023-04-19T05:57:30.032" v="56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ACB31E07-B23F-4870-9CBD-64AD9E4D60CF}" dt="2023-04-19T05:57:38.805" v="68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ECB2002F-B360-415F-863D-4E7009BD5A8F}"/>
    <pc:docChg chg="undo redo custSel addSld delSld modSld sldOrd">
      <pc:chgData name="김광우" userId="2a936863-4191-4eac-8abe-ae81b37592ba" providerId="ADAL" clId="{ECB2002F-B360-415F-863D-4E7009BD5A8F}" dt="2023-03-23T15:21:16.113" v="1286" actId="20577"/>
      <pc:docMkLst>
        <pc:docMk/>
      </pc:docMkLst>
      <pc:sldChg chg="modSp">
        <pc:chgData name="김광우" userId="2a936863-4191-4eac-8abe-ae81b37592ba" providerId="ADAL" clId="{ECB2002F-B360-415F-863D-4E7009BD5A8F}" dt="2023-03-23T11:17:37.722" v="15" actId="20577"/>
        <pc:sldMkLst>
          <pc:docMk/>
          <pc:sldMk cId="1618576829" sldId="256"/>
        </pc:sldMkLst>
        <pc:spChg chg="mod">
          <ac:chgData name="김광우" userId="2a936863-4191-4eac-8abe-ae81b37592ba" providerId="ADAL" clId="{ECB2002F-B360-415F-863D-4E7009BD5A8F}" dt="2023-03-23T11:17:30.246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ECB2002F-B360-415F-863D-4E7009BD5A8F}" dt="2023-03-23T11:17:37.722" v="15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DCD68F33-6DAA-4D5D-BD6F-0F494ED638E9}"/>
  </pc:docChgLst>
  <pc:docChgLst>
    <pc:chgData name="김광우" userId="2a936863-4191-4eac-8abe-ae81b37592ba" providerId="ADAL" clId="{4FA1FDA2-3626-451B-9501-B23AE616AE62}"/>
    <pc:docChg chg="undo custSel addSld delSld modSld sldOrd">
      <pc:chgData name="김광우" userId="2a936863-4191-4eac-8abe-ae81b37592ba" providerId="ADAL" clId="{4FA1FDA2-3626-451B-9501-B23AE616AE62}" dt="2023-02-02T22:26:58.678" v="2405" actId="1076"/>
      <pc:docMkLst>
        <pc:docMk/>
      </pc:docMkLst>
      <pc:sldChg chg="modSp">
        <pc:chgData name="김광우" userId="2a936863-4191-4eac-8abe-ae81b37592ba" providerId="ADAL" clId="{4FA1FDA2-3626-451B-9501-B23AE616AE62}" dt="2023-02-02T13:40:58.918" v="750" actId="20577"/>
        <pc:sldMkLst>
          <pc:docMk/>
          <pc:sldMk cId="1618576829" sldId="256"/>
        </pc:sldMkLst>
        <pc:spChg chg="mod">
          <ac:chgData name="김광우" userId="2a936863-4191-4eac-8abe-ae81b37592ba" providerId="ADAL" clId="{4FA1FDA2-3626-451B-9501-B23AE616AE62}" dt="2023-02-02T13:40:58.918" v="750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4FA1FDA2-3626-451B-9501-B23AE616AE62}" dt="2023-02-02T11:47:58.602" v="11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000A-431C-40B1-A2C8-FE0FFCC58DF1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4519-E400-4ABE-B707-9CEC1079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SEQUENTIAL ATTENTION FOR FEATURE SELECTION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Apr. 28,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D2449-A4BE-484E-88FE-D2E3CD11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Equivalence for Least Squares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7BE47-F43A-477C-A69A-260B6D51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3" y="2783627"/>
            <a:ext cx="12059094" cy="25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9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D2449-A4BE-484E-88FE-D2E3CD11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Sequential LASSO and OMP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203680-DC72-432A-B0F4-8473DCDE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76" y="2629151"/>
            <a:ext cx="10267648" cy="22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8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D2449-A4BE-484E-88FE-D2E3CD11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Geometry of Sequential LASSO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0FBC3E-7A55-4F83-9F49-08F2D0BC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712" y="1690688"/>
            <a:ext cx="4518575" cy="12209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85DAC0-3FFC-486B-B203-9D9267F21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84" y="3135604"/>
            <a:ext cx="7023031" cy="81075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134E5E7-0639-4D2A-BB7D-28A6946E0893}"/>
              </a:ext>
            </a:extLst>
          </p:cNvPr>
          <p:cNvSpPr/>
          <p:nvPr/>
        </p:nvSpPr>
        <p:spPr>
          <a:xfrm>
            <a:off x="1297105" y="3308685"/>
            <a:ext cx="1287379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BEADFE-E861-422D-B63B-91C8A70D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539" y="4607193"/>
            <a:ext cx="6817181" cy="132556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FC544D0-6458-4F80-B8DF-300F5925E979}"/>
              </a:ext>
            </a:extLst>
          </p:cNvPr>
          <p:cNvSpPr/>
          <p:nvPr/>
        </p:nvSpPr>
        <p:spPr>
          <a:xfrm rot="8601370">
            <a:off x="4180683" y="4048002"/>
            <a:ext cx="923728" cy="45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90D10FD-1F0C-4C86-A289-C761071D781E}"/>
              </a:ext>
            </a:extLst>
          </p:cNvPr>
          <p:cNvSpPr/>
          <p:nvPr/>
        </p:nvSpPr>
        <p:spPr>
          <a:xfrm rot="10019722">
            <a:off x="5785748" y="3941546"/>
            <a:ext cx="1561387" cy="45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87E3D5-01D9-43E6-99B4-5D287F4EBBF6}"/>
              </a:ext>
            </a:extLst>
          </p:cNvPr>
          <p:cNvSpPr/>
          <p:nvPr/>
        </p:nvSpPr>
        <p:spPr>
          <a:xfrm>
            <a:off x="5149670" y="6123543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which is minimized at z = y − u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4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D2449-A4BE-484E-88FE-D2E3CD11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Geometry of Sequential LASSO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C48E5C-8003-4462-8E21-3F8F5BFE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93" y="1690688"/>
            <a:ext cx="2305014" cy="55848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3479126-7885-4F80-A476-C72F4ADA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Obs</a:t>
            </a:r>
            <a:r>
              <a:rPr lang="en-US" altLang="ko-KR" dirty="0"/>
              <a:t> 1: if the left of the beta is nonzero any coordinate in S, the value can be made arbitrarily negative.</a:t>
            </a:r>
          </a:p>
          <a:p>
            <a:endParaRPr lang="en-US" altLang="ko-KR" dirty="0"/>
          </a:p>
          <a:p>
            <a:r>
              <a:rPr lang="en-US" altLang="ko-KR" dirty="0" err="1"/>
              <a:t>Obs</a:t>
            </a:r>
            <a:r>
              <a:rPr lang="en-US" altLang="ko-KR" dirty="0"/>
              <a:t> 2: if the infinite norm of the left is greater than lambda, the value can also be negative.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DF7D77-8AF2-4AD3-AE50-9C4D0B03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34" y="4870234"/>
            <a:ext cx="4305531" cy="16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5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CA75-2E25-4CF2-B709-B2455303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Geometry of Sequential LASSO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3C738-EFE0-40B1-BB26-484F0705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Obs</a:t>
            </a:r>
            <a:r>
              <a:rPr lang="en-US" altLang="ko-KR" dirty="0"/>
              <a:t> 3: The second constraint means u should be in the orthogonal complement of the column space of </a:t>
            </a:r>
            <a:r>
              <a:rPr lang="en-US" altLang="ko-KR" dirty="0" err="1"/>
              <a:t>Xs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Since               is orthogonal to complement of the column space,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99D216-7AB1-4CEC-85A1-A381A4A6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234" y="1561550"/>
            <a:ext cx="4305531" cy="16226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68C957-3137-4670-A424-4C5DE69A3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37" y="4260566"/>
            <a:ext cx="1638442" cy="3581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C339A8-0EE2-4904-813C-0DB4789CE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956" y="5064347"/>
            <a:ext cx="4458086" cy="111261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A5A3FB-AE23-4F37-B0E0-E3A4A8A5890C}"/>
              </a:ext>
            </a:extLst>
          </p:cNvPr>
          <p:cNvSpPr/>
          <p:nvPr/>
        </p:nvSpPr>
        <p:spPr>
          <a:xfrm>
            <a:off x="6773779" y="5630779"/>
            <a:ext cx="1551263" cy="54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3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CA75-2E25-4CF2-B709-B2455303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Selection of features in Sequential LASSO</a:t>
            </a:r>
            <a:endParaRPr lang="ko-KR" altLang="en-US" sz="4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8D78524-3A76-444E-840B-B7B99D7F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From                , we have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8286BE-A347-480D-B3E0-F024D1BB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33" y="1885934"/>
            <a:ext cx="1896051" cy="379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7C2141-470F-4389-9BE4-E20D8F3D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94" y="2450799"/>
            <a:ext cx="5883150" cy="7773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1675A9-1491-46DA-BCCF-79EF2147A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706" y="3527573"/>
            <a:ext cx="8626588" cy="13869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C4933F1-0C58-44F2-8D5D-8168DE73F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2" y="5239038"/>
            <a:ext cx="867231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3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CA75-2E25-4CF2-B709-B2455303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Experiments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869264-C10E-41BE-8097-76D376A2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39" y="1690688"/>
            <a:ext cx="9824722" cy="43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0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CA75-2E25-4CF2-B709-B2455303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Experiments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C6162-369F-4E87-BDEB-A65E097D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69" y="2186212"/>
            <a:ext cx="10349462" cy="350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6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BD782-5E15-4D8F-BDBF-DDDBFA6A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1028" name="Picture 4" descr="Feature Selection vs Feature Extraction: Machine Learning - Data Analytics">
            <a:extLst>
              <a:ext uri="{FF2B5EF4-FFF2-40B4-BE49-F238E27FC236}">
                <a16:creationId xmlns:a16="http://schemas.microsoft.com/office/drawing/2014/main" id="{3FB0D900-68F8-4129-A0AC-81C8DC6CA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561" y="1690688"/>
            <a:ext cx="7464877" cy="41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6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805B3-AE3C-45B8-B20C-D6BE0E4F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067C-57CC-43FD-B687-1D34B6F7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             be the design matrix with unit columns</a:t>
            </a:r>
          </a:p>
          <a:p>
            <a:r>
              <a:rPr lang="en-US" altLang="ko-KR" dirty="0"/>
              <a:t>Let           be the response vector with unit norm </a:t>
            </a:r>
          </a:p>
          <a:p>
            <a:r>
              <a:rPr lang="en-US" altLang="ko-KR" dirty="0"/>
              <a:t>Let                denote the projection matrix onto col(</a:t>
            </a:r>
            <a:r>
              <a:rPr lang="en-US" altLang="ko-KR" dirty="0" err="1"/>
              <a:t>Xs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Let                  denote the projection matrix on col(</a:t>
            </a:r>
            <a:r>
              <a:rPr lang="en-US" altLang="ko-KR" dirty="0" err="1"/>
              <a:t>Xs</a:t>
            </a:r>
            <a:r>
              <a:rPr lang="en-US" altLang="ko-KR" dirty="0"/>
              <a:t>) perp           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6EFD16-7280-461F-8EA9-22844EB4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00" y="1849689"/>
            <a:ext cx="1463167" cy="3581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80230D-F4D0-4095-9C6B-8D549732E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00" y="2345217"/>
            <a:ext cx="1082134" cy="365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5BD1AE-C7AE-469B-A52A-DDD4408FFE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242" b="-1"/>
          <a:stretch/>
        </p:blipFill>
        <p:spPr>
          <a:xfrm>
            <a:off x="1815100" y="2922152"/>
            <a:ext cx="1760373" cy="365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8AA711-1893-4A54-BB44-DF06FD01C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100" y="3304387"/>
            <a:ext cx="195851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6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2342-D22C-448E-AC7E-563A9CF3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Forward Selection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64F476-47F9-47FB-91C7-92F8BB62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7" y="2269833"/>
            <a:ext cx="10411326" cy="34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7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2342-D22C-448E-AC7E-563A9CF3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Sequential LASSO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DE4DCD-DD2C-44E1-9EEB-559442B7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79" y="1873122"/>
            <a:ext cx="8931442" cy="37909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3FCBDA-4F57-4F63-AC45-3C29E21C4F7A}"/>
              </a:ext>
            </a:extLst>
          </p:cNvPr>
          <p:cNvSpPr/>
          <p:nvPr/>
        </p:nvSpPr>
        <p:spPr>
          <a:xfrm>
            <a:off x="838200" y="5846544"/>
            <a:ext cx="10387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 practice, </a:t>
            </a:r>
            <a:r>
              <a:rPr lang="ko-KR" altLang="en-US" dirty="0"/>
              <a:t>𝜆 </a:t>
            </a:r>
            <a:r>
              <a:rPr lang="en-US" altLang="ko-KR" dirty="0"/>
              <a:t>can simply be set to a large enough value to obtain similar results, since beyond a critical value of </a:t>
            </a:r>
            <a:r>
              <a:rPr lang="ko-KR" altLang="en-US" dirty="0"/>
              <a:t>𝜆</a:t>
            </a:r>
            <a:r>
              <a:rPr lang="en-US" altLang="ko-KR" dirty="0"/>
              <a:t>, the feature ranking according to LASSO coefficients does not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81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2342-D22C-448E-AC7E-563A9CF3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Sequential Attention for feature selection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429BD-A9F1-4F36-B7A4-BAA61D6A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31869" cy="41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3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2342-D22C-448E-AC7E-563A9CF3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Sequential Attention for feature selection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2943A0-5C3A-462B-A2B7-43097D52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02" y="2007332"/>
            <a:ext cx="10368396" cy="37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5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2342-D22C-448E-AC7E-563A9CF3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Equivalence for Least Squares</a:t>
            </a:r>
            <a:endParaRPr lang="ko-KR" altLang="en-US" sz="4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98B6B2-C53A-45DA-9E54-F3795C0A8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1" dirty="0"/>
              <a:t>(</a:t>
            </a:r>
            <a:r>
              <a:rPr lang="en-US" altLang="ko-KR" b="1" dirty="0" err="1"/>
              <a:t>Rugularized</a:t>
            </a:r>
            <a:r>
              <a:rPr lang="en-US" altLang="ko-KR" b="1" dirty="0"/>
              <a:t> linear Sequential Attention)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Hoff (2017) shows that is equivalent to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B16EA-1173-44B0-AEF3-BED622BE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08" y="2401677"/>
            <a:ext cx="6448783" cy="774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D2F445-5C2F-4C48-A452-17BAA604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2" y="3334281"/>
            <a:ext cx="2705334" cy="7392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5E62F4-A88F-4638-91E2-1B8FC2086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390" y="5063267"/>
            <a:ext cx="3379219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9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D2449-A4BE-484E-88FE-D2E3CD11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Equivalence for Least Squares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09C3DC-6C73-4E0E-A102-A74D7679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07" y="2013339"/>
            <a:ext cx="10367186" cy="40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8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243</Words>
  <Application>Microsoft Office PowerPoint</Application>
  <PresentationFormat>와이드스크린</PresentationFormat>
  <Paragraphs>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SEQUENTIAL ATTENTION FOR FEATURE SELECTION</vt:lpstr>
      <vt:lpstr>Introduction</vt:lpstr>
      <vt:lpstr>Preliminary</vt:lpstr>
      <vt:lpstr>Greedy Forward Selection</vt:lpstr>
      <vt:lpstr>Sequential LASSO</vt:lpstr>
      <vt:lpstr>Sequential Attention for feature selection</vt:lpstr>
      <vt:lpstr>Sequential Attention for feature selection</vt:lpstr>
      <vt:lpstr>Equivalence for Least Squares</vt:lpstr>
      <vt:lpstr>Equivalence for Least Squares</vt:lpstr>
      <vt:lpstr>Equivalence for Least Squares</vt:lpstr>
      <vt:lpstr>Sequential LASSO and OMP</vt:lpstr>
      <vt:lpstr>Geometry of Sequential LASSO</vt:lpstr>
      <vt:lpstr>Geometry of Sequential LASSO</vt:lpstr>
      <vt:lpstr>Geometry of Sequential LASSO</vt:lpstr>
      <vt:lpstr>Selection of features in Sequential LASSO</vt:lpstr>
      <vt:lpstr>Experiments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144</cp:revision>
  <dcterms:created xsi:type="dcterms:W3CDTF">2022-11-30T19:00:27Z</dcterms:created>
  <dcterms:modified xsi:type="dcterms:W3CDTF">2023-04-27T14:43:51Z</dcterms:modified>
</cp:coreProperties>
</file>