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4FA1FDA2-3626-451B-9501-B23AE616AE62}"/>
  </pc:docChgLst>
  <pc:docChgLst>
    <pc:chgData name="김광우" userId="2a936863-4191-4eac-8abe-ae81b37592ba" providerId="ADAL" clId="{ECB2002F-B360-415F-863D-4E7009BD5A8F}"/>
  </pc:docChgLst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5FAB86BE-EC75-463D-98E5-A4759E3D3A0A}"/>
    <pc:docChg chg="undo custSel addSld delSld modSld">
      <pc:chgData name="김광우" userId="2a936863-4191-4eac-8abe-ae81b37592ba" providerId="ADAL" clId="{5FAB86BE-EC75-463D-98E5-A4759E3D3A0A}" dt="2023-09-07T22:07:07.568" v="4422" actId="20577"/>
      <pc:docMkLst>
        <pc:docMk/>
      </pc:docMkLst>
      <pc:sldChg chg="modSp">
        <pc:chgData name="김광우" userId="2a936863-4191-4eac-8abe-ae81b37592ba" providerId="ADAL" clId="{5FAB86BE-EC75-463D-98E5-A4759E3D3A0A}" dt="2023-09-06T08:29:58" v="15" actId="20577"/>
        <pc:sldMkLst>
          <pc:docMk/>
          <pc:sldMk cId="1618576829" sldId="256"/>
        </pc:sldMkLst>
        <pc:spChg chg="mod">
          <ac:chgData name="김광우" userId="2a936863-4191-4eac-8abe-ae81b37592ba" providerId="ADAL" clId="{5FAB86BE-EC75-463D-98E5-A4759E3D3A0A}" dt="2023-09-06T08:29:42.181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FAB86BE-EC75-463D-98E5-A4759E3D3A0A}" dt="2023-09-06T08:29:58" v="15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modSp add">
        <pc:chgData name="김광우" userId="2a936863-4191-4eac-8abe-ae81b37592ba" providerId="ADAL" clId="{5FAB86BE-EC75-463D-98E5-A4759E3D3A0A}" dt="2023-09-07T15:52:45.814" v="215" actId="20577"/>
        <pc:sldMkLst>
          <pc:docMk/>
          <pc:sldMk cId="1534669889" sldId="257"/>
        </pc:sldMkLst>
        <pc:spChg chg="mod">
          <ac:chgData name="김광우" userId="2a936863-4191-4eac-8abe-ae81b37592ba" providerId="ADAL" clId="{5FAB86BE-EC75-463D-98E5-A4759E3D3A0A}" dt="2023-09-07T15:45:52.020" v="87" actId="20577"/>
          <ac:spMkLst>
            <pc:docMk/>
            <pc:sldMk cId="1534669889" sldId="257"/>
            <ac:spMk id="2" creationId="{2EA7E814-6356-4417-A713-158C54FB979B}"/>
          </ac:spMkLst>
        </pc:spChg>
        <pc:spChg chg="mod">
          <ac:chgData name="김광우" userId="2a936863-4191-4eac-8abe-ae81b37592ba" providerId="ADAL" clId="{5FAB86BE-EC75-463D-98E5-A4759E3D3A0A}" dt="2023-09-07T15:52:45.814" v="215" actId="20577"/>
          <ac:spMkLst>
            <pc:docMk/>
            <pc:sldMk cId="1534669889" sldId="257"/>
            <ac:spMk id="3" creationId="{B124CDED-AAA1-4537-ABDA-11B4F8D07891}"/>
          </ac:spMkLst>
        </pc:spChg>
        <pc:picChg chg="add mod">
          <ac:chgData name="김광우" userId="2a936863-4191-4eac-8abe-ae81b37592ba" providerId="ADAL" clId="{5FAB86BE-EC75-463D-98E5-A4759E3D3A0A}" dt="2023-09-07T15:47:09.296" v="108" actId="1076"/>
          <ac:picMkLst>
            <pc:docMk/>
            <pc:sldMk cId="1534669889" sldId="257"/>
            <ac:picMk id="1026" creationId="{1AF4FDA5-5204-4CE2-9163-F16892247939}"/>
          </ac:picMkLst>
        </pc:picChg>
        <pc:picChg chg="add mod">
          <ac:chgData name="김광우" userId="2a936863-4191-4eac-8abe-ae81b37592ba" providerId="ADAL" clId="{5FAB86BE-EC75-463D-98E5-A4759E3D3A0A}" dt="2023-09-07T15:48:00.175" v="127" actId="1038"/>
          <ac:picMkLst>
            <pc:docMk/>
            <pc:sldMk cId="1534669889" sldId="257"/>
            <ac:picMk id="1028" creationId="{74F9BECD-35D8-40D5-83B8-A0B29AB5ECA2}"/>
          </ac:picMkLst>
        </pc:picChg>
        <pc:picChg chg="add mod">
          <ac:chgData name="김광우" userId="2a936863-4191-4eac-8abe-ae81b37592ba" providerId="ADAL" clId="{5FAB86BE-EC75-463D-98E5-A4759E3D3A0A}" dt="2023-09-07T15:48:53.789" v="136" actId="1076"/>
          <ac:picMkLst>
            <pc:docMk/>
            <pc:sldMk cId="1534669889" sldId="257"/>
            <ac:picMk id="1030" creationId="{5D103FE9-9D27-459C-8AB2-C584AFFEEE3F}"/>
          </ac:picMkLst>
        </pc:picChg>
        <pc:picChg chg="add mod">
          <ac:chgData name="김광우" userId="2a936863-4191-4eac-8abe-ae81b37592ba" providerId="ADAL" clId="{5FAB86BE-EC75-463D-98E5-A4759E3D3A0A}" dt="2023-09-07T15:50:07.738" v="152" actId="1076"/>
          <ac:picMkLst>
            <pc:docMk/>
            <pc:sldMk cId="1534669889" sldId="257"/>
            <ac:picMk id="1032" creationId="{111F182F-0950-471A-8177-8C1FA299DA48}"/>
          </ac:picMkLst>
        </pc:picChg>
        <pc:picChg chg="add mod">
          <ac:chgData name="김광우" userId="2a936863-4191-4eac-8abe-ae81b37592ba" providerId="ADAL" clId="{5FAB86BE-EC75-463D-98E5-A4759E3D3A0A}" dt="2023-09-07T15:52:07.543" v="211" actId="1076"/>
          <ac:picMkLst>
            <pc:docMk/>
            <pc:sldMk cId="1534669889" sldId="257"/>
            <ac:picMk id="1034" creationId="{2E25B14A-09AF-49C6-93E5-AB458F6687A4}"/>
          </ac:picMkLst>
        </pc:picChg>
      </pc:sldChg>
      <pc:sldChg chg="del">
        <pc:chgData name="김광우" userId="2a936863-4191-4eac-8abe-ae81b37592ba" providerId="ADAL" clId="{5FAB86BE-EC75-463D-98E5-A4759E3D3A0A}" dt="2023-09-06T08:30:01.876" v="19" actId="2696"/>
        <pc:sldMkLst>
          <pc:docMk/>
          <pc:sldMk cId="2512340387" sldId="257"/>
        </pc:sldMkLst>
      </pc:sldChg>
      <pc:sldChg chg="addSp delSp modSp add">
        <pc:chgData name="김광우" userId="2a936863-4191-4eac-8abe-ae81b37592ba" providerId="ADAL" clId="{5FAB86BE-EC75-463D-98E5-A4759E3D3A0A}" dt="2023-09-07T16:00:59.857" v="466" actId="14100"/>
        <pc:sldMkLst>
          <pc:docMk/>
          <pc:sldMk cId="2799289492" sldId="258"/>
        </pc:sldMkLst>
        <pc:spChg chg="mod">
          <ac:chgData name="김광우" userId="2a936863-4191-4eac-8abe-ae81b37592ba" providerId="ADAL" clId="{5FAB86BE-EC75-463D-98E5-A4759E3D3A0A}" dt="2023-09-07T16:00:59.857" v="466" actId="14100"/>
          <ac:spMkLst>
            <pc:docMk/>
            <pc:sldMk cId="2799289492" sldId="258"/>
            <ac:spMk id="3" creationId="{B124CDED-AAA1-4537-ABDA-11B4F8D07891}"/>
          </ac:spMkLst>
        </pc:spChg>
        <pc:picChg chg="del">
          <ac:chgData name="김광우" userId="2a936863-4191-4eac-8abe-ae81b37592ba" providerId="ADAL" clId="{5FAB86BE-EC75-463D-98E5-A4759E3D3A0A}" dt="2023-09-07T15:53:03.303" v="244" actId="478"/>
          <ac:picMkLst>
            <pc:docMk/>
            <pc:sldMk cId="2799289492" sldId="258"/>
            <ac:picMk id="1026" creationId="{1AF4FDA5-5204-4CE2-9163-F16892247939}"/>
          </ac:picMkLst>
        </pc:picChg>
        <pc:picChg chg="del">
          <ac:chgData name="김광우" userId="2a936863-4191-4eac-8abe-ae81b37592ba" providerId="ADAL" clId="{5FAB86BE-EC75-463D-98E5-A4759E3D3A0A}" dt="2023-09-07T15:53:03.303" v="244" actId="478"/>
          <ac:picMkLst>
            <pc:docMk/>
            <pc:sldMk cId="2799289492" sldId="258"/>
            <ac:picMk id="1028" creationId="{74F9BECD-35D8-40D5-83B8-A0B29AB5ECA2}"/>
          </ac:picMkLst>
        </pc:picChg>
        <pc:picChg chg="del">
          <ac:chgData name="김광우" userId="2a936863-4191-4eac-8abe-ae81b37592ba" providerId="ADAL" clId="{5FAB86BE-EC75-463D-98E5-A4759E3D3A0A}" dt="2023-09-07T15:53:03.303" v="244" actId="478"/>
          <ac:picMkLst>
            <pc:docMk/>
            <pc:sldMk cId="2799289492" sldId="258"/>
            <ac:picMk id="1030" creationId="{5D103FE9-9D27-459C-8AB2-C584AFFEEE3F}"/>
          </ac:picMkLst>
        </pc:picChg>
        <pc:picChg chg="del">
          <ac:chgData name="김광우" userId="2a936863-4191-4eac-8abe-ae81b37592ba" providerId="ADAL" clId="{5FAB86BE-EC75-463D-98E5-A4759E3D3A0A}" dt="2023-09-07T15:53:03.303" v="244" actId="478"/>
          <ac:picMkLst>
            <pc:docMk/>
            <pc:sldMk cId="2799289492" sldId="258"/>
            <ac:picMk id="1032" creationId="{111F182F-0950-471A-8177-8C1FA299DA48}"/>
          </ac:picMkLst>
        </pc:picChg>
        <pc:picChg chg="del">
          <ac:chgData name="김광우" userId="2a936863-4191-4eac-8abe-ae81b37592ba" providerId="ADAL" clId="{5FAB86BE-EC75-463D-98E5-A4759E3D3A0A}" dt="2023-09-07T15:52:49.224" v="216" actId="478"/>
          <ac:picMkLst>
            <pc:docMk/>
            <pc:sldMk cId="2799289492" sldId="258"/>
            <ac:picMk id="1034" creationId="{2E25B14A-09AF-49C6-93E5-AB458F6687A4}"/>
          </ac:picMkLst>
        </pc:picChg>
        <pc:picChg chg="add mod">
          <ac:chgData name="김광우" userId="2a936863-4191-4eac-8abe-ae81b37592ba" providerId="ADAL" clId="{5FAB86BE-EC75-463D-98E5-A4759E3D3A0A}" dt="2023-09-07T15:55:27.174" v="345" actId="1076"/>
          <ac:picMkLst>
            <pc:docMk/>
            <pc:sldMk cId="2799289492" sldId="258"/>
            <ac:picMk id="2050" creationId="{A9411235-66A2-46B4-8BDC-E1095765B7D8}"/>
          </ac:picMkLst>
        </pc:picChg>
        <pc:picChg chg="add del mod">
          <ac:chgData name="김광우" userId="2a936863-4191-4eac-8abe-ae81b37592ba" providerId="ADAL" clId="{5FAB86BE-EC75-463D-98E5-A4759E3D3A0A}" dt="2023-09-07T15:59:56.389" v="406" actId="478"/>
          <ac:picMkLst>
            <pc:docMk/>
            <pc:sldMk cId="2799289492" sldId="258"/>
            <ac:picMk id="2052" creationId="{8F97F633-C807-483A-AEF2-80F71FFE16FF}"/>
          </ac:picMkLst>
        </pc:picChg>
        <pc:picChg chg="add mod">
          <ac:chgData name="김광우" userId="2a936863-4191-4eac-8abe-ae81b37592ba" providerId="ADAL" clId="{5FAB86BE-EC75-463D-98E5-A4759E3D3A0A}" dt="2023-09-07T16:00:16.816" v="410" actId="1076"/>
          <ac:picMkLst>
            <pc:docMk/>
            <pc:sldMk cId="2799289492" sldId="258"/>
            <ac:picMk id="2054" creationId="{C1248083-36E3-4E43-AB1C-45F368AACFDC}"/>
          </ac:picMkLst>
        </pc:picChg>
      </pc:sldChg>
      <pc:sldChg chg="del">
        <pc:chgData name="김광우" userId="2a936863-4191-4eac-8abe-ae81b37592ba" providerId="ADAL" clId="{5FAB86BE-EC75-463D-98E5-A4759E3D3A0A}" dt="2023-09-06T08:30:02.091" v="20" actId="2696"/>
        <pc:sldMkLst>
          <pc:docMk/>
          <pc:sldMk cId="4229216439" sldId="258"/>
        </pc:sldMkLst>
      </pc:sldChg>
      <pc:sldChg chg="del">
        <pc:chgData name="김광우" userId="2a936863-4191-4eac-8abe-ae81b37592ba" providerId="ADAL" clId="{5FAB86BE-EC75-463D-98E5-A4759E3D3A0A}" dt="2023-09-06T08:30:02.313" v="21" actId="2696"/>
        <pc:sldMkLst>
          <pc:docMk/>
          <pc:sldMk cId="746431687" sldId="259"/>
        </pc:sldMkLst>
      </pc:sldChg>
      <pc:sldChg chg="addSp delSp modSp add">
        <pc:chgData name="김광우" userId="2a936863-4191-4eac-8abe-ae81b37592ba" providerId="ADAL" clId="{5FAB86BE-EC75-463D-98E5-A4759E3D3A0A}" dt="2023-09-07T16:07:24.942" v="952" actId="20577"/>
        <pc:sldMkLst>
          <pc:docMk/>
          <pc:sldMk cId="1421860819" sldId="259"/>
        </pc:sldMkLst>
        <pc:spChg chg="mod">
          <ac:chgData name="김광우" userId="2a936863-4191-4eac-8abe-ae81b37592ba" providerId="ADAL" clId="{5FAB86BE-EC75-463D-98E5-A4759E3D3A0A}" dt="2023-09-07T16:07:24.942" v="952" actId="20577"/>
          <ac:spMkLst>
            <pc:docMk/>
            <pc:sldMk cId="1421860819" sldId="259"/>
            <ac:spMk id="3" creationId="{B124CDED-AAA1-4537-ABDA-11B4F8D07891}"/>
          </ac:spMkLst>
        </pc:spChg>
        <pc:picChg chg="add del mod">
          <ac:chgData name="김광우" userId="2a936863-4191-4eac-8abe-ae81b37592ba" providerId="ADAL" clId="{5FAB86BE-EC75-463D-98E5-A4759E3D3A0A}" dt="2023-09-07T16:01:42.940" v="480" actId="478"/>
          <ac:picMkLst>
            <pc:docMk/>
            <pc:sldMk cId="1421860819" sldId="259"/>
            <ac:picMk id="4" creationId="{5149DDA7-7DDD-4B9F-BC4A-2B816AECC609}"/>
          </ac:picMkLst>
        </pc:picChg>
        <pc:picChg chg="del">
          <ac:chgData name="김광우" userId="2a936863-4191-4eac-8abe-ae81b37592ba" providerId="ADAL" clId="{5FAB86BE-EC75-463D-98E5-A4759E3D3A0A}" dt="2023-09-07T16:01:35.616" v="477" actId="478"/>
          <ac:picMkLst>
            <pc:docMk/>
            <pc:sldMk cId="1421860819" sldId="259"/>
            <ac:picMk id="2050" creationId="{A9411235-66A2-46B4-8BDC-E1095765B7D8}"/>
          </ac:picMkLst>
        </pc:picChg>
        <pc:picChg chg="del">
          <ac:chgData name="김광우" userId="2a936863-4191-4eac-8abe-ae81b37592ba" providerId="ADAL" clId="{5FAB86BE-EC75-463D-98E5-A4759E3D3A0A}" dt="2023-09-07T16:00:20.080" v="412" actId="478"/>
          <ac:picMkLst>
            <pc:docMk/>
            <pc:sldMk cId="1421860819" sldId="259"/>
            <ac:picMk id="2054" creationId="{C1248083-36E3-4E43-AB1C-45F368AACFDC}"/>
          </ac:picMkLst>
        </pc:picChg>
        <pc:picChg chg="add mod">
          <ac:chgData name="김광우" userId="2a936863-4191-4eac-8abe-ae81b37592ba" providerId="ADAL" clId="{5FAB86BE-EC75-463D-98E5-A4759E3D3A0A}" dt="2023-09-07T16:02:29.251" v="482" actId="1076"/>
          <ac:picMkLst>
            <pc:docMk/>
            <pc:sldMk cId="1421860819" sldId="259"/>
            <ac:picMk id="3074" creationId="{1BB6F98A-DE2E-4B3A-A1EC-811063C66651}"/>
          </ac:picMkLst>
        </pc:picChg>
      </pc:sldChg>
      <pc:sldChg chg="addSp delSp modSp add">
        <pc:chgData name="김광우" userId="2a936863-4191-4eac-8abe-ae81b37592ba" providerId="ADAL" clId="{5FAB86BE-EC75-463D-98E5-A4759E3D3A0A}" dt="2023-09-07T16:15:17.063" v="1017" actId="1076"/>
        <pc:sldMkLst>
          <pc:docMk/>
          <pc:sldMk cId="435577393" sldId="260"/>
        </pc:sldMkLst>
        <pc:spChg chg="mod">
          <ac:chgData name="김광우" userId="2a936863-4191-4eac-8abe-ae81b37592ba" providerId="ADAL" clId="{5FAB86BE-EC75-463D-98E5-A4759E3D3A0A}" dt="2023-09-07T16:14:54.703" v="1015" actId="5793"/>
          <ac:spMkLst>
            <pc:docMk/>
            <pc:sldMk cId="435577393" sldId="260"/>
            <ac:spMk id="3" creationId="{B124CDED-AAA1-4537-ABDA-11B4F8D07891}"/>
          </ac:spMkLst>
        </pc:spChg>
        <pc:picChg chg="del">
          <ac:chgData name="김광우" userId="2a936863-4191-4eac-8abe-ae81b37592ba" providerId="ADAL" clId="{5FAB86BE-EC75-463D-98E5-A4759E3D3A0A}" dt="2023-09-07T16:07:32.755" v="954" actId="478"/>
          <ac:picMkLst>
            <pc:docMk/>
            <pc:sldMk cId="435577393" sldId="260"/>
            <ac:picMk id="3074" creationId="{1BB6F98A-DE2E-4B3A-A1EC-811063C66651}"/>
          </ac:picMkLst>
        </pc:picChg>
        <pc:picChg chg="add mod">
          <ac:chgData name="김광우" userId="2a936863-4191-4eac-8abe-ae81b37592ba" providerId="ADAL" clId="{5FAB86BE-EC75-463D-98E5-A4759E3D3A0A}" dt="2023-09-07T16:08:26.092" v="988" actId="1076"/>
          <ac:picMkLst>
            <pc:docMk/>
            <pc:sldMk cId="435577393" sldId="260"/>
            <ac:picMk id="4098" creationId="{366D8DFC-8F96-40FD-8623-224E20D9904B}"/>
          </ac:picMkLst>
        </pc:picChg>
        <pc:picChg chg="add del mod">
          <ac:chgData name="김광우" userId="2a936863-4191-4eac-8abe-ae81b37592ba" providerId="ADAL" clId="{5FAB86BE-EC75-463D-98E5-A4759E3D3A0A}" dt="2023-09-07T16:14:46.374" v="1000" actId="478"/>
          <ac:picMkLst>
            <pc:docMk/>
            <pc:sldMk cId="435577393" sldId="260"/>
            <ac:picMk id="4100" creationId="{6B454786-B4AB-48F7-8E06-9B9122C672B0}"/>
          </ac:picMkLst>
        </pc:picChg>
        <pc:picChg chg="add mod">
          <ac:chgData name="김광우" userId="2a936863-4191-4eac-8abe-ae81b37592ba" providerId="ADAL" clId="{5FAB86BE-EC75-463D-98E5-A4759E3D3A0A}" dt="2023-09-07T16:14:50.522" v="1002" actId="1076"/>
          <ac:picMkLst>
            <pc:docMk/>
            <pc:sldMk cId="435577393" sldId="260"/>
            <ac:picMk id="4102" creationId="{9BA625F9-042A-4AF9-AE7C-3D2F7C047977}"/>
          </ac:picMkLst>
        </pc:picChg>
        <pc:picChg chg="add mod">
          <ac:chgData name="김광우" userId="2a936863-4191-4eac-8abe-ae81b37592ba" providerId="ADAL" clId="{5FAB86BE-EC75-463D-98E5-A4759E3D3A0A}" dt="2023-09-07T16:15:17.063" v="1017" actId="1076"/>
          <ac:picMkLst>
            <pc:docMk/>
            <pc:sldMk cId="435577393" sldId="260"/>
            <ac:picMk id="4104" creationId="{1E88B751-56C9-4903-9F29-020611D1EB41}"/>
          </ac:picMkLst>
        </pc:picChg>
      </pc:sldChg>
      <pc:sldChg chg="del">
        <pc:chgData name="김광우" userId="2a936863-4191-4eac-8abe-ae81b37592ba" providerId="ADAL" clId="{5FAB86BE-EC75-463D-98E5-A4759E3D3A0A}" dt="2023-09-06T08:30:02.523" v="22" actId="2696"/>
        <pc:sldMkLst>
          <pc:docMk/>
          <pc:sldMk cId="893044213" sldId="260"/>
        </pc:sldMkLst>
      </pc:sldChg>
      <pc:sldChg chg="delSp modSp add del">
        <pc:chgData name="김광우" userId="2a936863-4191-4eac-8abe-ae81b37592ba" providerId="ADAL" clId="{5FAB86BE-EC75-463D-98E5-A4759E3D3A0A}" dt="2023-09-07T16:15:57.282" v="1030" actId="2696"/>
        <pc:sldMkLst>
          <pc:docMk/>
          <pc:sldMk cId="983221229" sldId="261"/>
        </pc:sldMkLst>
        <pc:spChg chg="mod">
          <ac:chgData name="김광우" userId="2a936863-4191-4eac-8abe-ae81b37592ba" providerId="ADAL" clId="{5FAB86BE-EC75-463D-98E5-A4759E3D3A0A}" dt="2023-09-07T16:15:52.927" v="1028" actId="20577"/>
          <ac:spMkLst>
            <pc:docMk/>
            <pc:sldMk cId="983221229" sldId="261"/>
            <ac:spMk id="2" creationId="{2EA7E814-6356-4417-A713-158C54FB979B}"/>
          </ac:spMkLst>
        </pc:spChg>
        <pc:spChg chg="mod">
          <ac:chgData name="김광우" userId="2a936863-4191-4eac-8abe-ae81b37592ba" providerId="ADAL" clId="{5FAB86BE-EC75-463D-98E5-A4759E3D3A0A}" dt="2023-09-07T16:15:48.443" v="1020" actId="6549"/>
          <ac:spMkLst>
            <pc:docMk/>
            <pc:sldMk cId="983221229" sldId="261"/>
            <ac:spMk id="3" creationId="{B124CDED-AAA1-4537-ABDA-11B4F8D07891}"/>
          </ac:spMkLst>
        </pc:spChg>
        <pc:picChg chg="del">
          <ac:chgData name="김광우" userId="2a936863-4191-4eac-8abe-ae81b37592ba" providerId="ADAL" clId="{5FAB86BE-EC75-463D-98E5-A4759E3D3A0A}" dt="2023-09-07T16:15:50.232" v="1022" actId="478"/>
          <ac:picMkLst>
            <pc:docMk/>
            <pc:sldMk cId="983221229" sldId="261"/>
            <ac:picMk id="4098" creationId="{366D8DFC-8F96-40FD-8623-224E20D9904B}"/>
          </ac:picMkLst>
        </pc:picChg>
        <pc:picChg chg="del">
          <ac:chgData name="김광우" userId="2a936863-4191-4eac-8abe-ae81b37592ba" providerId="ADAL" clId="{5FAB86BE-EC75-463D-98E5-A4759E3D3A0A}" dt="2023-09-07T16:15:49.583" v="1021" actId="478"/>
          <ac:picMkLst>
            <pc:docMk/>
            <pc:sldMk cId="983221229" sldId="261"/>
            <ac:picMk id="4102" creationId="{9BA625F9-042A-4AF9-AE7C-3D2F7C047977}"/>
          </ac:picMkLst>
        </pc:picChg>
        <pc:picChg chg="del">
          <ac:chgData name="김광우" userId="2a936863-4191-4eac-8abe-ae81b37592ba" providerId="ADAL" clId="{5FAB86BE-EC75-463D-98E5-A4759E3D3A0A}" dt="2023-09-07T16:15:46.536" v="1019" actId="478"/>
          <ac:picMkLst>
            <pc:docMk/>
            <pc:sldMk cId="983221229" sldId="261"/>
            <ac:picMk id="4104" creationId="{1E88B751-56C9-4903-9F29-020611D1EB41}"/>
          </ac:picMkLst>
        </pc:picChg>
      </pc:sldChg>
      <pc:sldChg chg="del">
        <pc:chgData name="김광우" userId="2a936863-4191-4eac-8abe-ae81b37592ba" providerId="ADAL" clId="{5FAB86BE-EC75-463D-98E5-A4759E3D3A0A}" dt="2023-09-06T08:30:02.959" v="24" actId="2696"/>
        <pc:sldMkLst>
          <pc:docMk/>
          <pc:sldMk cId="3305026140" sldId="261"/>
        </pc:sldMkLst>
      </pc:sldChg>
      <pc:sldChg chg="del">
        <pc:chgData name="김광우" userId="2a936863-4191-4eac-8abe-ae81b37592ba" providerId="ADAL" clId="{5FAB86BE-EC75-463D-98E5-A4759E3D3A0A}" dt="2023-09-06T08:30:03.169" v="25" actId="2696"/>
        <pc:sldMkLst>
          <pc:docMk/>
          <pc:sldMk cId="2693902417" sldId="262"/>
        </pc:sldMkLst>
      </pc:sldChg>
      <pc:sldChg chg="addSp delSp modSp add">
        <pc:chgData name="김광우" userId="2a936863-4191-4eac-8abe-ae81b37592ba" providerId="ADAL" clId="{5FAB86BE-EC75-463D-98E5-A4759E3D3A0A}" dt="2023-09-07T16:23:45.822" v="1224"/>
        <pc:sldMkLst>
          <pc:docMk/>
          <pc:sldMk cId="3780448016" sldId="262"/>
        </pc:sldMkLst>
        <pc:spChg chg="mod">
          <ac:chgData name="김광우" userId="2a936863-4191-4eac-8abe-ae81b37592ba" providerId="ADAL" clId="{5FAB86BE-EC75-463D-98E5-A4759E3D3A0A}" dt="2023-09-07T16:16:01.293" v="1036" actId="20577"/>
          <ac:spMkLst>
            <pc:docMk/>
            <pc:sldMk cId="3780448016" sldId="262"/>
            <ac:spMk id="2" creationId="{3343259E-F42D-4A06-B5BA-5CDA3C94F67A}"/>
          </ac:spMkLst>
        </pc:spChg>
        <pc:spChg chg="del mod">
          <ac:chgData name="김광우" userId="2a936863-4191-4eac-8abe-ae81b37592ba" providerId="ADAL" clId="{5FAB86BE-EC75-463D-98E5-A4759E3D3A0A}" dt="2023-09-07T16:17:44.442" v="1062" actId="478"/>
          <ac:spMkLst>
            <pc:docMk/>
            <pc:sldMk cId="3780448016" sldId="262"/>
            <ac:spMk id="3" creationId="{1C2AC243-C057-4939-B230-924202D569DF}"/>
          </ac:spMkLst>
        </pc:spChg>
        <pc:spChg chg="add mod">
          <ac:chgData name="김광우" userId="2a936863-4191-4eac-8abe-ae81b37592ba" providerId="ADAL" clId="{5FAB86BE-EC75-463D-98E5-A4759E3D3A0A}" dt="2023-09-07T16:19:45.570" v="1203" actId="20577"/>
          <ac:spMkLst>
            <pc:docMk/>
            <pc:sldMk cId="3780448016" sldId="262"/>
            <ac:spMk id="5" creationId="{80C08A91-AD00-446F-B13B-53706DA5B906}"/>
          </ac:spMkLst>
        </pc:spChg>
        <pc:picChg chg="add del mod">
          <ac:chgData name="김광우" userId="2a936863-4191-4eac-8abe-ae81b37592ba" providerId="ADAL" clId="{5FAB86BE-EC75-463D-98E5-A4759E3D3A0A}" dt="2023-09-07T16:23:45.822" v="1224"/>
          <ac:picMkLst>
            <pc:docMk/>
            <pc:sldMk cId="3780448016" sldId="262"/>
            <ac:picMk id="6" creationId="{BB3B667D-89A4-44C4-8C58-1EA43E9E8ADC}"/>
          </ac:picMkLst>
        </pc:picChg>
        <pc:picChg chg="add mod">
          <ac:chgData name="김광우" userId="2a936863-4191-4eac-8abe-ae81b37592ba" providerId="ADAL" clId="{5FAB86BE-EC75-463D-98E5-A4759E3D3A0A}" dt="2023-09-07T16:18:13.202" v="1065" actId="1076"/>
          <ac:picMkLst>
            <pc:docMk/>
            <pc:sldMk cId="3780448016" sldId="262"/>
            <ac:picMk id="5122" creationId="{0EBD6E47-0AA0-46B4-A906-289659D9282A}"/>
          </ac:picMkLst>
        </pc:picChg>
      </pc:sldChg>
      <pc:sldChg chg="del">
        <pc:chgData name="김광우" userId="2a936863-4191-4eac-8abe-ae81b37592ba" providerId="ADAL" clId="{5FAB86BE-EC75-463D-98E5-A4759E3D3A0A}" dt="2023-09-06T08:30:02.731" v="23" actId="2696"/>
        <pc:sldMkLst>
          <pc:docMk/>
          <pc:sldMk cId="1855787724" sldId="263"/>
        </pc:sldMkLst>
      </pc:sldChg>
      <pc:sldChg chg="addSp delSp modSp add">
        <pc:chgData name="김광우" userId="2a936863-4191-4eac-8abe-ae81b37592ba" providerId="ADAL" clId="{5FAB86BE-EC75-463D-98E5-A4759E3D3A0A}" dt="2023-09-07T18:23:31.695" v="3070" actId="20577"/>
        <pc:sldMkLst>
          <pc:docMk/>
          <pc:sldMk cId="2677017632" sldId="263"/>
        </pc:sldMkLst>
        <pc:spChg chg="mod">
          <ac:chgData name="김광우" userId="2a936863-4191-4eac-8abe-ae81b37592ba" providerId="ADAL" clId="{5FAB86BE-EC75-463D-98E5-A4759E3D3A0A}" dt="2023-09-07T18:23:31.695" v="3070" actId="20577"/>
          <ac:spMkLst>
            <pc:docMk/>
            <pc:sldMk cId="2677017632" sldId="263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6:24:41.175" v="1239" actId="20577"/>
          <ac:spMkLst>
            <pc:docMk/>
            <pc:sldMk cId="2677017632" sldId="263"/>
            <ac:spMk id="3" creationId="{FC00645A-CC9B-4B59-B164-F10ACF73C512}"/>
          </ac:spMkLst>
        </pc:spChg>
        <pc:spChg chg="add mod">
          <ac:chgData name="김광우" userId="2a936863-4191-4eac-8abe-ae81b37592ba" providerId="ADAL" clId="{5FAB86BE-EC75-463D-98E5-A4759E3D3A0A}" dt="2023-09-07T16:26:59.849" v="1271" actId="1076"/>
          <ac:spMkLst>
            <pc:docMk/>
            <pc:sldMk cId="2677017632" sldId="263"/>
            <ac:spMk id="7" creationId="{18D332DC-86BA-4DCD-B639-92130ACFBF95}"/>
          </ac:spMkLst>
        </pc:spChg>
        <pc:spChg chg="add mod">
          <ac:chgData name="김광우" userId="2a936863-4191-4eac-8abe-ae81b37592ba" providerId="ADAL" clId="{5FAB86BE-EC75-463D-98E5-A4759E3D3A0A}" dt="2023-09-07T16:27:21.709" v="1293" actId="1076"/>
          <ac:spMkLst>
            <pc:docMk/>
            <pc:sldMk cId="2677017632" sldId="263"/>
            <ac:spMk id="8" creationId="{73ACDF80-8F61-409F-A821-D68AB1A30669}"/>
          </ac:spMkLst>
        </pc:spChg>
        <pc:spChg chg="add mod">
          <ac:chgData name="김광우" userId="2a936863-4191-4eac-8abe-ae81b37592ba" providerId="ADAL" clId="{5FAB86BE-EC75-463D-98E5-A4759E3D3A0A}" dt="2023-09-07T16:27:10.671" v="1290" actId="1076"/>
          <ac:spMkLst>
            <pc:docMk/>
            <pc:sldMk cId="2677017632" sldId="263"/>
            <ac:spMk id="9" creationId="{892E0D8E-9BBC-467F-9D02-08DCE4B9EFE9}"/>
          </ac:spMkLst>
        </pc:spChg>
        <pc:spChg chg="add mod">
          <ac:chgData name="김광우" userId="2a936863-4191-4eac-8abe-ae81b37592ba" providerId="ADAL" clId="{5FAB86BE-EC75-463D-98E5-A4759E3D3A0A}" dt="2023-09-07T16:27:33.431" v="1295" actId="1076"/>
          <ac:spMkLst>
            <pc:docMk/>
            <pc:sldMk cId="2677017632" sldId="263"/>
            <ac:spMk id="10" creationId="{33FFE5AB-2C21-4B63-93E7-D4B7B1A5835E}"/>
          </ac:spMkLst>
        </pc:spChg>
        <pc:picChg chg="add del mod">
          <ac:chgData name="김광우" userId="2a936863-4191-4eac-8abe-ae81b37592ba" providerId="ADAL" clId="{5FAB86BE-EC75-463D-98E5-A4759E3D3A0A}" dt="2023-09-07T16:23:28.180" v="1218" actId="478"/>
          <ac:picMkLst>
            <pc:docMk/>
            <pc:sldMk cId="2677017632" sldId="263"/>
            <ac:picMk id="4" creationId="{75C1BB2A-6859-42E3-A1D8-F48457F37F0C}"/>
          </ac:picMkLst>
        </pc:picChg>
        <pc:picChg chg="add mod">
          <ac:chgData name="김광우" userId="2a936863-4191-4eac-8abe-ae81b37592ba" providerId="ADAL" clId="{5FAB86BE-EC75-463D-98E5-A4759E3D3A0A}" dt="2023-09-07T16:24:05.994" v="1231" actId="1076"/>
          <ac:picMkLst>
            <pc:docMk/>
            <pc:sldMk cId="2677017632" sldId="263"/>
            <ac:picMk id="5" creationId="{AB363A4D-83BE-42C7-BDA3-840234B8A00D}"/>
          </ac:picMkLst>
        </pc:picChg>
        <pc:picChg chg="add mod">
          <ac:chgData name="김광우" userId="2a936863-4191-4eac-8abe-ae81b37592ba" providerId="ADAL" clId="{5FAB86BE-EC75-463D-98E5-A4759E3D3A0A}" dt="2023-09-07T16:24:04.936" v="1230" actId="1076"/>
          <ac:picMkLst>
            <pc:docMk/>
            <pc:sldMk cId="2677017632" sldId="263"/>
            <ac:picMk id="6" creationId="{503C728F-EE9D-4187-8BD0-1F40127446C9}"/>
          </ac:picMkLst>
        </pc:picChg>
        <pc:picChg chg="add mod">
          <ac:chgData name="김광우" userId="2a936863-4191-4eac-8abe-ae81b37592ba" providerId="ADAL" clId="{5FAB86BE-EC75-463D-98E5-A4759E3D3A0A}" dt="2023-09-07T16:26:11.205" v="1242" actId="1076"/>
          <ac:picMkLst>
            <pc:docMk/>
            <pc:sldMk cId="2677017632" sldId="263"/>
            <ac:picMk id="7170" creationId="{A278A260-C88D-47E0-83B8-BEBD9CB0C276}"/>
          </ac:picMkLst>
        </pc:picChg>
      </pc:sldChg>
      <pc:sldChg chg="addSp delSp modSp add">
        <pc:chgData name="김광우" userId="2a936863-4191-4eac-8abe-ae81b37592ba" providerId="ADAL" clId="{5FAB86BE-EC75-463D-98E5-A4759E3D3A0A}" dt="2023-09-07T18:23:35.513" v="3071"/>
        <pc:sldMkLst>
          <pc:docMk/>
          <pc:sldMk cId="988837342" sldId="264"/>
        </pc:sldMkLst>
        <pc:spChg chg="mod">
          <ac:chgData name="김광우" userId="2a936863-4191-4eac-8abe-ae81b37592ba" providerId="ADAL" clId="{5FAB86BE-EC75-463D-98E5-A4759E3D3A0A}" dt="2023-09-07T18:23:35.513" v="3071"/>
          <ac:spMkLst>
            <pc:docMk/>
            <pc:sldMk cId="988837342" sldId="264"/>
            <ac:spMk id="2" creationId="{20D8FF92-04CE-45FD-82A5-EBB08FE4A4B2}"/>
          </ac:spMkLst>
        </pc:spChg>
        <pc:spChg chg="del">
          <ac:chgData name="김광우" userId="2a936863-4191-4eac-8abe-ae81b37592ba" providerId="ADAL" clId="{5FAB86BE-EC75-463D-98E5-A4759E3D3A0A}" dt="2023-09-07T16:28:04.651" v="1297" actId="478"/>
          <ac:spMkLst>
            <pc:docMk/>
            <pc:sldMk cId="988837342" sldId="264"/>
            <ac:spMk id="3" creationId="{FC00645A-CC9B-4B59-B164-F10ACF73C512}"/>
          </ac:spMkLst>
        </pc:spChg>
        <pc:spChg chg="del">
          <ac:chgData name="김광우" userId="2a936863-4191-4eac-8abe-ae81b37592ba" providerId="ADAL" clId="{5FAB86BE-EC75-463D-98E5-A4759E3D3A0A}" dt="2023-09-07T16:28:04.651" v="1297" actId="478"/>
          <ac:spMkLst>
            <pc:docMk/>
            <pc:sldMk cId="988837342" sldId="264"/>
            <ac:spMk id="7" creationId="{18D332DC-86BA-4DCD-B639-92130ACFBF95}"/>
          </ac:spMkLst>
        </pc:spChg>
        <pc:spChg chg="del">
          <ac:chgData name="김광우" userId="2a936863-4191-4eac-8abe-ae81b37592ba" providerId="ADAL" clId="{5FAB86BE-EC75-463D-98E5-A4759E3D3A0A}" dt="2023-09-07T16:28:04.651" v="1297" actId="478"/>
          <ac:spMkLst>
            <pc:docMk/>
            <pc:sldMk cId="988837342" sldId="264"/>
            <ac:spMk id="8" creationId="{73ACDF80-8F61-409F-A821-D68AB1A30669}"/>
          </ac:spMkLst>
        </pc:spChg>
        <pc:spChg chg="del">
          <ac:chgData name="김광우" userId="2a936863-4191-4eac-8abe-ae81b37592ba" providerId="ADAL" clId="{5FAB86BE-EC75-463D-98E5-A4759E3D3A0A}" dt="2023-09-07T16:28:04.651" v="1297" actId="478"/>
          <ac:spMkLst>
            <pc:docMk/>
            <pc:sldMk cId="988837342" sldId="264"/>
            <ac:spMk id="9" creationId="{892E0D8E-9BBC-467F-9D02-08DCE4B9EFE9}"/>
          </ac:spMkLst>
        </pc:spChg>
        <pc:spChg chg="del">
          <ac:chgData name="김광우" userId="2a936863-4191-4eac-8abe-ae81b37592ba" providerId="ADAL" clId="{5FAB86BE-EC75-463D-98E5-A4759E3D3A0A}" dt="2023-09-07T16:28:04.651" v="1297" actId="478"/>
          <ac:spMkLst>
            <pc:docMk/>
            <pc:sldMk cId="988837342" sldId="264"/>
            <ac:spMk id="10" creationId="{33FFE5AB-2C21-4B63-93E7-D4B7B1A5835E}"/>
          </ac:spMkLst>
        </pc:spChg>
        <pc:spChg chg="add mod">
          <ac:chgData name="김광우" userId="2a936863-4191-4eac-8abe-ae81b37592ba" providerId="ADAL" clId="{5FAB86BE-EC75-463D-98E5-A4759E3D3A0A}" dt="2023-09-07T16:33:24.180" v="1441" actId="20577"/>
          <ac:spMkLst>
            <pc:docMk/>
            <pc:sldMk cId="988837342" sldId="264"/>
            <ac:spMk id="11" creationId="{EAF9B9E9-EDFA-4382-B245-B15165754FD0}"/>
          </ac:spMkLst>
        </pc:spChg>
        <pc:picChg chg="del">
          <ac:chgData name="김광우" userId="2a936863-4191-4eac-8abe-ae81b37592ba" providerId="ADAL" clId="{5FAB86BE-EC75-463D-98E5-A4759E3D3A0A}" dt="2023-09-07T16:28:04.651" v="1297" actId="478"/>
          <ac:picMkLst>
            <pc:docMk/>
            <pc:sldMk cId="988837342" sldId="264"/>
            <ac:picMk id="5" creationId="{AB363A4D-83BE-42C7-BDA3-840234B8A00D}"/>
          </ac:picMkLst>
        </pc:picChg>
        <pc:picChg chg="del">
          <ac:chgData name="김광우" userId="2a936863-4191-4eac-8abe-ae81b37592ba" providerId="ADAL" clId="{5FAB86BE-EC75-463D-98E5-A4759E3D3A0A}" dt="2023-09-07T16:28:04.651" v="1297" actId="478"/>
          <ac:picMkLst>
            <pc:docMk/>
            <pc:sldMk cId="988837342" sldId="264"/>
            <ac:picMk id="6" creationId="{503C728F-EE9D-4187-8BD0-1F40127446C9}"/>
          </ac:picMkLst>
        </pc:picChg>
        <pc:picChg chg="del">
          <ac:chgData name="김광우" userId="2a936863-4191-4eac-8abe-ae81b37592ba" providerId="ADAL" clId="{5FAB86BE-EC75-463D-98E5-A4759E3D3A0A}" dt="2023-09-07T16:28:04.651" v="1297" actId="478"/>
          <ac:picMkLst>
            <pc:docMk/>
            <pc:sldMk cId="988837342" sldId="264"/>
            <ac:picMk id="7170" creationId="{A278A260-C88D-47E0-83B8-BEBD9CB0C276}"/>
          </ac:picMkLst>
        </pc:picChg>
        <pc:picChg chg="add mod">
          <ac:chgData name="김광우" userId="2a936863-4191-4eac-8abe-ae81b37592ba" providerId="ADAL" clId="{5FAB86BE-EC75-463D-98E5-A4759E3D3A0A}" dt="2023-09-07T16:29:48.819" v="1302" actId="1076"/>
          <ac:picMkLst>
            <pc:docMk/>
            <pc:sldMk cId="988837342" sldId="264"/>
            <ac:picMk id="8194" creationId="{5F9677B9-E195-4A68-8389-99032267697F}"/>
          </ac:picMkLst>
        </pc:picChg>
        <pc:picChg chg="add mod">
          <ac:chgData name="김광우" userId="2a936863-4191-4eac-8abe-ae81b37592ba" providerId="ADAL" clId="{5FAB86BE-EC75-463D-98E5-A4759E3D3A0A}" dt="2023-09-07T16:31:06.991" v="1333" actId="1076"/>
          <ac:picMkLst>
            <pc:docMk/>
            <pc:sldMk cId="988837342" sldId="264"/>
            <ac:picMk id="8196" creationId="{9419E633-2953-4190-A1A7-491CBA5A63A8}"/>
          </ac:picMkLst>
        </pc:picChg>
        <pc:picChg chg="add mod">
          <ac:chgData name="김광우" userId="2a936863-4191-4eac-8abe-ae81b37592ba" providerId="ADAL" clId="{5FAB86BE-EC75-463D-98E5-A4759E3D3A0A}" dt="2023-09-07T16:31:37.222" v="1371" actId="1076"/>
          <ac:picMkLst>
            <pc:docMk/>
            <pc:sldMk cId="988837342" sldId="264"/>
            <ac:picMk id="8198" creationId="{58032AE5-77C5-4C46-A6AD-82532DB41806}"/>
          </ac:picMkLst>
        </pc:picChg>
        <pc:picChg chg="add mod">
          <ac:chgData name="김광우" userId="2a936863-4191-4eac-8abe-ae81b37592ba" providerId="ADAL" clId="{5FAB86BE-EC75-463D-98E5-A4759E3D3A0A}" dt="2023-09-07T16:32:26.188" v="1386" actId="1076"/>
          <ac:picMkLst>
            <pc:docMk/>
            <pc:sldMk cId="988837342" sldId="264"/>
            <ac:picMk id="8200" creationId="{EC0970EE-551F-4ABE-88DC-98BE4D86483E}"/>
          </ac:picMkLst>
        </pc:picChg>
        <pc:picChg chg="add mod">
          <ac:chgData name="김광우" userId="2a936863-4191-4eac-8abe-ae81b37592ba" providerId="ADAL" clId="{5FAB86BE-EC75-463D-98E5-A4759E3D3A0A}" dt="2023-09-07T16:33:54.754" v="1443" actId="1076"/>
          <ac:picMkLst>
            <pc:docMk/>
            <pc:sldMk cId="988837342" sldId="264"/>
            <ac:picMk id="8202" creationId="{9C069025-8553-42CA-91B6-C8F8D1D9797C}"/>
          </ac:picMkLst>
        </pc:picChg>
      </pc:sldChg>
      <pc:sldChg chg="del">
        <pc:chgData name="김광우" userId="2a936863-4191-4eac-8abe-ae81b37592ba" providerId="ADAL" clId="{5FAB86BE-EC75-463D-98E5-A4759E3D3A0A}" dt="2023-09-06T08:30:03.371" v="26" actId="2696"/>
        <pc:sldMkLst>
          <pc:docMk/>
          <pc:sldMk cId="3904926522" sldId="264"/>
        </pc:sldMkLst>
      </pc:sldChg>
      <pc:sldChg chg="addSp delSp modSp add">
        <pc:chgData name="김광우" userId="2a936863-4191-4eac-8abe-ae81b37592ba" providerId="ADAL" clId="{5FAB86BE-EC75-463D-98E5-A4759E3D3A0A}" dt="2023-09-07T18:23:37.697" v="3072"/>
        <pc:sldMkLst>
          <pc:docMk/>
          <pc:sldMk cId="1461711880" sldId="265"/>
        </pc:sldMkLst>
        <pc:spChg chg="mod">
          <ac:chgData name="김광우" userId="2a936863-4191-4eac-8abe-ae81b37592ba" providerId="ADAL" clId="{5FAB86BE-EC75-463D-98E5-A4759E3D3A0A}" dt="2023-09-07T18:23:37.697" v="3072"/>
          <ac:spMkLst>
            <pc:docMk/>
            <pc:sldMk cId="1461711880" sldId="265"/>
            <ac:spMk id="2" creationId="{20D8FF92-04CE-45FD-82A5-EBB08FE4A4B2}"/>
          </ac:spMkLst>
        </pc:spChg>
        <pc:spChg chg="add del">
          <ac:chgData name="김광우" userId="2a936863-4191-4eac-8abe-ae81b37592ba" providerId="ADAL" clId="{5FAB86BE-EC75-463D-98E5-A4759E3D3A0A}" dt="2023-09-07T16:36:01.094" v="1492"/>
          <ac:spMkLst>
            <pc:docMk/>
            <pc:sldMk cId="1461711880" sldId="265"/>
            <ac:spMk id="3" creationId="{7FB994D1-2F74-47AA-AA9C-6C615476C7E9}"/>
          </ac:spMkLst>
        </pc:spChg>
        <pc:spChg chg="add mod">
          <ac:chgData name="김광우" userId="2a936863-4191-4eac-8abe-ae81b37592ba" providerId="ADAL" clId="{5FAB86BE-EC75-463D-98E5-A4759E3D3A0A}" dt="2023-09-07T16:36:36.603" v="1509" actId="1076"/>
          <ac:spMkLst>
            <pc:docMk/>
            <pc:sldMk cId="1461711880" sldId="265"/>
            <ac:spMk id="4" creationId="{DFD86C82-6872-4C6B-BDA5-CFD662167620}"/>
          </ac:spMkLst>
        </pc:spChg>
        <pc:spChg chg="mod">
          <ac:chgData name="김광우" userId="2a936863-4191-4eac-8abe-ae81b37592ba" providerId="ADAL" clId="{5FAB86BE-EC75-463D-98E5-A4759E3D3A0A}" dt="2023-09-07T16:43:55.978" v="1601" actId="20577"/>
          <ac:spMkLst>
            <pc:docMk/>
            <pc:sldMk cId="1461711880" sldId="265"/>
            <ac:spMk id="11" creationId="{EAF9B9E9-EDFA-4382-B245-B15165754FD0}"/>
          </ac:spMkLst>
        </pc:spChg>
        <pc:picChg chg="del">
          <ac:chgData name="김광우" userId="2a936863-4191-4eac-8abe-ae81b37592ba" providerId="ADAL" clId="{5FAB86BE-EC75-463D-98E5-A4759E3D3A0A}" dt="2023-09-07T16:34:35.257" v="1450" actId="478"/>
          <ac:picMkLst>
            <pc:docMk/>
            <pc:sldMk cId="1461711880" sldId="265"/>
            <ac:picMk id="8194" creationId="{5F9677B9-E195-4A68-8389-99032267697F}"/>
          </ac:picMkLst>
        </pc:picChg>
        <pc:picChg chg="del">
          <ac:chgData name="김광우" userId="2a936863-4191-4eac-8abe-ae81b37592ba" providerId="ADAL" clId="{5FAB86BE-EC75-463D-98E5-A4759E3D3A0A}" dt="2023-09-07T16:34:34.442" v="1449" actId="478"/>
          <ac:picMkLst>
            <pc:docMk/>
            <pc:sldMk cId="1461711880" sldId="265"/>
            <ac:picMk id="8196" creationId="{9419E633-2953-4190-A1A7-491CBA5A63A8}"/>
          </ac:picMkLst>
        </pc:picChg>
        <pc:picChg chg="del">
          <ac:chgData name="김광우" userId="2a936863-4191-4eac-8abe-ae81b37592ba" providerId="ADAL" clId="{5FAB86BE-EC75-463D-98E5-A4759E3D3A0A}" dt="2023-09-07T16:34:33.617" v="1448" actId="478"/>
          <ac:picMkLst>
            <pc:docMk/>
            <pc:sldMk cId="1461711880" sldId="265"/>
            <ac:picMk id="8198" creationId="{58032AE5-77C5-4C46-A6AD-82532DB41806}"/>
          </ac:picMkLst>
        </pc:picChg>
        <pc:picChg chg="del">
          <ac:chgData name="김광우" userId="2a936863-4191-4eac-8abe-ae81b37592ba" providerId="ADAL" clId="{5FAB86BE-EC75-463D-98E5-A4759E3D3A0A}" dt="2023-09-07T16:34:32.230" v="1447" actId="478"/>
          <ac:picMkLst>
            <pc:docMk/>
            <pc:sldMk cId="1461711880" sldId="265"/>
            <ac:picMk id="8200" creationId="{EC0970EE-551F-4ABE-88DC-98BE4D86483E}"/>
          </ac:picMkLst>
        </pc:picChg>
        <pc:picChg chg="del">
          <ac:chgData name="김광우" userId="2a936863-4191-4eac-8abe-ae81b37592ba" providerId="ADAL" clId="{5FAB86BE-EC75-463D-98E5-A4759E3D3A0A}" dt="2023-09-07T16:34:30.304" v="1445" actId="478"/>
          <ac:picMkLst>
            <pc:docMk/>
            <pc:sldMk cId="1461711880" sldId="265"/>
            <ac:picMk id="8202" creationId="{9C069025-8553-42CA-91B6-C8F8D1D9797C}"/>
          </ac:picMkLst>
        </pc:picChg>
        <pc:picChg chg="add del mod">
          <ac:chgData name="김광우" userId="2a936863-4191-4eac-8abe-ae81b37592ba" providerId="ADAL" clId="{5FAB86BE-EC75-463D-98E5-A4759E3D3A0A}" dt="2023-09-07T16:40:32.856" v="1515" actId="478"/>
          <ac:picMkLst>
            <pc:docMk/>
            <pc:sldMk cId="1461711880" sldId="265"/>
            <ac:picMk id="9218" creationId="{94B0301C-B766-45FD-929C-2540B42236EB}"/>
          </ac:picMkLst>
        </pc:picChg>
        <pc:picChg chg="add del mod">
          <ac:chgData name="김광우" userId="2a936863-4191-4eac-8abe-ae81b37592ba" providerId="ADAL" clId="{5FAB86BE-EC75-463D-98E5-A4759E3D3A0A}" dt="2023-09-07T16:41:18.923" v="1518" actId="478"/>
          <ac:picMkLst>
            <pc:docMk/>
            <pc:sldMk cId="1461711880" sldId="265"/>
            <ac:picMk id="9220" creationId="{E3B3E8CF-13D3-4D85-8875-891FEAD49565}"/>
          </ac:picMkLst>
        </pc:picChg>
        <pc:picChg chg="add mod">
          <ac:chgData name="김광우" userId="2a936863-4191-4eac-8abe-ae81b37592ba" providerId="ADAL" clId="{5FAB86BE-EC75-463D-98E5-A4759E3D3A0A}" dt="2023-09-07T16:41:22.036" v="1520" actId="1076"/>
          <ac:picMkLst>
            <pc:docMk/>
            <pc:sldMk cId="1461711880" sldId="265"/>
            <ac:picMk id="9222" creationId="{6FD3804C-F00E-4CC7-8B78-09E93A2AC8BB}"/>
          </ac:picMkLst>
        </pc:picChg>
        <pc:picChg chg="add mod">
          <ac:chgData name="김광우" userId="2a936863-4191-4eac-8abe-ae81b37592ba" providerId="ADAL" clId="{5FAB86BE-EC75-463D-98E5-A4759E3D3A0A}" dt="2023-09-07T16:43:24.804" v="1522" actId="1076"/>
          <ac:picMkLst>
            <pc:docMk/>
            <pc:sldMk cId="1461711880" sldId="265"/>
            <ac:picMk id="9224" creationId="{20BF2567-3F35-454D-9A14-6BB1EDEDC9D7}"/>
          </ac:picMkLst>
        </pc:picChg>
        <pc:picChg chg="add mod">
          <ac:chgData name="김광우" userId="2a936863-4191-4eac-8abe-ae81b37592ba" providerId="ADAL" clId="{5FAB86BE-EC75-463D-98E5-A4759E3D3A0A}" dt="2023-09-07T16:44:23.439" v="1603" actId="1076"/>
          <ac:picMkLst>
            <pc:docMk/>
            <pc:sldMk cId="1461711880" sldId="265"/>
            <ac:picMk id="9226" creationId="{F82015C7-7EAF-4D37-9543-8AEB0CF7C551}"/>
          </ac:picMkLst>
        </pc:picChg>
      </pc:sldChg>
      <pc:sldChg chg="addSp delSp modSp add">
        <pc:chgData name="김광우" userId="2a936863-4191-4eac-8abe-ae81b37592ba" providerId="ADAL" clId="{5FAB86BE-EC75-463D-98E5-A4759E3D3A0A}" dt="2023-09-07T18:23:40.617" v="3073"/>
        <pc:sldMkLst>
          <pc:docMk/>
          <pc:sldMk cId="1107711852" sldId="266"/>
        </pc:sldMkLst>
        <pc:spChg chg="mod">
          <ac:chgData name="김광우" userId="2a936863-4191-4eac-8abe-ae81b37592ba" providerId="ADAL" clId="{5FAB86BE-EC75-463D-98E5-A4759E3D3A0A}" dt="2023-09-07T18:23:40.617" v="3073"/>
          <ac:spMkLst>
            <pc:docMk/>
            <pc:sldMk cId="1107711852" sldId="266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6:52:27.600" v="1805" actId="20577"/>
          <ac:spMkLst>
            <pc:docMk/>
            <pc:sldMk cId="1107711852" sldId="266"/>
            <ac:spMk id="11" creationId="{EAF9B9E9-EDFA-4382-B245-B15165754FD0}"/>
          </ac:spMkLst>
        </pc:spChg>
        <pc:picChg chg="del">
          <ac:chgData name="김광우" userId="2a936863-4191-4eac-8abe-ae81b37592ba" providerId="ADAL" clId="{5FAB86BE-EC75-463D-98E5-A4759E3D3A0A}" dt="2023-09-07T16:45:10.892" v="1618" actId="478"/>
          <ac:picMkLst>
            <pc:docMk/>
            <pc:sldMk cId="1107711852" sldId="266"/>
            <ac:picMk id="9222" creationId="{6FD3804C-F00E-4CC7-8B78-09E93A2AC8BB}"/>
          </ac:picMkLst>
        </pc:picChg>
        <pc:picChg chg="del">
          <ac:chgData name="김광우" userId="2a936863-4191-4eac-8abe-ae81b37592ba" providerId="ADAL" clId="{5FAB86BE-EC75-463D-98E5-A4759E3D3A0A}" dt="2023-09-07T16:45:11.463" v="1619" actId="478"/>
          <ac:picMkLst>
            <pc:docMk/>
            <pc:sldMk cId="1107711852" sldId="266"/>
            <ac:picMk id="9224" creationId="{20BF2567-3F35-454D-9A14-6BB1EDEDC9D7}"/>
          </ac:picMkLst>
        </pc:picChg>
        <pc:picChg chg="del">
          <ac:chgData name="김광우" userId="2a936863-4191-4eac-8abe-ae81b37592ba" providerId="ADAL" clId="{5FAB86BE-EC75-463D-98E5-A4759E3D3A0A}" dt="2023-09-07T16:45:02.770" v="1605" actId="478"/>
          <ac:picMkLst>
            <pc:docMk/>
            <pc:sldMk cId="1107711852" sldId="266"/>
            <ac:picMk id="9226" creationId="{F82015C7-7EAF-4D37-9543-8AEB0CF7C551}"/>
          </ac:picMkLst>
        </pc:picChg>
        <pc:picChg chg="add mod">
          <ac:chgData name="김광우" userId="2a936863-4191-4eac-8abe-ae81b37592ba" providerId="ADAL" clId="{5FAB86BE-EC75-463D-98E5-A4759E3D3A0A}" dt="2023-09-07T16:46:24.263" v="1687" actId="1076"/>
          <ac:picMkLst>
            <pc:docMk/>
            <pc:sldMk cId="1107711852" sldId="266"/>
            <ac:picMk id="10242" creationId="{A4BDF9AF-5A35-4953-B663-2D784EE50AF8}"/>
          </ac:picMkLst>
        </pc:picChg>
        <pc:picChg chg="add del mod">
          <ac:chgData name="김광우" userId="2a936863-4191-4eac-8abe-ae81b37592ba" providerId="ADAL" clId="{5FAB86BE-EC75-463D-98E5-A4759E3D3A0A}" dt="2023-09-07T17:32:39.510" v="1966" actId="478"/>
          <ac:picMkLst>
            <pc:docMk/>
            <pc:sldMk cId="1107711852" sldId="266"/>
            <ac:picMk id="10244" creationId="{AE479757-19B9-4974-831B-47A5DFCC888D}"/>
          </ac:picMkLst>
        </pc:picChg>
        <pc:picChg chg="add mod">
          <ac:chgData name="김광우" userId="2a936863-4191-4eac-8abe-ae81b37592ba" providerId="ADAL" clId="{5FAB86BE-EC75-463D-98E5-A4759E3D3A0A}" dt="2023-09-07T16:47:49.327" v="1766" actId="1076"/>
          <ac:picMkLst>
            <pc:docMk/>
            <pc:sldMk cId="1107711852" sldId="266"/>
            <ac:picMk id="10246" creationId="{C3FF261B-EAAA-4C09-B675-D4A4DA6217D7}"/>
          </ac:picMkLst>
        </pc:picChg>
        <pc:picChg chg="add del mod">
          <ac:chgData name="김광우" userId="2a936863-4191-4eac-8abe-ae81b37592ba" providerId="ADAL" clId="{5FAB86BE-EC75-463D-98E5-A4759E3D3A0A}" dt="2023-09-07T17:33:52.072" v="1969" actId="478"/>
          <ac:picMkLst>
            <pc:docMk/>
            <pc:sldMk cId="1107711852" sldId="266"/>
            <ac:picMk id="10248" creationId="{D77F153F-F810-4930-B8A8-ABCD1D1DDB49}"/>
          </ac:picMkLst>
        </pc:picChg>
        <pc:picChg chg="add mod">
          <ac:chgData name="김광우" userId="2a936863-4191-4eac-8abe-ae81b37592ba" providerId="ADAL" clId="{5FAB86BE-EC75-463D-98E5-A4759E3D3A0A}" dt="2023-09-07T17:32:44.951" v="1968" actId="1076"/>
          <ac:picMkLst>
            <pc:docMk/>
            <pc:sldMk cId="1107711852" sldId="266"/>
            <ac:picMk id="10250" creationId="{C0EE0A4E-585E-49BB-9EC3-B0610FE9B815}"/>
          </ac:picMkLst>
        </pc:picChg>
        <pc:picChg chg="add mod">
          <ac:chgData name="김광우" userId="2a936863-4191-4eac-8abe-ae81b37592ba" providerId="ADAL" clId="{5FAB86BE-EC75-463D-98E5-A4759E3D3A0A}" dt="2023-09-07T17:33:55.257" v="1971" actId="1076"/>
          <ac:picMkLst>
            <pc:docMk/>
            <pc:sldMk cId="1107711852" sldId="266"/>
            <ac:picMk id="10252" creationId="{12C9773A-6C6F-48C6-A964-61116BC5649C}"/>
          </ac:picMkLst>
        </pc:picChg>
      </pc:sldChg>
      <pc:sldChg chg="del">
        <pc:chgData name="김광우" userId="2a936863-4191-4eac-8abe-ae81b37592ba" providerId="ADAL" clId="{5FAB86BE-EC75-463D-98E5-A4759E3D3A0A}" dt="2023-09-06T08:30:03.585" v="27" actId="2696"/>
        <pc:sldMkLst>
          <pc:docMk/>
          <pc:sldMk cId="1720590030" sldId="266"/>
        </pc:sldMkLst>
      </pc:sldChg>
      <pc:sldChg chg="del">
        <pc:chgData name="김광우" userId="2a936863-4191-4eac-8abe-ae81b37592ba" providerId="ADAL" clId="{5FAB86BE-EC75-463D-98E5-A4759E3D3A0A}" dt="2023-09-06T08:30:03.785" v="28" actId="2696"/>
        <pc:sldMkLst>
          <pc:docMk/>
          <pc:sldMk cId="1818406385" sldId="267"/>
        </pc:sldMkLst>
      </pc:sldChg>
      <pc:sldChg chg="addSp delSp modSp add del">
        <pc:chgData name="김광우" userId="2a936863-4191-4eac-8abe-ae81b37592ba" providerId="ADAL" clId="{5FAB86BE-EC75-463D-98E5-A4759E3D3A0A}" dt="2023-09-07T18:23:43.428" v="3074"/>
        <pc:sldMkLst>
          <pc:docMk/>
          <pc:sldMk cId="4285087434" sldId="267"/>
        </pc:sldMkLst>
        <pc:spChg chg="mod">
          <ac:chgData name="김광우" userId="2a936863-4191-4eac-8abe-ae81b37592ba" providerId="ADAL" clId="{5FAB86BE-EC75-463D-98E5-A4759E3D3A0A}" dt="2023-09-07T18:23:43.428" v="3074"/>
          <ac:spMkLst>
            <pc:docMk/>
            <pc:sldMk cId="4285087434" sldId="267"/>
            <ac:spMk id="2" creationId="{20D8FF92-04CE-45FD-82A5-EBB08FE4A4B2}"/>
          </ac:spMkLst>
        </pc:spChg>
        <pc:spChg chg="del">
          <ac:chgData name="김광우" userId="2a936863-4191-4eac-8abe-ae81b37592ba" providerId="ADAL" clId="{5FAB86BE-EC75-463D-98E5-A4759E3D3A0A}" dt="2023-09-07T16:52:41.926" v="1809" actId="478"/>
          <ac:spMkLst>
            <pc:docMk/>
            <pc:sldMk cId="4285087434" sldId="267"/>
            <ac:spMk id="4" creationId="{DFD86C82-6872-4C6B-BDA5-CFD662167620}"/>
          </ac:spMkLst>
        </pc:spChg>
        <pc:spChg chg="mod">
          <ac:chgData name="김광우" userId="2a936863-4191-4eac-8abe-ae81b37592ba" providerId="ADAL" clId="{5FAB86BE-EC75-463D-98E5-A4759E3D3A0A}" dt="2023-09-07T17:25:04.400" v="1956" actId="20577"/>
          <ac:spMkLst>
            <pc:docMk/>
            <pc:sldMk cId="4285087434" sldId="267"/>
            <ac:spMk id="11" creationId="{EAF9B9E9-EDFA-4382-B245-B15165754FD0}"/>
          </ac:spMkLst>
        </pc:spChg>
        <pc:picChg chg="add del mod">
          <ac:chgData name="김광우" userId="2a936863-4191-4eac-8abe-ae81b37592ba" providerId="ADAL" clId="{5FAB86BE-EC75-463D-98E5-A4759E3D3A0A}" dt="2023-09-07T17:00:40.137" v="1924" actId="478"/>
          <ac:picMkLst>
            <pc:docMk/>
            <pc:sldMk cId="4285087434" sldId="267"/>
            <ac:picMk id="10" creationId="{08EA4A0A-13B8-4DFA-9D54-00CA15241ABC}"/>
          </ac:picMkLst>
        </pc:picChg>
        <pc:picChg chg="del">
          <ac:chgData name="김광우" userId="2a936863-4191-4eac-8abe-ae81b37592ba" providerId="ADAL" clId="{5FAB86BE-EC75-463D-98E5-A4759E3D3A0A}" dt="2023-09-07T16:52:46.711" v="1814" actId="478"/>
          <ac:picMkLst>
            <pc:docMk/>
            <pc:sldMk cId="4285087434" sldId="267"/>
            <ac:picMk id="10242" creationId="{A4BDF9AF-5A35-4953-B663-2D784EE50AF8}"/>
          </ac:picMkLst>
        </pc:picChg>
        <pc:picChg chg="del">
          <ac:chgData name="김광우" userId="2a936863-4191-4eac-8abe-ae81b37592ba" providerId="ADAL" clId="{5FAB86BE-EC75-463D-98E5-A4759E3D3A0A}" dt="2023-09-07T16:52:45.617" v="1812" actId="478"/>
          <ac:picMkLst>
            <pc:docMk/>
            <pc:sldMk cId="4285087434" sldId="267"/>
            <ac:picMk id="10244" creationId="{AE479757-19B9-4974-831B-47A5DFCC888D}"/>
          </ac:picMkLst>
        </pc:picChg>
        <pc:picChg chg="del">
          <ac:chgData name="김광우" userId="2a936863-4191-4eac-8abe-ae81b37592ba" providerId="ADAL" clId="{5FAB86BE-EC75-463D-98E5-A4759E3D3A0A}" dt="2023-09-07T16:52:46.081" v="1813" actId="478"/>
          <ac:picMkLst>
            <pc:docMk/>
            <pc:sldMk cId="4285087434" sldId="267"/>
            <ac:picMk id="10246" creationId="{C3FF261B-EAAA-4C09-B675-D4A4DA6217D7}"/>
          </ac:picMkLst>
        </pc:picChg>
        <pc:picChg chg="del">
          <ac:chgData name="김광우" userId="2a936863-4191-4eac-8abe-ae81b37592ba" providerId="ADAL" clId="{5FAB86BE-EC75-463D-98E5-A4759E3D3A0A}" dt="2023-09-07T16:52:42.865" v="1810" actId="478"/>
          <ac:picMkLst>
            <pc:docMk/>
            <pc:sldMk cId="4285087434" sldId="267"/>
            <ac:picMk id="10248" creationId="{D77F153F-F810-4930-B8A8-ABCD1D1DDB49}"/>
          </ac:picMkLst>
        </pc:picChg>
        <pc:picChg chg="add mod">
          <ac:chgData name="김광우" userId="2a936863-4191-4eac-8abe-ae81b37592ba" providerId="ADAL" clId="{5FAB86BE-EC75-463D-98E5-A4759E3D3A0A}" dt="2023-09-07T16:59:08.354" v="1878" actId="1076"/>
          <ac:picMkLst>
            <pc:docMk/>
            <pc:sldMk cId="4285087434" sldId="267"/>
            <ac:picMk id="11266" creationId="{ADC2A708-F12C-4131-9E76-DA4DC34CEC8E}"/>
          </ac:picMkLst>
        </pc:picChg>
        <pc:picChg chg="add del mod">
          <ac:chgData name="김광우" userId="2a936863-4191-4eac-8abe-ae81b37592ba" providerId="ADAL" clId="{5FAB86BE-EC75-463D-98E5-A4759E3D3A0A}" dt="2023-09-07T17:24:38.708" v="1933" actId="478"/>
          <ac:picMkLst>
            <pc:docMk/>
            <pc:sldMk cId="4285087434" sldId="267"/>
            <ac:picMk id="11268" creationId="{6A7AF8E4-2B0C-41D2-AF13-D4ED64FA6C4D}"/>
          </ac:picMkLst>
        </pc:picChg>
        <pc:picChg chg="add del mod">
          <ac:chgData name="김광우" userId="2a936863-4191-4eac-8abe-ae81b37592ba" providerId="ADAL" clId="{5FAB86BE-EC75-463D-98E5-A4759E3D3A0A}" dt="2023-09-07T17:35:28.856" v="1972" actId="478"/>
          <ac:picMkLst>
            <pc:docMk/>
            <pc:sldMk cId="4285087434" sldId="267"/>
            <ac:picMk id="11270" creationId="{3156D704-C8C2-4C0A-895E-774B4D42D396}"/>
          </ac:picMkLst>
        </pc:picChg>
        <pc:picChg chg="add mod">
          <ac:chgData name="김광우" userId="2a936863-4191-4eac-8abe-ae81b37592ba" providerId="ADAL" clId="{5FAB86BE-EC75-463D-98E5-A4759E3D3A0A}" dt="2023-09-07T17:25:33.176" v="1958" actId="1076"/>
          <ac:picMkLst>
            <pc:docMk/>
            <pc:sldMk cId="4285087434" sldId="267"/>
            <ac:picMk id="11272" creationId="{9EF30A72-7A92-47E6-B37D-8CD7812B48B7}"/>
          </ac:picMkLst>
        </pc:picChg>
        <pc:picChg chg="add mod">
          <ac:chgData name="김광우" userId="2a936863-4191-4eac-8abe-ae81b37592ba" providerId="ADAL" clId="{5FAB86BE-EC75-463D-98E5-A4759E3D3A0A}" dt="2023-09-07T17:35:32.725" v="1974" actId="1076"/>
          <ac:picMkLst>
            <pc:docMk/>
            <pc:sldMk cId="4285087434" sldId="267"/>
            <ac:picMk id="11274" creationId="{F7D7244E-A6AE-480A-95B9-6AEF74DEB105}"/>
          </ac:picMkLst>
        </pc:picChg>
      </pc:sldChg>
      <pc:sldChg chg="del">
        <pc:chgData name="김광우" userId="2a936863-4191-4eac-8abe-ae81b37592ba" providerId="ADAL" clId="{5FAB86BE-EC75-463D-98E5-A4759E3D3A0A}" dt="2023-09-06T08:30:04" v="29" actId="2696"/>
        <pc:sldMkLst>
          <pc:docMk/>
          <pc:sldMk cId="2084600295" sldId="268"/>
        </pc:sldMkLst>
      </pc:sldChg>
      <pc:sldChg chg="addSp delSp modSp add">
        <pc:chgData name="김광우" userId="2a936863-4191-4eac-8abe-ae81b37592ba" providerId="ADAL" clId="{5FAB86BE-EC75-463D-98E5-A4759E3D3A0A}" dt="2023-09-07T18:23:46.242" v="3075"/>
        <pc:sldMkLst>
          <pc:docMk/>
          <pc:sldMk cId="3157797803" sldId="268"/>
        </pc:sldMkLst>
        <pc:spChg chg="mod">
          <ac:chgData name="김광우" userId="2a936863-4191-4eac-8abe-ae81b37592ba" providerId="ADAL" clId="{5FAB86BE-EC75-463D-98E5-A4759E3D3A0A}" dt="2023-09-07T18:23:46.242" v="3075"/>
          <ac:spMkLst>
            <pc:docMk/>
            <pc:sldMk cId="3157797803" sldId="268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7:48:48.135" v="2161" actId="20577"/>
          <ac:spMkLst>
            <pc:docMk/>
            <pc:sldMk cId="3157797803" sldId="268"/>
            <ac:spMk id="11" creationId="{EAF9B9E9-EDFA-4382-B245-B15165754FD0}"/>
          </ac:spMkLst>
        </pc:spChg>
        <pc:picChg chg="add mod">
          <ac:chgData name="김광우" userId="2a936863-4191-4eac-8abe-ae81b37592ba" providerId="ADAL" clId="{5FAB86BE-EC75-463D-98E5-A4759E3D3A0A}" dt="2023-09-07T17:49:09.928" v="2164" actId="1076"/>
          <ac:picMkLst>
            <pc:docMk/>
            <pc:sldMk cId="3157797803" sldId="268"/>
            <ac:picMk id="3" creationId="{0DAE0405-58E1-422E-B4C9-00CF0A88F9AC}"/>
          </ac:picMkLst>
        </pc:picChg>
        <pc:picChg chg="del">
          <ac:chgData name="김광우" userId="2a936863-4191-4eac-8abe-ae81b37592ba" providerId="ADAL" clId="{5FAB86BE-EC75-463D-98E5-A4759E3D3A0A}" dt="2023-09-07T17:25:50.309" v="1965" actId="478"/>
          <ac:picMkLst>
            <pc:docMk/>
            <pc:sldMk cId="3157797803" sldId="268"/>
            <ac:picMk id="11266" creationId="{ADC2A708-F12C-4131-9E76-DA4DC34CEC8E}"/>
          </ac:picMkLst>
        </pc:picChg>
        <pc:picChg chg="del">
          <ac:chgData name="김광우" userId="2a936863-4191-4eac-8abe-ae81b37592ba" providerId="ADAL" clId="{5FAB86BE-EC75-463D-98E5-A4759E3D3A0A}" dt="2023-09-07T17:25:49.813" v="1964" actId="478"/>
          <ac:picMkLst>
            <pc:docMk/>
            <pc:sldMk cId="3157797803" sldId="268"/>
            <ac:picMk id="11270" creationId="{3156D704-C8C2-4C0A-895E-774B4D42D396}"/>
          </ac:picMkLst>
        </pc:picChg>
        <pc:picChg chg="del">
          <ac:chgData name="김광우" userId="2a936863-4191-4eac-8abe-ae81b37592ba" providerId="ADAL" clId="{5FAB86BE-EC75-463D-98E5-A4759E3D3A0A}" dt="2023-09-07T17:25:47.857" v="1962" actId="478"/>
          <ac:picMkLst>
            <pc:docMk/>
            <pc:sldMk cId="3157797803" sldId="268"/>
            <ac:picMk id="11272" creationId="{9EF30A72-7A92-47E6-B37D-8CD7812B48B7}"/>
          </ac:picMkLst>
        </pc:picChg>
        <pc:picChg chg="add mod">
          <ac:chgData name="김광우" userId="2a936863-4191-4eac-8abe-ae81b37592ba" providerId="ADAL" clId="{5FAB86BE-EC75-463D-98E5-A4759E3D3A0A}" dt="2023-09-07T17:46:57.888" v="2045" actId="1038"/>
          <ac:picMkLst>
            <pc:docMk/>
            <pc:sldMk cId="3157797803" sldId="268"/>
            <ac:picMk id="12290" creationId="{E6CBF5B9-BC28-4AB0-8C0F-3BFED3C719D5}"/>
          </ac:picMkLst>
        </pc:picChg>
        <pc:picChg chg="add mod">
          <ac:chgData name="김광우" userId="2a936863-4191-4eac-8abe-ae81b37592ba" providerId="ADAL" clId="{5FAB86BE-EC75-463D-98E5-A4759E3D3A0A}" dt="2023-09-07T17:47:30.309" v="2047" actId="1076"/>
          <ac:picMkLst>
            <pc:docMk/>
            <pc:sldMk cId="3157797803" sldId="268"/>
            <ac:picMk id="12292" creationId="{29A7786A-2970-4815-966F-8FFF003A3CC1}"/>
          </ac:picMkLst>
        </pc:picChg>
      </pc:sldChg>
      <pc:sldChg chg="addSp delSp modSp add">
        <pc:chgData name="김광우" userId="2a936863-4191-4eac-8abe-ae81b37592ba" providerId="ADAL" clId="{5FAB86BE-EC75-463D-98E5-A4759E3D3A0A}" dt="2023-09-07T18:23:48.605" v="3076"/>
        <pc:sldMkLst>
          <pc:docMk/>
          <pc:sldMk cId="2227672574" sldId="269"/>
        </pc:sldMkLst>
        <pc:spChg chg="mod">
          <ac:chgData name="김광우" userId="2a936863-4191-4eac-8abe-ae81b37592ba" providerId="ADAL" clId="{5FAB86BE-EC75-463D-98E5-A4759E3D3A0A}" dt="2023-09-07T18:23:48.605" v="3076"/>
          <ac:spMkLst>
            <pc:docMk/>
            <pc:sldMk cId="2227672574" sldId="269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7:56:23.695" v="2454" actId="20577"/>
          <ac:spMkLst>
            <pc:docMk/>
            <pc:sldMk cId="2227672574" sldId="269"/>
            <ac:spMk id="11" creationId="{EAF9B9E9-EDFA-4382-B245-B15165754FD0}"/>
          </ac:spMkLst>
        </pc:spChg>
        <pc:picChg chg="del">
          <ac:chgData name="김광우" userId="2a936863-4191-4eac-8abe-ae81b37592ba" providerId="ADAL" clId="{5FAB86BE-EC75-463D-98E5-A4759E3D3A0A}" dt="2023-09-07T17:49:58.672" v="2166" actId="478"/>
          <ac:picMkLst>
            <pc:docMk/>
            <pc:sldMk cId="2227672574" sldId="269"/>
            <ac:picMk id="3" creationId="{0DAE0405-58E1-422E-B4C9-00CF0A88F9AC}"/>
          </ac:picMkLst>
        </pc:picChg>
        <pc:picChg chg="del">
          <ac:chgData name="김광우" userId="2a936863-4191-4eac-8abe-ae81b37592ba" providerId="ADAL" clId="{5FAB86BE-EC75-463D-98E5-A4759E3D3A0A}" dt="2023-09-07T17:50:30.994" v="2211" actId="478"/>
          <ac:picMkLst>
            <pc:docMk/>
            <pc:sldMk cId="2227672574" sldId="269"/>
            <ac:picMk id="12290" creationId="{E6CBF5B9-BC28-4AB0-8C0F-3BFED3C719D5}"/>
          </ac:picMkLst>
        </pc:picChg>
        <pc:picChg chg="del">
          <ac:chgData name="김광우" userId="2a936863-4191-4eac-8abe-ae81b37592ba" providerId="ADAL" clId="{5FAB86BE-EC75-463D-98E5-A4759E3D3A0A}" dt="2023-09-07T17:50:08.959" v="2169" actId="478"/>
          <ac:picMkLst>
            <pc:docMk/>
            <pc:sldMk cId="2227672574" sldId="269"/>
            <ac:picMk id="12292" creationId="{29A7786A-2970-4815-966F-8FFF003A3CC1}"/>
          </ac:picMkLst>
        </pc:picChg>
        <pc:picChg chg="add mod">
          <ac:chgData name="김광우" userId="2a936863-4191-4eac-8abe-ae81b37592ba" providerId="ADAL" clId="{5FAB86BE-EC75-463D-98E5-A4759E3D3A0A}" dt="2023-09-07T17:51:14.281" v="2214" actId="1076"/>
          <ac:picMkLst>
            <pc:docMk/>
            <pc:sldMk cId="2227672574" sldId="269"/>
            <ac:picMk id="13314" creationId="{BA0385BB-BA4A-483A-BEB6-05C17DB9C7BA}"/>
          </ac:picMkLst>
        </pc:picChg>
        <pc:picChg chg="add mod">
          <ac:chgData name="김광우" userId="2a936863-4191-4eac-8abe-ae81b37592ba" providerId="ADAL" clId="{5FAB86BE-EC75-463D-98E5-A4759E3D3A0A}" dt="2023-09-07T17:55:15.504" v="2329" actId="1076"/>
          <ac:picMkLst>
            <pc:docMk/>
            <pc:sldMk cId="2227672574" sldId="269"/>
            <ac:picMk id="13316" creationId="{E62EB530-6BB2-4BB3-8904-67F88C41ADDA}"/>
          </ac:picMkLst>
        </pc:picChg>
        <pc:picChg chg="add mod">
          <ac:chgData name="김광우" userId="2a936863-4191-4eac-8abe-ae81b37592ba" providerId="ADAL" clId="{5FAB86BE-EC75-463D-98E5-A4759E3D3A0A}" dt="2023-09-07T17:58:30.435" v="2456" actId="1076"/>
          <ac:picMkLst>
            <pc:docMk/>
            <pc:sldMk cId="2227672574" sldId="269"/>
            <ac:picMk id="13318" creationId="{995B3F9E-CF39-4277-9B49-9DE7EAC549F8}"/>
          </ac:picMkLst>
        </pc:picChg>
      </pc:sldChg>
      <pc:sldChg chg="del">
        <pc:chgData name="김광우" userId="2a936863-4191-4eac-8abe-ae81b37592ba" providerId="ADAL" clId="{5FAB86BE-EC75-463D-98E5-A4759E3D3A0A}" dt="2023-09-06T08:30:04.201" v="30" actId="2696"/>
        <pc:sldMkLst>
          <pc:docMk/>
          <pc:sldMk cId="2478318213" sldId="269"/>
        </pc:sldMkLst>
      </pc:sldChg>
      <pc:sldChg chg="del">
        <pc:chgData name="김광우" userId="2a936863-4191-4eac-8abe-ae81b37592ba" providerId="ADAL" clId="{5FAB86BE-EC75-463D-98E5-A4759E3D3A0A}" dt="2023-09-06T08:30:04.400" v="31" actId="2696"/>
        <pc:sldMkLst>
          <pc:docMk/>
          <pc:sldMk cId="548173397" sldId="270"/>
        </pc:sldMkLst>
      </pc:sldChg>
      <pc:sldChg chg="addSp delSp modSp add">
        <pc:chgData name="김광우" userId="2a936863-4191-4eac-8abe-ae81b37592ba" providerId="ADAL" clId="{5FAB86BE-EC75-463D-98E5-A4759E3D3A0A}" dt="2023-09-07T18:23:50.992" v="3077"/>
        <pc:sldMkLst>
          <pc:docMk/>
          <pc:sldMk cId="1785406056" sldId="270"/>
        </pc:sldMkLst>
        <pc:spChg chg="mod">
          <ac:chgData name="김광우" userId="2a936863-4191-4eac-8abe-ae81b37592ba" providerId="ADAL" clId="{5FAB86BE-EC75-463D-98E5-A4759E3D3A0A}" dt="2023-09-07T18:23:50.992" v="3077"/>
          <ac:spMkLst>
            <pc:docMk/>
            <pc:sldMk cId="1785406056" sldId="270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8:14:10.150" v="2641" actId="20577"/>
          <ac:spMkLst>
            <pc:docMk/>
            <pc:sldMk cId="1785406056" sldId="270"/>
            <ac:spMk id="11" creationId="{EAF9B9E9-EDFA-4382-B245-B15165754FD0}"/>
          </ac:spMkLst>
        </pc:spChg>
        <pc:picChg chg="add mod">
          <ac:chgData name="김광우" userId="2a936863-4191-4eac-8abe-ae81b37592ba" providerId="ADAL" clId="{5FAB86BE-EC75-463D-98E5-A4759E3D3A0A}" dt="2023-09-07T18:12:13.826" v="2600" actId="1076"/>
          <ac:picMkLst>
            <pc:docMk/>
            <pc:sldMk cId="1785406056" sldId="270"/>
            <ac:picMk id="3" creationId="{6346FCD8-078E-4DBF-807B-3EF7DD360BEE}"/>
          </ac:picMkLst>
        </pc:picChg>
        <pc:picChg chg="add mod">
          <ac:chgData name="김광우" userId="2a936863-4191-4eac-8abe-ae81b37592ba" providerId="ADAL" clId="{5FAB86BE-EC75-463D-98E5-A4759E3D3A0A}" dt="2023-09-07T18:12:03.633" v="2598" actId="1076"/>
          <ac:picMkLst>
            <pc:docMk/>
            <pc:sldMk cId="1785406056" sldId="270"/>
            <ac:picMk id="9" creationId="{4D948170-6470-496B-92CC-EDBF4210C0A7}"/>
          </ac:picMkLst>
        </pc:picChg>
        <pc:picChg chg="del">
          <ac:chgData name="김광우" userId="2a936863-4191-4eac-8abe-ae81b37592ba" providerId="ADAL" clId="{5FAB86BE-EC75-463D-98E5-A4759E3D3A0A}" dt="2023-09-07T18:08:24.972" v="2466" actId="478"/>
          <ac:picMkLst>
            <pc:docMk/>
            <pc:sldMk cId="1785406056" sldId="270"/>
            <ac:picMk id="13314" creationId="{BA0385BB-BA4A-483A-BEB6-05C17DB9C7BA}"/>
          </ac:picMkLst>
        </pc:picChg>
        <pc:picChg chg="del">
          <ac:chgData name="김광우" userId="2a936863-4191-4eac-8abe-ae81b37592ba" providerId="ADAL" clId="{5FAB86BE-EC75-463D-98E5-A4759E3D3A0A}" dt="2023-09-07T17:59:24.966" v="2460" actId="478"/>
          <ac:picMkLst>
            <pc:docMk/>
            <pc:sldMk cId="1785406056" sldId="270"/>
            <ac:picMk id="13316" creationId="{E62EB530-6BB2-4BB3-8904-67F88C41ADDA}"/>
          </ac:picMkLst>
        </pc:picChg>
        <pc:picChg chg="del">
          <ac:chgData name="김광우" userId="2a936863-4191-4eac-8abe-ae81b37592ba" providerId="ADAL" clId="{5FAB86BE-EC75-463D-98E5-A4759E3D3A0A}" dt="2023-09-07T17:59:23.041" v="2458" actId="478"/>
          <ac:picMkLst>
            <pc:docMk/>
            <pc:sldMk cId="1785406056" sldId="270"/>
            <ac:picMk id="13318" creationId="{995B3F9E-CF39-4277-9B49-9DE7EAC549F8}"/>
          </ac:picMkLst>
        </pc:picChg>
        <pc:picChg chg="add mod">
          <ac:chgData name="김광우" userId="2a936863-4191-4eac-8abe-ae81b37592ba" providerId="ADAL" clId="{5FAB86BE-EC75-463D-98E5-A4759E3D3A0A}" dt="2023-09-07T18:09:50.219" v="2493" actId="1076"/>
          <ac:picMkLst>
            <pc:docMk/>
            <pc:sldMk cId="1785406056" sldId="270"/>
            <ac:picMk id="14338" creationId="{1AF36795-ED16-4FA1-BF89-A5AE2EDC9BD9}"/>
          </ac:picMkLst>
        </pc:picChg>
        <pc:picChg chg="add mod">
          <ac:chgData name="김광우" userId="2a936863-4191-4eac-8abe-ae81b37592ba" providerId="ADAL" clId="{5FAB86BE-EC75-463D-98E5-A4759E3D3A0A}" dt="2023-09-07T18:11:18.528" v="2536" actId="1076"/>
          <ac:picMkLst>
            <pc:docMk/>
            <pc:sldMk cId="1785406056" sldId="270"/>
            <ac:picMk id="14340" creationId="{B9C7D2B3-E8EB-413B-9BE3-0E1483C70176}"/>
          </ac:picMkLst>
        </pc:picChg>
      </pc:sldChg>
      <pc:sldChg chg="del">
        <pc:chgData name="김광우" userId="2a936863-4191-4eac-8abe-ae81b37592ba" providerId="ADAL" clId="{5FAB86BE-EC75-463D-98E5-A4759E3D3A0A}" dt="2023-09-06T08:30:04.625" v="32" actId="2696"/>
        <pc:sldMkLst>
          <pc:docMk/>
          <pc:sldMk cId="1271472786" sldId="271"/>
        </pc:sldMkLst>
      </pc:sldChg>
      <pc:sldChg chg="addSp delSp modSp add">
        <pc:chgData name="김광우" userId="2a936863-4191-4eac-8abe-ae81b37592ba" providerId="ADAL" clId="{5FAB86BE-EC75-463D-98E5-A4759E3D3A0A}" dt="2023-09-07T18:23:53.480" v="3078"/>
        <pc:sldMkLst>
          <pc:docMk/>
          <pc:sldMk cId="3103403169" sldId="271"/>
        </pc:sldMkLst>
        <pc:spChg chg="mod">
          <ac:chgData name="김광우" userId="2a936863-4191-4eac-8abe-ae81b37592ba" providerId="ADAL" clId="{5FAB86BE-EC75-463D-98E5-A4759E3D3A0A}" dt="2023-09-07T18:23:53.480" v="3078"/>
          <ac:spMkLst>
            <pc:docMk/>
            <pc:sldMk cId="3103403169" sldId="271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8:22:15.690" v="3046" actId="20577"/>
          <ac:spMkLst>
            <pc:docMk/>
            <pc:sldMk cId="3103403169" sldId="271"/>
            <ac:spMk id="11" creationId="{EAF9B9E9-EDFA-4382-B245-B15165754FD0}"/>
          </ac:spMkLst>
        </pc:spChg>
        <pc:picChg chg="del">
          <ac:chgData name="김광우" userId="2a936863-4191-4eac-8abe-ae81b37592ba" providerId="ADAL" clId="{5FAB86BE-EC75-463D-98E5-A4759E3D3A0A}" dt="2023-09-07T18:12:41.061" v="2602" actId="478"/>
          <ac:picMkLst>
            <pc:docMk/>
            <pc:sldMk cId="3103403169" sldId="271"/>
            <ac:picMk id="3" creationId="{6346FCD8-078E-4DBF-807B-3EF7DD360BEE}"/>
          </ac:picMkLst>
        </pc:picChg>
        <pc:picChg chg="add mod">
          <ac:chgData name="김광우" userId="2a936863-4191-4eac-8abe-ae81b37592ba" providerId="ADAL" clId="{5FAB86BE-EC75-463D-98E5-A4759E3D3A0A}" dt="2023-09-07T18:13:18.674" v="2627" actId="1076"/>
          <ac:picMkLst>
            <pc:docMk/>
            <pc:sldMk cId="3103403169" sldId="271"/>
            <ac:picMk id="4" creationId="{10BC6464-FE11-46BE-9A0B-B5F6233B5920}"/>
          </ac:picMkLst>
        </pc:picChg>
        <pc:picChg chg="del">
          <ac:chgData name="김광우" userId="2a936863-4191-4eac-8abe-ae81b37592ba" providerId="ADAL" clId="{5FAB86BE-EC75-463D-98E5-A4759E3D3A0A}" dt="2023-09-07T18:12:46.758" v="2603" actId="478"/>
          <ac:picMkLst>
            <pc:docMk/>
            <pc:sldMk cId="3103403169" sldId="271"/>
            <ac:picMk id="9" creationId="{4D948170-6470-496B-92CC-EDBF4210C0A7}"/>
          </ac:picMkLst>
        </pc:picChg>
        <pc:picChg chg="add del">
          <ac:chgData name="김광우" userId="2a936863-4191-4eac-8abe-ae81b37592ba" providerId="ADAL" clId="{5FAB86BE-EC75-463D-98E5-A4759E3D3A0A}" dt="2023-09-07T18:13:08.564" v="2621" actId="478"/>
          <ac:picMkLst>
            <pc:docMk/>
            <pc:sldMk cId="3103403169" sldId="271"/>
            <ac:picMk id="14338" creationId="{1AF36795-ED16-4FA1-BF89-A5AE2EDC9BD9}"/>
          </ac:picMkLst>
        </pc:picChg>
        <pc:picChg chg="del">
          <ac:chgData name="김광우" userId="2a936863-4191-4eac-8abe-ae81b37592ba" providerId="ADAL" clId="{5FAB86BE-EC75-463D-98E5-A4759E3D3A0A}" dt="2023-09-07T18:12:49.160" v="2604" actId="478"/>
          <ac:picMkLst>
            <pc:docMk/>
            <pc:sldMk cId="3103403169" sldId="271"/>
            <ac:picMk id="14340" creationId="{B9C7D2B3-E8EB-413B-9BE3-0E1483C70176}"/>
          </ac:picMkLst>
        </pc:picChg>
        <pc:picChg chg="add mod">
          <ac:chgData name="김광우" userId="2a936863-4191-4eac-8abe-ae81b37592ba" providerId="ADAL" clId="{5FAB86BE-EC75-463D-98E5-A4759E3D3A0A}" dt="2023-09-07T18:21:56.275" v="3033" actId="1076"/>
          <ac:picMkLst>
            <pc:docMk/>
            <pc:sldMk cId="3103403169" sldId="271"/>
            <ac:picMk id="15362" creationId="{AEEF61F2-AAAC-4F4B-A3AA-79487F257E8B}"/>
          </ac:picMkLst>
        </pc:picChg>
        <pc:picChg chg="add mod">
          <ac:chgData name="김광우" userId="2a936863-4191-4eac-8abe-ae81b37592ba" providerId="ADAL" clId="{5FAB86BE-EC75-463D-98E5-A4759E3D3A0A}" dt="2023-09-07T18:22:13.111" v="3044" actId="1038"/>
          <ac:picMkLst>
            <pc:docMk/>
            <pc:sldMk cId="3103403169" sldId="271"/>
            <ac:picMk id="15364" creationId="{99217D9A-BF17-4264-9594-7614ACF93D0A}"/>
          </ac:picMkLst>
        </pc:picChg>
      </pc:sldChg>
      <pc:sldChg chg="delSp modSp add del">
        <pc:chgData name="김광우" userId="2a936863-4191-4eac-8abe-ae81b37592ba" providerId="ADAL" clId="{5FAB86BE-EC75-463D-98E5-A4759E3D3A0A}" dt="2023-09-07T18:27:49.410" v="3112" actId="2696"/>
        <pc:sldMkLst>
          <pc:docMk/>
          <pc:sldMk cId="1333055168" sldId="272"/>
        </pc:sldMkLst>
        <pc:spChg chg="mod">
          <ac:chgData name="김광우" userId="2a936863-4191-4eac-8abe-ae81b37592ba" providerId="ADAL" clId="{5FAB86BE-EC75-463D-98E5-A4759E3D3A0A}" dt="2023-09-07T18:23:21.910" v="3063" actId="20577"/>
          <ac:spMkLst>
            <pc:docMk/>
            <pc:sldMk cId="1333055168" sldId="272"/>
            <ac:spMk id="2" creationId="{20D8FF92-04CE-45FD-82A5-EBB08FE4A4B2}"/>
          </ac:spMkLst>
        </pc:spChg>
        <pc:spChg chg="mod">
          <ac:chgData name="김광우" userId="2a936863-4191-4eac-8abe-ae81b37592ba" providerId="ADAL" clId="{5FAB86BE-EC75-463D-98E5-A4759E3D3A0A}" dt="2023-09-07T18:27:39.900" v="3087" actId="20577"/>
          <ac:spMkLst>
            <pc:docMk/>
            <pc:sldMk cId="1333055168" sldId="272"/>
            <ac:spMk id="11" creationId="{EAF9B9E9-EDFA-4382-B245-B15165754FD0}"/>
          </ac:spMkLst>
        </pc:spChg>
        <pc:picChg chg="del">
          <ac:chgData name="김광우" userId="2a936863-4191-4eac-8abe-ae81b37592ba" providerId="ADAL" clId="{5FAB86BE-EC75-463D-98E5-A4759E3D3A0A}" dt="2023-09-07T18:23:16.078" v="3052" actId="478"/>
          <ac:picMkLst>
            <pc:docMk/>
            <pc:sldMk cId="1333055168" sldId="272"/>
            <ac:picMk id="4" creationId="{10BC6464-FE11-46BE-9A0B-B5F6233B5920}"/>
          </ac:picMkLst>
        </pc:picChg>
        <pc:picChg chg="del">
          <ac:chgData name="김광우" userId="2a936863-4191-4eac-8abe-ae81b37592ba" providerId="ADAL" clId="{5FAB86BE-EC75-463D-98E5-A4759E3D3A0A}" dt="2023-09-07T18:23:14.963" v="3050" actId="478"/>
          <ac:picMkLst>
            <pc:docMk/>
            <pc:sldMk cId="1333055168" sldId="272"/>
            <ac:picMk id="15362" creationId="{AEEF61F2-AAAC-4F4B-A3AA-79487F257E8B}"/>
          </ac:picMkLst>
        </pc:picChg>
        <pc:picChg chg="del">
          <ac:chgData name="김광우" userId="2a936863-4191-4eac-8abe-ae81b37592ba" providerId="ADAL" clId="{5FAB86BE-EC75-463D-98E5-A4759E3D3A0A}" dt="2023-09-07T18:23:15.606" v="3051" actId="478"/>
          <ac:picMkLst>
            <pc:docMk/>
            <pc:sldMk cId="1333055168" sldId="272"/>
            <ac:picMk id="15364" creationId="{99217D9A-BF17-4264-9594-7614ACF93D0A}"/>
          </ac:picMkLst>
        </pc:picChg>
      </pc:sldChg>
      <pc:sldChg chg="del">
        <pc:chgData name="김광우" userId="2a936863-4191-4eac-8abe-ae81b37592ba" providerId="ADAL" clId="{5FAB86BE-EC75-463D-98E5-A4759E3D3A0A}" dt="2023-09-06T08:30:04.822" v="33" actId="2696"/>
        <pc:sldMkLst>
          <pc:docMk/>
          <pc:sldMk cId="1850248877" sldId="273"/>
        </pc:sldMkLst>
      </pc:sldChg>
      <pc:sldChg chg="addSp modSp add">
        <pc:chgData name="김광우" userId="2a936863-4191-4eac-8abe-ae81b37592ba" providerId="ADAL" clId="{5FAB86BE-EC75-463D-98E5-A4759E3D3A0A}" dt="2023-09-07T21:28:26.087" v="3328" actId="1037"/>
        <pc:sldMkLst>
          <pc:docMk/>
          <pc:sldMk cId="4107088887" sldId="273"/>
        </pc:sldMkLst>
        <pc:spChg chg="mod">
          <ac:chgData name="김광우" userId="2a936863-4191-4eac-8abe-ae81b37592ba" providerId="ADAL" clId="{5FAB86BE-EC75-463D-98E5-A4759E3D3A0A}" dt="2023-09-07T18:27:47.634" v="3111" actId="20577"/>
          <ac:spMkLst>
            <pc:docMk/>
            <pc:sldMk cId="4107088887" sldId="273"/>
            <ac:spMk id="2" creationId="{E23EFF75-C7A9-4E7C-8A3E-E4877C5C1B02}"/>
          </ac:spMkLst>
        </pc:spChg>
        <pc:spChg chg="mod">
          <ac:chgData name="김광우" userId="2a936863-4191-4eac-8abe-ae81b37592ba" providerId="ADAL" clId="{5FAB86BE-EC75-463D-98E5-A4759E3D3A0A}" dt="2023-09-07T21:28:01.882" v="3321" actId="20577"/>
          <ac:spMkLst>
            <pc:docMk/>
            <pc:sldMk cId="4107088887" sldId="273"/>
            <ac:spMk id="3" creationId="{A95F5D59-4180-4BDB-A5AF-4501DE08440E}"/>
          </ac:spMkLst>
        </pc:spChg>
        <pc:picChg chg="add">
          <ac:chgData name="김광우" userId="2a936863-4191-4eac-8abe-ae81b37592ba" providerId="ADAL" clId="{5FAB86BE-EC75-463D-98E5-A4759E3D3A0A}" dt="2023-09-07T18:29:24.675" v="3152"/>
          <ac:picMkLst>
            <pc:docMk/>
            <pc:sldMk cId="4107088887" sldId="273"/>
            <ac:picMk id="4" creationId="{C77CBB3D-85D8-429A-8147-1CB3E1A6B621}"/>
          </ac:picMkLst>
        </pc:picChg>
        <pc:picChg chg="add mod">
          <ac:chgData name="김광우" userId="2a936863-4191-4eac-8abe-ae81b37592ba" providerId="ADAL" clId="{5FAB86BE-EC75-463D-98E5-A4759E3D3A0A}" dt="2023-09-07T21:28:26.087" v="3328" actId="1037"/>
          <ac:picMkLst>
            <pc:docMk/>
            <pc:sldMk cId="4107088887" sldId="273"/>
            <ac:picMk id="16386" creationId="{552D077E-159C-4CE4-84B1-FA405AEAC7C9}"/>
          </ac:picMkLst>
        </pc:picChg>
      </pc:sldChg>
      <pc:sldChg chg="addSp delSp modSp add">
        <pc:chgData name="김광우" userId="2a936863-4191-4eac-8abe-ae81b37592ba" providerId="ADAL" clId="{5FAB86BE-EC75-463D-98E5-A4759E3D3A0A}" dt="2023-09-07T21:30:06.117" v="3330" actId="1076"/>
        <pc:sldMkLst>
          <pc:docMk/>
          <pc:sldMk cId="2889240695" sldId="274"/>
        </pc:sldMkLst>
        <pc:spChg chg="mod">
          <ac:chgData name="김광우" userId="2a936863-4191-4eac-8abe-ae81b37592ba" providerId="ADAL" clId="{5FAB86BE-EC75-463D-98E5-A4759E3D3A0A}" dt="2023-09-07T21:25:47.872" v="3281" actId="20577"/>
          <ac:spMkLst>
            <pc:docMk/>
            <pc:sldMk cId="2889240695" sldId="274"/>
            <ac:spMk id="3" creationId="{A95F5D59-4180-4BDB-A5AF-4501DE08440E}"/>
          </ac:spMkLst>
        </pc:spChg>
        <pc:picChg chg="del">
          <ac:chgData name="김광우" userId="2a936863-4191-4eac-8abe-ae81b37592ba" providerId="ADAL" clId="{5FAB86BE-EC75-463D-98E5-A4759E3D3A0A}" dt="2023-09-07T20:35:58.652" v="3255" actId="478"/>
          <ac:picMkLst>
            <pc:docMk/>
            <pc:sldMk cId="2889240695" sldId="274"/>
            <ac:picMk id="4" creationId="{C77CBB3D-85D8-429A-8147-1CB3E1A6B621}"/>
          </ac:picMkLst>
        </pc:picChg>
        <pc:picChg chg="add del mod">
          <ac:chgData name="김광우" userId="2a936863-4191-4eac-8abe-ae81b37592ba" providerId="ADAL" clId="{5FAB86BE-EC75-463D-98E5-A4759E3D3A0A}" dt="2023-09-07T21:23:00.202" v="3263" actId="478"/>
          <ac:picMkLst>
            <pc:docMk/>
            <pc:sldMk cId="2889240695" sldId="274"/>
            <ac:picMk id="5" creationId="{806733A8-8159-4796-AFF5-EB9BA360D535}"/>
          </ac:picMkLst>
        </pc:picChg>
        <pc:picChg chg="del">
          <ac:chgData name="김광우" userId="2a936863-4191-4eac-8abe-ae81b37592ba" providerId="ADAL" clId="{5FAB86BE-EC75-463D-98E5-A4759E3D3A0A}" dt="2023-09-07T20:35:59.309" v="3256" actId="478"/>
          <ac:picMkLst>
            <pc:docMk/>
            <pc:sldMk cId="2889240695" sldId="274"/>
            <ac:picMk id="16386" creationId="{552D077E-159C-4CE4-84B1-FA405AEAC7C9}"/>
          </ac:picMkLst>
        </pc:picChg>
        <pc:picChg chg="add del mod">
          <ac:chgData name="김광우" userId="2a936863-4191-4eac-8abe-ae81b37592ba" providerId="ADAL" clId="{5FAB86BE-EC75-463D-98E5-A4759E3D3A0A}" dt="2023-09-07T21:25:36.772" v="3268" actId="478"/>
          <ac:picMkLst>
            <pc:docMk/>
            <pc:sldMk cId="2889240695" sldId="274"/>
            <ac:picMk id="17410" creationId="{5707B51F-770E-43C6-A855-E6C3945BA0E2}"/>
          </ac:picMkLst>
        </pc:picChg>
        <pc:picChg chg="add mod">
          <ac:chgData name="김광우" userId="2a936863-4191-4eac-8abe-ae81b37592ba" providerId="ADAL" clId="{5FAB86BE-EC75-463D-98E5-A4759E3D3A0A}" dt="2023-09-07T21:24:13.768" v="3267" actId="1076"/>
          <ac:picMkLst>
            <pc:docMk/>
            <pc:sldMk cId="2889240695" sldId="274"/>
            <ac:picMk id="17412" creationId="{7F38E111-6ABC-41F9-ABA5-0E4B1E113558}"/>
          </ac:picMkLst>
        </pc:picChg>
        <pc:picChg chg="add mod">
          <ac:chgData name="김광우" userId="2a936863-4191-4eac-8abe-ae81b37592ba" providerId="ADAL" clId="{5FAB86BE-EC75-463D-98E5-A4759E3D3A0A}" dt="2023-09-07T21:25:39.317" v="3270" actId="1076"/>
          <ac:picMkLst>
            <pc:docMk/>
            <pc:sldMk cId="2889240695" sldId="274"/>
            <ac:picMk id="17414" creationId="{193EB3E6-570F-41B5-BF29-1E81C03C120C}"/>
          </ac:picMkLst>
        </pc:picChg>
        <pc:picChg chg="add mod">
          <ac:chgData name="김광우" userId="2a936863-4191-4eac-8abe-ae81b37592ba" providerId="ADAL" clId="{5FAB86BE-EC75-463D-98E5-A4759E3D3A0A}" dt="2023-09-07T21:30:06.117" v="3330" actId="1076"/>
          <ac:picMkLst>
            <pc:docMk/>
            <pc:sldMk cId="2889240695" sldId="274"/>
            <ac:picMk id="17416" creationId="{C72FE0AD-6B63-443C-8D62-4E2C3554F1A8}"/>
          </ac:picMkLst>
        </pc:picChg>
      </pc:sldChg>
      <pc:sldChg chg="del">
        <pc:chgData name="김광우" userId="2a936863-4191-4eac-8abe-ae81b37592ba" providerId="ADAL" clId="{5FAB86BE-EC75-463D-98E5-A4759E3D3A0A}" dt="2023-09-06T08:30:05.023" v="34" actId="2696"/>
        <pc:sldMkLst>
          <pc:docMk/>
          <pc:sldMk cId="2929806522" sldId="274"/>
        </pc:sldMkLst>
      </pc:sldChg>
      <pc:sldChg chg="add">
        <pc:chgData name="김광우" userId="2a936863-4191-4eac-8abe-ae81b37592ba" providerId="ADAL" clId="{5FAB86BE-EC75-463D-98E5-A4759E3D3A0A}" dt="2023-09-07T21:31:38.510" v="3331"/>
        <pc:sldMkLst>
          <pc:docMk/>
          <pc:sldMk cId="860174365" sldId="275"/>
        </pc:sldMkLst>
      </pc:sldChg>
      <pc:sldChg chg="del">
        <pc:chgData name="김광우" userId="2a936863-4191-4eac-8abe-ae81b37592ba" providerId="ADAL" clId="{5FAB86BE-EC75-463D-98E5-A4759E3D3A0A}" dt="2023-09-06T08:30:05.234" v="35" actId="2696"/>
        <pc:sldMkLst>
          <pc:docMk/>
          <pc:sldMk cId="4094136164" sldId="275"/>
        </pc:sldMkLst>
      </pc:sldChg>
      <pc:sldChg chg="addSp delSp modSp add">
        <pc:chgData name="김광우" userId="2a936863-4191-4eac-8abe-ae81b37592ba" providerId="ADAL" clId="{5FAB86BE-EC75-463D-98E5-A4759E3D3A0A}" dt="2023-09-07T21:35:57.484" v="3494" actId="1076"/>
        <pc:sldMkLst>
          <pc:docMk/>
          <pc:sldMk cId="930893793" sldId="276"/>
        </pc:sldMkLst>
        <pc:spChg chg="mod">
          <ac:chgData name="김광우" userId="2a936863-4191-4eac-8abe-ae81b37592ba" providerId="ADAL" clId="{5FAB86BE-EC75-463D-98E5-A4759E3D3A0A}" dt="2023-09-07T21:34:52.649" v="3490" actId="20577"/>
          <ac:spMkLst>
            <pc:docMk/>
            <pc:sldMk cId="930893793" sldId="276"/>
            <ac:spMk id="3" creationId="{A95F5D59-4180-4BDB-A5AF-4501DE08440E}"/>
          </ac:spMkLst>
        </pc:spChg>
        <pc:picChg chg="del">
          <ac:chgData name="김광우" userId="2a936863-4191-4eac-8abe-ae81b37592ba" providerId="ADAL" clId="{5FAB86BE-EC75-463D-98E5-A4759E3D3A0A}" dt="2023-09-07T21:32:52.062" v="3334" actId="478"/>
          <ac:picMkLst>
            <pc:docMk/>
            <pc:sldMk cId="930893793" sldId="276"/>
            <ac:picMk id="17412" creationId="{7F38E111-6ABC-41F9-ABA5-0E4B1E113558}"/>
          </ac:picMkLst>
        </pc:picChg>
        <pc:picChg chg="del">
          <ac:chgData name="김광우" userId="2a936863-4191-4eac-8abe-ae81b37592ba" providerId="ADAL" clId="{5FAB86BE-EC75-463D-98E5-A4759E3D3A0A}" dt="2023-09-07T21:32:51.645" v="3333" actId="478"/>
          <ac:picMkLst>
            <pc:docMk/>
            <pc:sldMk cId="930893793" sldId="276"/>
            <ac:picMk id="17414" creationId="{193EB3E6-570F-41B5-BF29-1E81C03C120C}"/>
          </ac:picMkLst>
        </pc:picChg>
        <pc:picChg chg="del">
          <ac:chgData name="김광우" userId="2a936863-4191-4eac-8abe-ae81b37592ba" providerId="ADAL" clId="{5FAB86BE-EC75-463D-98E5-A4759E3D3A0A}" dt="2023-09-07T21:32:52.428" v="3335" actId="478"/>
          <ac:picMkLst>
            <pc:docMk/>
            <pc:sldMk cId="930893793" sldId="276"/>
            <ac:picMk id="17416" creationId="{C72FE0AD-6B63-443C-8D62-4E2C3554F1A8}"/>
          </ac:picMkLst>
        </pc:picChg>
        <pc:picChg chg="add mod">
          <ac:chgData name="김광우" userId="2a936863-4191-4eac-8abe-ae81b37592ba" providerId="ADAL" clId="{5FAB86BE-EC75-463D-98E5-A4759E3D3A0A}" dt="2023-09-07T21:32:57.208" v="3337" actId="1076"/>
          <ac:picMkLst>
            <pc:docMk/>
            <pc:sldMk cId="930893793" sldId="276"/>
            <ac:picMk id="18434" creationId="{E4373F62-4DD3-4193-BFF2-A084B460D7E3}"/>
          </ac:picMkLst>
        </pc:picChg>
        <pc:picChg chg="add mod">
          <ac:chgData name="김광우" userId="2a936863-4191-4eac-8abe-ae81b37592ba" providerId="ADAL" clId="{5FAB86BE-EC75-463D-98E5-A4759E3D3A0A}" dt="2023-09-07T21:34:59.351" v="3492" actId="1076"/>
          <ac:picMkLst>
            <pc:docMk/>
            <pc:sldMk cId="930893793" sldId="276"/>
            <ac:picMk id="18436" creationId="{E2959862-331F-4340-8582-BA966EBA4573}"/>
          </ac:picMkLst>
        </pc:picChg>
        <pc:picChg chg="add mod">
          <ac:chgData name="김광우" userId="2a936863-4191-4eac-8abe-ae81b37592ba" providerId="ADAL" clId="{5FAB86BE-EC75-463D-98E5-A4759E3D3A0A}" dt="2023-09-07T21:35:57.484" v="3494" actId="1076"/>
          <ac:picMkLst>
            <pc:docMk/>
            <pc:sldMk cId="930893793" sldId="276"/>
            <ac:picMk id="18438" creationId="{DCCBBBD6-F50F-4117-9889-270BC67B6063}"/>
          </ac:picMkLst>
        </pc:picChg>
      </pc:sldChg>
      <pc:sldChg chg="del">
        <pc:chgData name="김광우" userId="2a936863-4191-4eac-8abe-ae81b37592ba" providerId="ADAL" clId="{5FAB86BE-EC75-463D-98E5-A4759E3D3A0A}" dt="2023-09-06T08:30:05.746" v="37" actId="2696"/>
        <pc:sldMkLst>
          <pc:docMk/>
          <pc:sldMk cId="3710798224" sldId="276"/>
        </pc:sldMkLst>
      </pc:sldChg>
      <pc:sldChg chg="del">
        <pc:chgData name="김광우" userId="2a936863-4191-4eac-8abe-ae81b37592ba" providerId="ADAL" clId="{5FAB86BE-EC75-463D-98E5-A4759E3D3A0A}" dt="2023-09-06T08:30:05.473" v="36" actId="2696"/>
        <pc:sldMkLst>
          <pc:docMk/>
          <pc:sldMk cId="119630124" sldId="277"/>
        </pc:sldMkLst>
      </pc:sldChg>
      <pc:sldChg chg="addSp delSp modSp add">
        <pc:chgData name="김광우" userId="2a936863-4191-4eac-8abe-ae81b37592ba" providerId="ADAL" clId="{5FAB86BE-EC75-463D-98E5-A4759E3D3A0A}" dt="2023-09-07T21:44:02.648" v="3868" actId="1076"/>
        <pc:sldMkLst>
          <pc:docMk/>
          <pc:sldMk cId="2459992125" sldId="277"/>
        </pc:sldMkLst>
        <pc:spChg chg="mod">
          <ac:chgData name="김광우" userId="2a936863-4191-4eac-8abe-ae81b37592ba" providerId="ADAL" clId="{5FAB86BE-EC75-463D-98E5-A4759E3D3A0A}" dt="2023-09-07T21:38:18.397" v="3533" actId="20577"/>
          <ac:spMkLst>
            <pc:docMk/>
            <pc:sldMk cId="2459992125" sldId="277"/>
            <ac:spMk id="2" creationId="{E23EFF75-C7A9-4E7C-8A3E-E4877C5C1B02}"/>
          </ac:spMkLst>
        </pc:spChg>
        <pc:spChg chg="del">
          <ac:chgData name="김광우" userId="2a936863-4191-4eac-8abe-ae81b37592ba" providerId="ADAL" clId="{5FAB86BE-EC75-463D-98E5-A4759E3D3A0A}" dt="2023-09-07T21:37:57.088" v="3496" actId="478"/>
          <ac:spMkLst>
            <pc:docMk/>
            <pc:sldMk cId="2459992125" sldId="277"/>
            <ac:spMk id="3" creationId="{A95F5D59-4180-4BDB-A5AF-4501DE08440E}"/>
          </ac:spMkLst>
        </pc:spChg>
        <pc:spChg chg="add mod">
          <ac:chgData name="김광우" userId="2a936863-4191-4eac-8abe-ae81b37592ba" providerId="ADAL" clId="{5FAB86BE-EC75-463D-98E5-A4759E3D3A0A}" dt="2023-09-07T21:43:57.490" v="3866" actId="20577"/>
          <ac:spMkLst>
            <pc:docMk/>
            <pc:sldMk cId="2459992125" sldId="277"/>
            <ac:spMk id="5" creationId="{69D1349D-173B-48E4-97ED-CE54562964F8}"/>
          </ac:spMkLst>
        </pc:spChg>
        <pc:picChg chg="del">
          <ac:chgData name="김광우" userId="2a936863-4191-4eac-8abe-ae81b37592ba" providerId="ADAL" clId="{5FAB86BE-EC75-463D-98E5-A4759E3D3A0A}" dt="2023-09-07T21:37:57.088" v="3496" actId="478"/>
          <ac:picMkLst>
            <pc:docMk/>
            <pc:sldMk cId="2459992125" sldId="277"/>
            <ac:picMk id="18434" creationId="{E4373F62-4DD3-4193-BFF2-A084B460D7E3}"/>
          </ac:picMkLst>
        </pc:picChg>
        <pc:picChg chg="del">
          <ac:chgData name="김광우" userId="2a936863-4191-4eac-8abe-ae81b37592ba" providerId="ADAL" clId="{5FAB86BE-EC75-463D-98E5-A4759E3D3A0A}" dt="2023-09-07T21:37:57.088" v="3496" actId="478"/>
          <ac:picMkLst>
            <pc:docMk/>
            <pc:sldMk cId="2459992125" sldId="277"/>
            <ac:picMk id="18436" creationId="{E2959862-331F-4340-8582-BA966EBA4573}"/>
          </ac:picMkLst>
        </pc:picChg>
        <pc:picChg chg="del">
          <ac:chgData name="김광우" userId="2a936863-4191-4eac-8abe-ae81b37592ba" providerId="ADAL" clId="{5FAB86BE-EC75-463D-98E5-A4759E3D3A0A}" dt="2023-09-07T21:37:57.088" v="3496" actId="478"/>
          <ac:picMkLst>
            <pc:docMk/>
            <pc:sldMk cId="2459992125" sldId="277"/>
            <ac:picMk id="18438" creationId="{DCCBBBD6-F50F-4117-9889-270BC67B6063}"/>
          </ac:picMkLst>
        </pc:picChg>
        <pc:picChg chg="add mod">
          <ac:chgData name="김광우" userId="2a936863-4191-4eac-8abe-ae81b37592ba" providerId="ADAL" clId="{5FAB86BE-EC75-463D-98E5-A4759E3D3A0A}" dt="2023-09-07T21:40:20.575" v="3668" actId="1076"/>
          <ac:picMkLst>
            <pc:docMk/>
            <pc:sldMk cId="2459992125" sldId="277"/>
            <ac:picMk id="20482" creationId="{301CD5D4-BA4A-419B-AA9A-3C4A494D0971}"/>
          </ac:picMkLst>
        </pc:picChg>
        <pc:picChg chg="add mod">
          <ac:chgData name="김광우" userId="2a936863-4191-4eac-8abe-ae81b37592ba" providerId="ADAL" clId="{5FAB86BE-EC75-463D-98E5-A4759E3D3A0A}" dt="2023-09-07T21:44:02.648" v="3868" actId="1076"/>
          <ac:picMkLst>
            <pc:docMk/>
            <pc:sldMk cId="2459992125" sldId="277"/>
            <ac:picMk id="20484" creationId="{97B9B1B2-AC7B-4FCC-8233-40DECE98A095}"/>
          </ac:picMkLst>
        </pc:picChg>
      </pc:sldChg>
      <pc:sldChg chg="addSp delSp modSp add">
        <pc:chgData name="김광우" userId="2a936863-4191-4eac-8abe-ae81b37592ba" providerId="ADAL" clId="{5FAB86BE-EC75-463D-98E5-A4759E3D3A0A}" dt="2023-09-07T21:49:29.708" v="4084" actId="20577"/>
        <pc:sldMkLst>
          <pc:docMk/>
          <pc:sldMk cId="1074898921" sldId="278"/>
        </pc:sldMkLst>
        <pc:spChg chg="mod">
          <ac:chgData name="김광우" userId="2a936863-4191-4eac-8abe-ae81b37592ba" providerId="ADAL" clId="{5FAB86BE-EC75-463D-98E5-A4759E3D3A0A}" dt="2023-09-07T21:45:07.698" v="3880" actId="20577"/>
          <ac:spMkLst>
            <pc:docMk/>
            <pc:sldMk cId="1074898921" sldId="278"/>
            <ac:spMk id="2" creationId="{E23EFF75-C7A9-4E7C-8A3E-E4877C5C1B02}"/>
          </ac:spMkLst>
        </pc:spChg>
        <pc:spChg chg="mod">
          <ac:chgData name="김광우" userId="2a936863-4191-4eac-8abe-ae81b37592ba" providerId="ADAL" clId="{5FAB86BE-EC75-463D-98E5-A4759E3D3A0A}" dt="2023-09-07T21:49:29.708" v="4084" actId="20577"/>
          <ac:spMkLst>
            <pc:docMk/>
            <pc:sldMk cId="1074898921" sldId="278"/>
            <ac:spMk id="5" creationId="{69D1349D-173B-48E4-97ED-CE54562964F8}"/>
          </ac:spMkLst>
        </pc:spChg>
        <pc:picChg chg="add mod">
          <ac:chgData name="김광우" userId="2a936863-4191-4eac-8abe-ae81b37592ba" providerId="ADAL" clId="{5FAB86BE-EC75-463D-98E5-A4759E3D3A0A}" dt="2023-09-07T21:46:14.880" v="3898" actId="1076"/>
          <ac:picMkLst>
            <pc:docMk/>
            <pc:sldMk cId="1074898921" sldId="278"/>
            <ac:picMk id="3" creationId="{0ED3FD53-DA04-408D-87C7-9620FD1C8360}"/>
          </ac:picMkLst>
        </pc:picChg>
        <pc:picChg chg="del">
          <ac:chgData name="김광우" userId="2a936863-4191-4eac-8abe-ae81b37592ba" providerId="ADAL" clId="{5FAB86BE-EC75-463D-98E5-A4759E3D3A0A}" dt="2023-09-07T21:45:18.056" v="3881" actId="478"/>
          <ac:picMkLst>
            <pc:docMk/>
            <pc:sldMk cId="1074898921" sldId="278"/>
            <ac:picMk id="20482" creationId="{301CD5D4-BA4A-419B-AA9A-3C4A494D0971}"/>
          </ac:picMkLst>
        </pc:picChg>
        <pc:picChg chg="del">
          <ac:chgData name="김광우" userId="2a936863-4191-4eac-8abe-ae81b37592ba" providerId="ADAL" clId="{5FAB86BE-EC75-463D-98E5-A4759E3D3A0A}" dt="2023-09-07T21:45:18.528" v="3882" actId="478"/>
          <ac:picMkLst>
            <pc:docMk/>
            <pc:sldMk cId="1074898921" sldId="278"/>
            <ac:picMk id="20484" creationId="{97B9B1B2-AC7B-4FCC-8233-40DECE98A095}"/>
          </ac:picMkLst>
        </pc:picChg>
        <pc:picChg chg="add mod">
          <ac:chgData name="김광우" userId="2a936863-4191-4eac-8abe-ae81b37592ba" providerId="ADAL" clId="{5FAB86BE-EC75-463D-98E5-A4759E3D3A0A}" dt="2023-09-07T21:48:47.625" v="3946" actId="1076"/>
          <ac:picMkLst>
            <pc:docMk/>
            <pc:sldMk cId="1074898921" sldId="278"/>
            <ac:picMk id="21506" creationId="{80D74752-2C9B-4A44-AB13-5B8AE188894E}"/>
          </ac:picMkLst>
        </pc:picChg>
      </pc:sldChg>
      <pc:sldChg chg="del">
        <pc:chgData name="김광우" userId="2a936863-4191-4eac-8abe-ae81b37592ba" providerId="ADAL" clId="{5FAB86BE-EC75-463D-98E5-A4759E3D3A0A}" dt="2023-09-06T08:30:06.333" v="38" actId="2696"/>
        <pc:sldMkLst>
          <pc:docMk/>
          <pc:sldMk cId="2539608913" sldId="278"/>
        </pc:sldMkLst>
      </pc:sldChg>
      <pc:sldChg chg="del">
        <pc:chgData name="김광우" userId="2a936863-4191-4eac-8abe-ae81b37592ba" providerId="ADAL" clId="{5FAB86BE-EC75-463D-98E5-A4759E3D3A0A}" dt="2023-09-06T08:30:01.151" v="16" actId="2696"/>
        <pc:sldMkLst>
          <pc:docMk/>
          <pc:sldMk cId="1383361691" sldId="279"/>
        </pc:sldMkLst>
      </pc:sldChg>
      <pc:sldChg chg="addSp delSp modSp add">
        <pc:chgData name="김광우" userId="2a936863-4191-4eac-8abe-ae81b37592ba" providerId="ADAL" clId="{5FAB86BE-EC75-463D-98E5-A4759E3D3A0A}" dt="2023-09-07T21:51:30.085" v="4097" actId="1076"/>
        <pc:sldMkLst>
          <pc:docMk/>
          <pc:sldMk cId="2110038097" sldId="279"/>
        </pc:sldMkLst>
        <pc:spChg chg="del">
          <ac:chgData name="김광우" userId="2a936863-4191-4eac-8abe-ae81b37592ba" providerId="ADAL" clId="{5FAB86BE-EC75-463D-98E5-A4759E3D3A0A}" dt="2023-09-07T21:49:42.120" v="4086" actId="478"/>
          <ac:spMkLst>
            <pc:docMk/>
            <pc:sldMk cId="2110038097" sldId="279"/>
            <ac:spMk id="5" creationId="{69D1349D-173B-48E4-97ED-CE54562964F8}"/>
          </ac:spMkLst>
        </pc:spChg>
        <pc:spChg chg="add del mod">
          <ac:chgData name="김광우" userId="2a936863-4191-4eac-8abe-ae81b37592ba" providerId="ADAL" clId="{5FAB86BE-EC75-463D-98E5-A4759E3D3A0A}" dt="2023-09-07T21:49:43.956" v="4087" actId="478"/>
          <ac:spMkLst>
            <pc:docMk/>
            <pc:sldMk cId="2110038097" sldId="279"/>
            <ac:spMk id="6" creationId="{F0906100-179B-41E5-B05B-FF953B62BAF8}"/>
          </ac:spMkLst>
        </pc:spChg>
        <pc:picChg chg="del">
          <ac:chgData name="김광우" userId="2a936863-4191-4eac-8abe-ae81b37592ba" providerId="ADAL" clId="{5FAB86BE-EC75-463D-98E5-A4759E3D3A0A}" dt="2023-09-07T21:49:42.120" v="4086" actId="478"/>
          <ac:picMkLst>
            <pc:docMk/>
            <pc:sldMk cId="2110038097" sldId="279"/>
            <ac:picMk id="3" creationId="{0ED3FD53-DA04-408D-87C7-9620FD1C8360}"/>
          </ac:picMkLst>
        </pc:picChg>
        <pc:picChg chg="add mod">
          <ac:chgData name="김광우" userId="2a936863-4191-4eac-8abe-ae81b37592ba" providerId="ADAL" clId="{5FAB86BE-EC75-463D-98E5-A4759E3D3A0A}" dt="2023-09-07T21:51:30.085" v="4097" actId="1076"/>
          <ac:picMkLst>
            <pc:docMk/>
            <pc:sldMk cId="2110038097" sldId="279"/>
            <ac:picMk id="7" creationId="{D340BCA5-86C4-4754-8247-8A64A60F34F9}"/>
          </ac:picMkLst>
        </pc:picChg>
        <pc:picChg chg="add mod">
          <ac:chgData name="김광우" userId="2a936863-4191-4eac-8abe-ae81b37592ba" providerId="ADAL" clId="{5FAB86BE-EC75-463D-98E5-A4759E3D3A0A}" dt="2023-09-07T21:51:28.907" v="4096" actId="1076"/>
          <ac:picMkLst>
            <pc:docMk/>
            <pc:sldMk cId="2110038097" sldId="279"/>
            <ac:picMk id="8" creationId="{5964F53D-D832-4053-8730-885381EE9008}"/>
          </ac:picMkLst>
        </pc:picChg>
        <pc:picChg chg="del">
          <ac:chgData name="김광우" userId="2a936863-4191-4eac-8abe-ae81b37592ba" providerId="ADAL" clId="{5FAB86BE-EC75-463D-98E5-A4759E3D3A0A}" dt="2023-09-07T21:49:42.120" v="4086" actId="478"/>
          <ac:picMkLst>
            <pc:docMk/>
            <pc:sldMk cId="2110038097" sldId="279"/>
            <ac:picMk id="21506" creationId="{80D74752-2C9B-4A44-AB13-5B8AE188894E}"/>
          </ac:picMkLst>
        </pc:picChg>
      </pc:sldChg>
      <pc:sldChg chg="del">
        <pc:chgData name="김광우" userId="2a936863-4191-4eac-8abe-ae81b37592ba" providerId="ADAL" clId="{5FAB86BE-EC75-463D-98E5-A4759E3D3A0A}" dt="2023-09-06T08:30:01.400" v="17" actId="2696"/>
        <pc:sldMkLst>
          <pc:docMk/>
          <pc:sldMk cId="1264361361" sldId="280"/>
        </pc:sldMkLst>
      </pc:sldChg>
      <pc:sldChg chg="addSp delSp modSp add">
        <pc:chgData name="김광우" userId="2a936863-4191-4eac-8abe-ae81b37592ba" providerId="ADAL" clId="{5FAB86BE-EC75-463D-98E5-A4759E3D3A0A}" dt="2023-09-07T21:58:47.276" v="4294" actId="20577"/>
        <pc:sldMkLst>
          <pc:docMk/>
          <pc:sldMk cId="2789905316" sldId="280"/>
        </pc:sldMkLst>
        <pc:spChg chg="add mod">
          <ac:chgData name="김광우" userId="2a936863-4191-4eac-8abe-ae81b37592ba" providerId="ADAL" clId="{5FAB86BE-EC75-463D-98E5-A4759E3D3A0A}" dt="2023-09-07T21:58:47.276" v="4294" actId="20577"/>
          <ac:spMkLst>
            <pc:docMk/>
            <pc:sldMk cId="2789905316" sldId="280"/>
            <ac:spMk id="5" creationId="{1DF14B03-B2F1-4190-84DD-D5BA51E291AA}"/>
          </ac:spMkLst>
        </pc:spChg>
        <pc:picChg chg="del">
          <ac:chgData name="김광우" userId="2a936863-4191-4eac-8abe-ae81b37592ba" providerId="ADAL" clId="{5FAB86BE-EC75-463D-98E5-A4759E3D3A0A}" dt="2023-09-07T21:51:48.734" v="4099" actId="478"/>
          <ac:picMkLst>
            <pc:docMk/>
            <pc:sldMk cId="2789905316" sldId="280"/>
            <ac:picMk id="7" creationId="{D340BCA5-86C4-4754-8247-8A64A60F34F9}"/>
          </ac:picMkLst>
        </pc:picChg>
        <pc:picChg chg="del">
          <ac:chgData name="김광우" userId="2a936863-4191-4eac-8abe-ae81b37592ba" providerId="ADAL" clId="{5FAB86BE-EC75-463D-98E5-A4759E3D3A0A}" dt="2023-09-07T21:51:49.023" v="4100" actId="478"/>
          <ac:picMkLst>
            <pc:docMk/>
            <pc:sldMk cId="2789905316" sldId="280"/>
            <ac:picMk id="8" creationId="{5964F53D-D832-4053-8730-885381EE9008}"/>
          </ac:picMkLst>
        </pc:picChg>
        <pc:picChg chg="add mod">
          <ac:chgData name="김광우" userId="2a936863-4191-4eac-8abe-ae81b37592ba" providerId="ADAL" clId="{5FAB86BE-EC75-463D-98E5-A4759E3D3A0A}" dt="2023-09-07T21:54:55.030" v="4103" actId="1076"/>
          <ac:picMkLst>
            <pc:docMk/>
            <pc:sldMk cId="2789905316" sldId="280"/>
            <ac:picMk id="22530" creationId="{C8AD904F-D9DB-4221-8EB2-3C2A32BC5131}"/>
          </ac:picMkLst>
        </pc:picChg>
        <pc:picChg chg="add mod">
          <ac:chgData name="김광우" userId="2a936863-4191-4eac-8abe-ae81b37592ba" providerId="ADAL" clId="{5FAB86BE-EC75-463D-98E5-A4759E3D3A0A}" dt="2023-09-07T21:57:10.304" v="4141" actId="1076"/>
          <ac:picMkLst>
            <pc:docMk/>
            <pc:sldMk cId="2789905316" sldId="280"/>
            <ac:picMk id="22532" creationId="{E6A6617A-F076-4300-824D-DA5D5488C32E}"/>
          </ac:picMkLst>
        </pc:picChg>
      </pc:sldChg>
      <pc:sldChg chg="del">
        <pc:chgData name="김광우" userId="2a936863-4191-4eac-8abe-ae81b37592ba" providerId="ADAL" clId="{5FAB86BE-EC75-463D-98E5-A4759E3D3A0A}" dt="2023-09-06T08:30:01.638" v="18" actId="2696"/>
        <pc:sldMkLst>
          <pc:docMk/>
          <pc:sldMk cId="153774994" sldId="281"/>
        </pc:sldMkLst>
      </pc:sldChg>
      <pc:sldChg chg="addSp delSp modSp add">
        <pc:chgData name="김광우" userId="2a936863-4191-4eac-8abe-ae81b37592ba" providerId="ADAL" clId="{5FAB86BE-EC75-463D-98E5-A4759E3D3A0A}" dt="2023-09-07T21:59:18.265" v="4299" actId="1076"/>
        <pc:sldMkLst>
          <pc:docMk/>
          <pc:sldMk cId="3814236222" sldId="281"/>
        </pc:sldMkLst>
        <pc:spChg chg="add del mod">
          <ac:chgData name="김광우" userId="2a936863-4191-4eac-8abe-ae81b37592ba" providerId="ADAL" clId="{5FAB86BE-EC75-463D-98E5-A4759E3D3A0A}" dt="2023-09-07T21:59:13.399" v="4297" actId="478"/>
          <ac:spMkLst>
            <pc:docMk/>
            <pc:sldMk cId="3814236222" sldId="281"/>
            <ac:spMk id="4" creationId="{6ADB0332-7DAF-4A26-B1BB-8F32D27A49B4}"/>
          </ac:spMkLst>
        </pc:spChg>
        <pc:spChg chg="del">
          <ac:chgData name="김광우" userId="2a936863-4191-4eac-8abe-ae81b37592ba" providerId="ADAL" clId="{5FAB86BE-EC75-463D-98E5-A4759E3D3A0A}" dt="2023-09-07T21:59:11.736" v="4296" actId="478"/>
          <ac:spMkLst>
            <pc:docMk/>
            <pc:sldMk cId="3814236222" sldId="281"/>
            <ac:spMk id="5" creationId="{1DF14B03-B2F1-4190-84DD-D5BA51E291AA}"/>
          </ac:spMkLst>
        </pc:spChg>
        <pc:picChg chg="add mod">
          <ac:chgData name="김광우" userId="2a936863-4191-4eac-8abe-ae81b37592ba" providerId="ADAL" clId="{5FAB86BE-EC75-463D-98E5-A4759E3D3A0A}" dt="2023-09-07T21:59:18.265" v="4299" actId="1076"/>
          <ac:picMkLst>
            <pc:docMk/>
            <pc:sldMk cId="3814236222" sldId="281"/>
            <ac:picMk id="6" creationId="{8516A8F6-9A03-4482-9810-8ED3F30669B3}"/>
          </ac:picMkLst>
        </pc:picChg>
        <pc:picChg chg="del">
          <ac:chgData name="김광우" userId="2a936863-4191-4eac-8abe-ae81b37592ba" providerId="ADAL" clId="{5FAB86BE-EC75-463D-98E5-A4759E3D3A0A}" dt="2023-09-07T21:59:11.736" v="4296" actId="478"/>
          <ac:picMkLst>
            <pc:docMk/>
            <pc:sldMk cId="3814236222" sldId="281"/>
            <ac:picMk id="22530" creationId="{C8AD904F-D9DB-4221-8EB2-3C2A32BC5131}"/>
          </ac:picMkLst>
        </pc:picChg>
        <pc:picChg chg="del">
          <ac:chgData name="김광우" userId="2a936863-4191-4eac-8abe-ae81b37592ba" providerId="ADAL" clId="{5FAB86BE-EC75-463D-98E5-A4759E3D3A0A}" dt="2023-09-07T21:59:11.736" v="4296" actId="478"/>
          <ac:picMkLst>
            <pc:docMk/>
            <pc:sldMk cId="3814236222" sldId="281"/>
            <ac:picMk id="22532" creationId="{E6A6617A-F076-4300-824D-DA5D5488C32E}"/>
          </ac:picMkLst>
        </pc:picChg>
      </pc:sldChg>
      <pc:sldChg chg="addSp delSp modSp add del">
        <pc:chgData name="김광우" userId="2a936863-4191-4eac-8abe-ae81b37592ba" providerId="ADAL" clId="{5FAB86BE-EC75-463D-98E5-A4759E3D3A0A}" dt="2023-09-07T22:01:52.348" v="4311" actId="2696"/>
        <pc:sldMkLst>
          <pc:docMk/>
          <pc:sldMk cId="530694291" sldId="282"/>
        </pc:sldMkLst>
        <pc:spChg chg="add mod">
          <ac:chgData name="김광우" userId="2a936863-4191-4eac-8abe-ae81b37592ba" providerId="ADAL" clId="{5FAB86BE-EC75-463D-98E5-A4759E3D3A0A}" dt="2023-09-07T22:01:45.396" v="4310" actId="20577"/>
          <ac:spMkLst>
            <pc:docMk/>
            <pc:sldMk cId="530694291" sldId="282"/>
            <ac:spMk id="4" creationId="{57EA35E0-B4BF-4D27-8928-BE9C7A3CDAA6}"/>
          </ac:spMkLst>
        </pc:spChg>
        <pc:picChg chg="del">
          <ac:chgData name="김광우" userId="2a936863-4191-4eac-8abe-ae81b37592ba" providerId="ADAL" clId="{5FAB86BE-EC75-463D-98E5-A4759E3D3A0A}" dt="2023-09-07T22:01:33.601" v="4301" actId="478"/>
          <ac:picMkLst>
            <pc:docMk/>
            <pc:sldMk cId="530694291" sldId="282"/>
            <ac:picMk id="6" creationId="{8516A8F6-9A03-4482-9810-8ED3F30669B3}"/>
          </ac:picMkLst>
        </pc:picChg>
      </pc:sldChg>
      <pc:sldChg chg="modSp add">
        <pc:chgData name="김광우" userId="2a936863-4191-4eac-8abe-ae81b37592ba" providerId="ADAL" clId="{5FAB86BE-EC75-463D-98E5-A4759E3D3A0A}" dt="2023-09-07T22:02:16.435" v="4381" actId="20577"/>
        <pc:sldMkLst>
          <pc:docMk/>
          <pc:sldMk cId="1413438497" sldId="282"/>
        </pc:sldMkLst>
        <pc:spChg chg="mod">
          <ac:chgData name="김광우" userId="2a936863-4191-4eac-8abe-ae81b37592ba" providerId="ADAL" clId="{5FAB86BE-EC75-463D-98E5-A4759E3D3A0A}" dt="2023-09-07T22:01:58.267" v="4323" actId="20577"/>
          <ac:spMkLst>
            <pc:docMk/>
            <pc:sldMk cId="1413438497" sldId="282"/>
            <ac:spMk id="2" creationId="{F42984A9-DB67-485D-9AB1-1847371AE410}"/>
          </ac:spMkLst>
        </pc:spChg>
        <pc:spChg chg="mod">
          <ac:chgData name="김광우" userId="2a936863-4191-4eac-8abe-ae81b37592ba" providerId="ADAL" clId="{5FAB86BE-EC75-463D-98E5-A4759E3D3A0A}" dt="2023-09-07T22:02:16.435" v="4381" actId="20577"/>
          <ac:spMkLst>
            <pc:docMk/>
            <pc:sldMk cId="1413438497" sldId="282"/>
            <ac:spMk id="3" creationId="{A0FFC936-8CE9-491A-9E69-45442AB400EF}"/>
          </ac:spMkLst>
        </pc:spChg>
      </pc:sldChg>
      <pc:sldChg chg="modSp add">
        <pc:chgData name="김광우" userId="2a936863-4191-4eac-8abe-ae81b37592ba" providerId="ADAL" clId="{5FAB86BE-EC75-463D-98E5-A4759E3D3A0A}" dt="2023-09-07T22:07:07.568" v="4422" actId="20577"/>
        <pc:sldMkLst>
          <pc:docMk/>
          <pc:sldMk cId="1475093838" sldId="283"/>
        </pc:sldMkLst>
        <pc:spChg chg="mod">
          <ac:chgData name="김광우" userId="2a936863-4191-4eac-8abe-ae81b37592ba" providerId="ADAL" clId="{5FAB86BE-EC75-463D-98E5-A4759E3D3A0A}" dt="2023-09-07T22:03:09.508" v="4400" actId="20577"/>
          <ac:spMkLst>
            <pc:docMk/>
            <pc:sldMk cId="1475093838" sldId="283"/>
            <ac:spMk id="2" creationId="{F42984A9-DB67-485D-9AB1-1847371AE410}"/>
          </ac:spMkLst>
        </pc:spChg>
        <pc:spChg chg="mod">
          <ac:chgData name="김광우" userId="2a936863-4191-4eac-8abe-ae81b37592ba" providerId="ADAL" clId="{5FAB86BE-EC75-463D-98E5-A4759E3D3A0A}" dt="2023-09-07T22:07:07.568" v="4422" actId="20577"/>
          <ac:spMkLst>
            <pc:docMk/>
            <pc:sldMk cId="1475093838" sldId="283"/>
            <ac:spMk id="3" creationId="{A0FFC936-8CE9-491A-9E69-45442AB400EF}"/>
          </ac:spMkLst>
        </pc:spChg>
      </pc:sldChg>
    </pc:docChg>
  </pc:docChgLst>
  <pc:docChgLst>
    <pc:chgData name="김광우" userId="2a936863-4191-4eac-8abe-ae81b37592ba" providerId="ADAL" clId="{57B061C2-47AC-4489-8010-0B15E36C3D4A}"/>
  </pc:docChgLst>
  <pc:docChgLst>
    <pc:chgData name="김광우" userId="2a936863-4191-4eac-8abe-ae81b37592ba" providerId="ADAL" clId="{5F0F3B8F-F56C-4966-A996-E9713997DF2E}"/>
    <pc:docChg chg="undo custSel addSld delSld modSld sldOrd">
      <pc:chgData name="김광우" userId="2a936863-4191-4eac-8abe-ae81b37592ba" providerId="ADAL" clId="{5F0F3B8F-F56C-4966-A996-E9713997DF2E}" dt="2023-06-15T15:19:22.635" v="1427" actId="20577"/>
      <pc:docMkLst>
        <pc:docMk/>
      </pc:docMkLst>
      <pc:sldChg chg="modSp">
        <pc:chgData name="김광우" userId="2a936863-4191-4eac-8abe-ae81b37592ba" providerId="ADAL" clId="{5F0F3B8F-F56C-4966-A996-E9713997DF2E}" dt="2023-06-15T10:28:11.971" v="447"/>
        <pc:sldMkLst>
          <pc:docMk/>
          <pc:sldMk cId="1618576829" sldId="256"/>
        </pc:sldMkLst>
        <pc:spChg chg="mod">
          <ac:chgData name="김광우" userId="2a936863-4191-4eac-8abe-ae81b37592ba" providerId="ADAL" clId="{5F0F3B8F-F56C-4966-A996-E9713997DF2E}" dt="2023-06-15T10:28:11.971" v="44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F0F3B8F-F56C-4966-A996-E9713997DF2E}" dt="2023-06-15T08:09:06.992" v="12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29787355-0710-4526-AF4E-80DD2252D673}"/>
    <pc:docChg chg="undo custSel addSld delSld modSld sldOrd">
      <pc:chgData name="김광우" userId="2a936863-4191-4eac-8abe-ae81b37592ba" providerId="ADAL" clId="{29787355-0710-4526-AF4E-80DD2252D673}" dt="2023-07-27T06:18:53.048" v="3541" actId="20577"/>
      <pc:docMkLst>
        <pc:docMk/>
      </pc:docMkLst>
      <pc:sldChg chg="modSp">
        <pc:chgData name="김광우" userId="2a936863-4191-4eac-8abe-ae81b37592ba" providerId="ADAL" clId="{29787355-0710-4526-AF4E-80DD2252D673}" dt="2023-07-17T04:49:50.490" v="4" actId="20577"/>
        <pc:sldMkLst>
          <pc:docMk/>
          <pc:sldMk cId="1618576829" sldId="256"/>
        </pc:sldMkLst>
        <pc:spChg chg="mod">
          <ac:chgData name="김광우" userId="2a936863-4191-4eac-8abe-ae81b37592ba" providerId="ADAL" clId="{29787355-0710-4526-AF4E-80DD2252D673}" dt="2023-07-17T04:49:47.79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29787355-0710-4526-AF4E-80DD2252D673}" dt="2023-07-17T04:49:50.490" v="4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C3533E7E-64C3-476D-999C-14E47A971344}"/>
  </pc:docChgLst>
  <pc:docChgLst>
    <pc:chgData name="김광우" userId="2a936863-4191-4eac-8abe-ae81b37592ba" providerId="ADAL" clId="{ACB31E07-B23F-4870-9CBD-64AD9E4D60CF}"/>
  </pc:docChgLst>
  <pc:docChgLst>
    <pc:chgData name="김광우" userId="2a936863-4191-4eac-8abe-ae81b37592ba" providerId="ADAL" clId="{DCD68F33-6DAA-4D5D-BD6F-0F494ED638E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Bayesian Learning via Stochastic Gradient Langevin Dynamics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Sep. 8,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Proposition: If </a:t>
            </a:r>
            <a:r>
              <a:rPr lang="en-US" altLang="ko-KR" dirty="0" err="1"/>
              <a:t>Xn</a:t>
            </a:r>
            <a:r>
              <a:rPr lang="en-US" altLang="ko-KR" dirty="0"/>
              <a:t> is a stochastic sequence with            and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, then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(Proof) Use the Markov inequality 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D86C82-6872-4C6B-BDA5-CFD662167620}"/>
              </a:ext>
            </a:extLst>
          </p:cNvPr>
          <p:cNvSpPr/>
          <p:nvPr/>
        </p:nvSpPr>
        <p:spPr>
          <a:xfrm>
            <a:off x="269359" y="6375272"/>
            <a:ext cx="118021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Source: </a:t>
            </a:r>
            <a:r>
              <a:rPr lang="ko-KR" altLang="en-US" sz="1700" dirty="0" err="1"/>
              <a:t>Yvonne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M</a:t>
            </a:r>
            <a:r>
              <a:rPr lang="ko-KR" altLang="en-US" sz="1700" dirty="0"/>
              <a:t>. </a:t>
            </a:r>
            <a:r>
              <a:rPr lang="ko-KR" altLang="en-US" sz="1700" dirty="0" err="1"/>
              <a:t>Bishop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Stephen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E.Fienberg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Paul</a:t>
            </a:r>
            <a:r>
              <a:rPr lang="ko-KR" altLang="en-US" sz="1700" dirty="0"/>
              <a:t> </a:t>
            </a:r>
            <a:r>
              <a:rPr lang="ko-KR" altLang="en-US" sz="1700" dirty="0" err="1"/>
              <a:t>W</a:t>
            </a:r>
            <a:r>
              <a:rPr lang="ko-KR" altLang="en-US" sz="1700" dirty="0"/>
              <a:t>. </a:t>
            </a:r>
            <a:r>
              <a:rPr lang="ko-KR" altLang="en-US" sz="1700" dirty="0" err="1"/>
              <a:t>Holland</a:t>
            </a:r>
            <a:r>
              <a:rPr lang="ko-KR" altLang="en-US" sz="1700" dirty="0"/>
              <a:t>. (1975,2007) </a:t>
            </a:r>
            <a:r>
              <a:rPr lang="ko-KR" altLang="en-US" sz="1700" dirty="0" err="1"/>
              <a:t>Discrete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multivariate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analysis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Springer</a:t>
            </a:r>
            <a:r>
              <a:rPr lang="ko-KR" altLang="en-US" sz="1700" dirty="0"/>
              <a:t>.</a:t>
            </a:r>
          </a:p>
        </p:txBody>
      </p:sp>
      <p:pic>
        <p:nvPicPr>
          <p:cNvPr id="10242" name="Picture 2" descr="https://latex2image-output.s3.amazonaws.com/img-xT1UV6NWhj7C.png">
            <a:extLst>
              <a:ext uri="{FF2B5EF4-FFF2-40B4-BE49-F238E27FC236}">
                <a16:creationId xmlns:a16="http://schemas.microsoft.com/office/drawing/2014/main" id="{A4BDF9AF-5A35-4953-B663-2D784EE5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49" y="1929755"/>
            <a:ext cx="1295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atex2image-output.s3.amazonaws.com/img-g88ZacKb2X7Z.png">
            <a:extLst>
              <a:ext uri="{FF2B5EF4-FFF2-40B4-BE49-F238E27FC236}">
                <a16:creationId xmlns:a16="http://schemas.microsoft.com/office/drawing/2014/main" id="{C3FF261B-EAAA-4C09-B675-D4A4DA62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03" y="2435188"/>
            <a:ext cx="23431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s://latex2image-output.s3.amazonaws.com/img-GRGDDeeVMV6D.png">
            <a:extLst>
              <a:ext uri="{FF2B5EF4-FFF2-40B4-BE49-F238E27FC236}">
                <a16:creationId xmlns:a16="http://schemas.microsoft.com/office/drawing/2014/main" id="{C0EE0A4E-585E-49BB-9EC3-B0610FE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15" y="2413397"/>
            <a:ext cx="22479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s://latex2image-output.s3.amazonaws.com/img-D5k9bBsa7YtS.png">
            <a:extLst>
              <a:ext uri="{FF2B5EF4-FFF2-40B4-BE49-F238E27FC236}">
                <a16:creationId xmlns:a16="http://schemas.microsoft.com/office/drawing/2014/main" id="{12C9773A-6C6F-48C6-A964-61116BC5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08488"/>
            <a:ext cx="32004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1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Total injected noise between t_{s} and t_{s+1}:</a:t>
            </a:r>
          </a:p>
          <a:p>
            <a:endParaRPr lang="en-US" altLang="ko-KR" dirty="0"/>
          </a:p>
          <a:p>
            <a:r>
              <a:rPr lang="en-US" altLang="ko-KR" dirty="0"/>
              <a:t>By the previous proposition, we obtain</a:t>
            </a:r>
          </a:p>
          <a:p>
            <a:endParaRPr lang="en-US" altLang="ko-KR" dirty="0"/>
          </a:p>
          <a:p>
            <a:r>
              <a:rPr lang="en-US" altLang="ko-KR" dirty="0"/>
              <a:t>The noise will be </a:t>
            </a:r>
            <a:endParaRPr lang="ko-KR" altLang="en-US" dirty="0"/>
          </a:p>
        </p:txBody>
      </p:sp>
      <p:pic>
        <p:nvPicPr>
          <p:cNvPr id="11266" name="Picture 2" descr="https://latex2image-output.s3.amazonaws.com/img-cQC7Vh8YV7Pt.png">
            <a:extLst>
              <a:ext uri="{FF2B5EF4-FFF2-40B4-BE49-F238E27FC236}">
                <a16:creationId xmlns:a16="http://schemas.microsoft.com/office/drawing/2014/main" id="{ADC2A708-F12C-4131-9E76-DA4DC34C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57" y="1601419"/>
            <a:ext cx="14382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latex2image-output.s3.amazonaws.com/img-qpgVhvhgaw44.png">
            <a:extLst>
              <a:ext uri="{FF2B5EF4-FFF2-40B4-BE49-F238E27FC236}">
                <a16:creationId xmlns:a16="http://schemas.microsoft.com/office/drawing/2014/main" id="{9EF30A72-7A92-47E6-B37D-8CD7812B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26" y="4001294"/>
            <a:ext cx="9334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latex2image-output.s3.amazonaws.com/img-TSKfAauAxK4K.png">
            <a:extLst>
              <a:ext uri="{FF2B5EF4-FFF2-40B4-BE49-F238E27FC236}">
                <a16:creationId xmlns:a16="http://schemas.microsoft.com/office/drawing/2014/main" id="{F7D7244E-A6AE-480A-95B9-6AEF74D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13" y="2639459"/>
            <a:ext cx="31051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8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 between t_{s} and t_{s+1}, choose    such that</a:t>
            </a:r>
          </a:p>
          <a:p>
            <a:r>
              <a:rPr lang="en-US" altLang="ko-KR" dirty="0"/>
              <a:t>Assume that the functions g are smooth (e.g. Lipschitz)</a:t>
            </a:r>
          </a:p>
          <a:p>
            <a:r>
              <a:rPr lang="en-US" altLang="ko-KR" dirty="0"/>
              <a:t>The total stochastic gradient is</a:t>
            </a:r>
          </a:p>
        </p:txBody>
      </p:sp>
      <p:pic>
        <p:nvPicPr>
          <p:cNvPr id="12290" name="Picture 2" descr="https://latex2image-output.s3.amazonaws.com/img-mvVfR9ej6mdM.png">
            <a:extLst>
              <a:ext uri="{FF2B5EF4-FFF2-40B4-BE49-F238E27FC236}">
                <a16:creationId xmlns:a16="http://schemas.microsoft.com/office/drawing/2014/main" id="{E6CBF5B9-BC28-4AB0-8C0F-3BFED3C7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37" y="1960711"/>
            <a:ext cx="2095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atex2image-output.s3.amazonaws.com/img-W8e9CQvhf8HA.png">
            <a:extLst>
              <a:ext uri="{FF2B5EF4-FFF2-40B4-BE49-F238E27FC236}">
                <a16:creationId xmlns:a16="http://schemas.microsoft.com/office/drawing/2014/main" id="{29A7786A-2970-4815-966F-8FFF003A3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478" y="1913086"/>
            <a:ext cx="19431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AE0405-58E1-422E-B4C9-00CF0A88F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749" y="3702774"/>
            <a:ext cx="416850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also that       is </a:t>
            </a:r>
            <a:r>
              <a:rPr lang="en-US" altLang="ko-KR" dirty="0" err="1"/>
              <a:t>iid</a:t>
            </a:r>
            <a:r>
              <a:rPr lang="en-US" altLang="ko-KR" dirty="0"/>
              <a:t> (follows from random and independent choice of mini-batch) </a:t>
            </a:r>
          </a:p>
          <a:p>
            <a:r>
              <a:rPr lang="en-US" altLang="ko-KR" dirty="0"/>
              <a:t>Therefore,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Since the thetas did not vary much, we regard the variance as a constant and hence </a:t>
            </a:r>
          </a:p>
        </p:txBody>
      </p:sp>
      <p:pic>
        <p:nvPicPr>
          <p:cNvPr id="13314" name="Picture 2" descr="https://latex2image-output.s3.amazonaws.com/img-ZRNnbjpt6QWG.png">
            <a:extLst>
              <a:ext uri="{FF2B5EF4-FFF2-40B4-BE49-F238E27FC236}">
                <a16:creationId xmlns:a16="http://schemas.microsoft.com/office/drawing/2014/main" id="{BA0385BB-BA4A-483A-BEB6-05C17DB9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79" y="1922721"/>
            <a:ext cx="685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atex2image-output.s3.amazonaws.com/img-mVVet33jgnYz.png">
            <a:extLst>
              <a:ext uri="{FF2B5EF4-FFF2-40B4-BE49-F238E27FC236}">
                <a16:creationId xmlns:a16="http://schemas.microsoft.com/office/drawing/2014/main" id="{E62EB530-6BB2-4BB3-8904-67F88C41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429000"/>
            <a:ext cx="50863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latex2image-output.s3.amazonaws.com/img-fFyDzmhXjPK3.png">
            <a:extLst>
              <a:ext uri="{FF2B5EF4-FFF2-40B4-BE49-F238E27FC236}">
                <a16:creationId xmlns:a16="http://schemas.microsoft.com/office/drawing/2014/main" id="{995B3F9E-CF39-4277-9B49-9DE7EAC5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629275"/>
            <a:ext cx="8467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7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the fact                               , we have</a:t>
            </a:r>
          </a:p>
          <a:p>
            <a:endParaRPr lang="en-US" altLang="ko-KR" dirty="0"/>
          </a:p>
          <a:p>
            <a:r>
              <a:rPr lang="en-US" altLang="ko-KR" dirty="0"/>
              <a:t>Finally, the total stochastic noise is given by   </a:t>
            </a:r>
          </a:p>
          <a:p>
            <a:pPr algn="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4338" name="Picture 2" descr="https://latex2image-output.s3.amazonaws.com/img-qbaNAV22s3SX.png">
            <a:extLst>
              <a:ext uri="{FF2B5EF4-FFF2-40B4-BE49-F238E27FC236}">
                <a16:creationId xmlns:a16="http://schemas.microsoft.com/office/drawing/2014/main" id="{1AF36795-ED16-4FA1-BF89-A5AE2EDC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97" y="1866383"/>
            <a:ext cx="36957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atex2image-output.s3.amazonaws.com/img-aAm7M259b1Zq.png">
            <a:extLst>
              <a:ext uri="{FF2B5EF4-FFF2-40B4-BE49-F238E27FC236}">
                <a16:creationId xmlns:a16="http://schemas.microsoft.com/office/drawing/2014/main" id="{B9C7D2B3-E8EB-413B-9BE3-0E1483C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776" y="1533007"/>
            <a:ext cx="29146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948170-6470-496B-92CC-EDBF4210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749" y="3429000"/>
            <a:ext cx="4168501" cy="18746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6FCD8-078E-4DBF-807B-3EF7DD36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749" y="5303682"/>
            <a:ext cx="451143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Remark 1: the total stochastic noise is the gradient (from Langevin) with a deviation  </a:t>
            </a:r>
          </a:p>
          <a:p>
            <a:r>
              <a:rPr lang="en-US" altLang="ko-KR" dirty="0"/>
              <a:t>Remark 2: That will be dominated by        . This means that the sequence of theta’s will be samples from the posterior distribution.</a:t>
            </a:r>
          </a:p>
          <a:p>
            <a:r>
              <a:rPr lang="en-US" altLang="ko-KR" dirty="0"/>
              <a:t>Remark 3: The algorithm transitions smoothly between the gradient algorithm and Langevin sampling.</a:t>
            </a:r>
          </a:p>
          <a:p>
            <a:r>
              <a:rPr lang="en-US" altLang="ko-KR" dirty="0"/>
              <a:t>NB: To guarantee the algorithm to work it is important for the step sizes to decrease to zero. So the mixing rate of the algorithm will slow down.</a:t>
            </a:r>
          </a:p>
          <a:p>
            <a:pPr algn="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C6464-FE11-46BE-9A0B-B5F6233B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55" y="1825625"/>
            <a:ext cx="2481089" cy="733277"/>
          </a:xfrm>
          <a:prstGeom prst="rect">
            <a:avLst/>
          </a:prstGeom>
        </p:spPr>
      </p:pic>
      <p:pic>
        <p:nvPicPr>
          <p:cNvPr id="15362" name="Picture 2" descr="https://latex2image-output.s3.amazonaws.com/img-8Xk8T1HnUqvX.png">
            <a:extLst>
              <a:ext uri="{FF2B5EF4-FFF2-40B4-BE49-F238E27FC236}">
                <a16:creationId xmlns:a16="http://schemas.microsoft.com/office/drawing/2014/main" id="{AEEF61F2-AAAC-4F4B-A3AA-79487F25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38" y="3102714"/>
            <a:ext cx="676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latex2image-output.s3.amazonaws.com/img-EcPk3jRA9sKs.png">
            <a:extLst>
              <a:ext uri="{FF2B5EF4-FFF2-40B4-BE49-F238E27FC236}">
                <a16:creationId xmlns:a16="http://schemas.microsoft.com/office/drawing/2014/main" id="{99217D9A-BF17-4264-9594-7614ACF9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89" y="3529918"/>
            <a:ext cx="814055" cy="26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0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5D59-4180-4BDB-A5AF-4501DE08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Preconditioning technique </a:t>
            </a:r>
            <a:r>
              <a:rPr lang="it-IT" altLang="ko-KR" dirty="0"/>
              <a:t>(Roberts &amp; Stramer, 2002; Girolami &amp; Calderhead, 2011)</a:t>
            </a:r>
          </a:p>
          <a:p>
            <a:endParaRPr lang="it-IT" altLang="ko-KR" dirty="0"/>
          </a:p>
          <a:p>
            <a:endParaRPr lang="it-IT" altLang="ko-KR" dirty="0"/>
          </a:p>
          <a:p>
            <a:endParaRPr lang="it-IT" altLang="ko-KR" dirty="0"/>
          </a:p>
          <a:p>
            <a:r>
              <a:rPr lang="it-IT" altLang="ko-KR" dirty="0"/>
              <a:t>Where M is a symmetric matrix</a:t>
            </a:r>
          </a:p>
          <a:p>
            <a:r>
              <a:rPr lang="it-IT" altLang="ko-KR" dirty="0"/>
              <a:t>Then, the variance of the injected noise is</a:t>
            </a:r>
          </a:p>
          <a:p>
            <a:r>
              <a:rPr lang="it-IT" altLang="ko-KR" dirty="0"/>
              <a:t>What about the stochastic noise?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CBB3D-85D8-429A-8147-1CB3E1A6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76" y="3002243"/>
            <a:ext cx="5845047" cy="853514"/>
          </a:xfrm>
          <a:prstGeom prst="rect">
            <a:avLst/>
          </a:prstGeom>
        </p:spPr>
      </p:pic>
      <p:pic>
        <p:nvPicPr>
          <p:cNvPr id="16386" name="Picture 2" descr="https://latex2image-output.s3.amazonaws.com/img-ZXFgRvuNTJvK.png">
            <a:extLst>
              <a:ext uri="{FF2B5EF4-FFF2-40B4-BE49-F238E27FC236}">
                <a16:creationId xmlns:a16="http://schemas.microsoft.com/office/drawing/2014/main" id="{552D077E-159C-4CE4-84B1-FA405AEA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17" y="4859420"/>
            <a:ext cx="5143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8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5D59-4180-4BDB-A5AF-4501DE08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 </a:t>
            </a:r>
            <a:endParaRPr lang="ko-KR" altLang="en-US" dirty="0"/>
          </a:p>
        </p:txBody>
      </p:sp>
      <p:pic>
        <p:nvPicPr>
          <p:cNvPr id="17412" name="Picture 4" descr="https://latex2image-output.s3.amazonaws.com/img-XygCV3J6kFTr.png">
            <a:extLst>
              <a:ext uri="{FF2B5EF4-FFF2-40B4-BE49-F238E27FC236}">
                <a16:creationId xmlns:a16="http://schemas.microsoft.com/office/drawing/2014/main" id="{7F38E111-6ABC-41F9-ABA5-0E4B1E11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429000"/>
            <a:ext cx="447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latex2image-output.s3.amazonaws.com/img-b5E8bHsDfQ3y.png">
            <a:extLst>
              <a:ext uri="{FF2B5EF4-FFF2-40B4-BE49-F238E27FC236}">
                <a16:creationId xmlns:a16="http://schemas.microsoft.com/office/drawing/2014/main" id="{193EB3E6-570F-41B5-BF29-1E81C03C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474913"/>
            <a:ext cx="73342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https://latex2image-output.s3.amazonaws.com/img-c2J5cwSBjJ5P.png">
            <a:extLst>
              <a:ext uri="{FF2B5EF4-FFF2-40B4-BE49-F238E27FC236}">
                <a16:creationId xmlns:a16="http://schemas.microsoft.com/office/drawing/2014/main" id="{C72FE0AD-6B63-443C-8D62-4E2C3554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5258594"/>
            <a:ext cx="8210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4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5D59-4180-4BDB-A5AF-4501DE08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 </a:t>
            </a:r>
            <a:endParaRPr lang="ko-KR" altLang="en-US" dirty="0"/>
          </a:p>
        </p:txBody>
      </p:sp>
      <p:pic>
        <p:nvPicPr>
          <p:cNvPr id="17412" name="Picture 4" descr="https://latex2image-output.s3.amazonaws.com/img-XygCV3J6kFTr.png">
            <a:extLst>
              <a:ext uri="{FF2B5EF4-FFF2-40B4-BE49-F238E27FC236}">
                <a16:creationId xmlns:a16="http://schemas.microsoft.com/office/drawing/2014/main" id="{7F38E111-6ABC-41F9-ABA5-0E4B1E11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429000"/>
            <a:ext cx="447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latex2image-output.s3.amazonaws.com/img-b5E8bHsDfQ3y.png">
            <a:extLst>
              <a:ext uri="{FF2B5EF4-FFF2-40B4-BE49-F238E27FC236}">
                <a16:creationId xmlns:a16="http://schemas.microsoft.com/office/drawing/2014/main" id="{193EB3E6-570F-41B5-BF29-1E81C03C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474913"/>
            <a:ext cx="73342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https://latex2image-output.s3.amazonaws.com/img-c2J5cwSBjJ5P.png">
            <a:extLst>
              <a:ext uri="{FF2B5EF4-FFF2-40B4-BE49-F238E27FC236}">
                <a16:creationId xmlns:a16="http://schemas.microsoft.com/office/drawing/2014/main" id="{C72FE0AD-6B63-443C-8D62-4E2C3554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5258594"/>
            <a:ext cx="8210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5D59-4180-4BDB-A5AF-4501DE08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47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we want to get the injected noise to dominate the other one, we have an (informal) inequality:</a:t>
            </a:r>
          </a:p>
        </p:txBody>
      </p:sp>
      <p:pic>
        <p:nvPicPr>
          <p:cNvPr id="18434" name="Picture 2" descr="https://latex2image-output.s3.amazonaws.com/img-aX3MrkfGUyW7.png">
            <a:extLst>
              <a:ext uri="{FF2B5EF4-FFF2-40B4-BE49-F238E27FC236}">
                <a16:creationId xmlns:a16="http://schemas.microsoft.com/office/drawing/2014/main" id="{E4373F62-4DD3-4193-BFF2-A084B460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895364"/>
            <a:ext cx="29718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atex2image-output.s3.amazonaws.com/img-EhjCzhtXaJ1C.png">
            <a:extLst>
              <a:ext uri="{FF2B5EF4-FFF2-40B4-BE49-F238E27FC236}">
                <a16:creationId xmlns:a16="http://schemas.microsoft.com/office/drawing/2014/main" id="{E2959862-331F-4340-8582-BA966EBA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976799"/>
            <a:ext cx="25717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s://latex2image-output.s3.amazonaws.com/img-wXEnTnRPTvzA.png">
            <a:extLst>
              <a:ext uri="{FF2B5EF4-FFF2-40B4-BE49-F238E27FC236}">
                <a16:creationId xmlns:a16="http://schemas.microsoft.com/office/drawing/2014/main" id="{DCCBBBD6-F50F-4117-9889-270BC67B6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7" y="4978807"/>
            <a:ext cx="43148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E814-6356-4417-A713-158C54F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CDED-AAA1-4537-ABDA-11B4F8D0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Prior:</a:t>
            </a:r>
          </a:p>
          <a:p>
            <a:r>
              <a:rPr lang="en-US" altLang="ko-KR" dirty="0"/>
              <a:t>Likelihood:</a:t>
            </a:r>
          </a:p>
          <a:p>
            <a:r>
              <a:rPr lang="en-US" altLang="ko-KR" dirty="0"/>
              <a:t>Data:</a:t>
            </a:r>
          </a:p>
          <a:p>
            <a:r>
              <a:rPr lang="en-US" altLang="ko-KR" dirty="0"/>
              <a:t>Posterior:</a:t>
            </a:r>
          </a:p>
          <a:p>
            <a:r>
              <a:rPr lang="en-US" altLang="ko-KR" dirty="0"/>
              <a:t>The maximum a posteriori (MAP):   </a:t>
            </a:r>
            <a:endParaRPr lang="ko-KR" altLang="en-US" dirty="0"/>
          </a:p>
        </p:txBody>
      </p:sp>
      <p:pic>
        <p:nvPicPr>
          <p:cNvPr id="1026" name="Picture 2" descr="https://latex2image-output.s3.amazonaws.com/img-9Yp8DF2hGzXz.png">
            <a:extLst>
              <a:ext uri="{FF2B5EF4-FFF2-40B4-BE49-F238E27FC236}">
                <a16:creationId xmlns:a16="http://schemas.microsoft.com/office/drawing/2014/main" id="{1AF4FDA5-5204-4CE2-9163-F1689224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41" y="1936898"/>
            <a:ext cx="10477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image-output.s3.amazonaws.com/img-ykPsGkdg8cMX.png">
            <a:extLst>
              <a:ext uri="{FF2B5EF4-FFF2-40B4-BE49-F238E27FC236}">
                <a16:creationId xmlns:a16="http://schemas.microsoft.com/office/drawing/2014/main" id="{74F9BECD-35D8-40D5-83B8-A0B29AB5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27" y="2411820"/>
            <a:ext cx="15525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2image-output.s3.amazonaws.com/img-gb2Z9NrPTGag.png">
            <a:extLst>
              <a:ext uri="{FF2B5EF4-FFF2-40B4-BE49-F238E27FC236}">
                <a16:creationId xmlns:a16="http://schemas.microsoft.com/office/drawing/2014/main" id="{5D103FE9-9D27-459C-8AB2-C584AFF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85" y="2906509"/>
            <a:ext cx="15525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2image-output.s3.amazonaws.com/img-Gd7n7NCuz4BC.png">
            <a:extLst>
              <a:ext uri="{FF2B5EF4-FFF2-40B4-BE49-F238E27FC236}">
                <a16:creationId xmlns:a16="http://schemas.microsoft.com/office/drawing/2014/main" id="{111F182F-0950-471A-8177-8C1FA299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72" y="3484543"/>
            <a:ext cx="22764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2image-output.s3.amazonaws.com/img-mShEjdKYzsjV.png">
            <a:extLst>
              <a:ext uri="{FF2B5EF4-FFF2-40B4-BE49-F238E27FC236}">
                <a16:creationId xmlns:a16="http://schemas.microsoft.com/office/drawing/2014/main" id="{2E25B14A-09AF-49C6-93E5-AB458F6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433" y="4001294"/>
            <a:ext cx="26003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6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Estimating Posterior Expectations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D1349D-173B-48E4-97ED-CE545629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the sequence of theta’s converges to the posterior distribution,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However, as step size decreases, the mixing rate of the chain decreases as well. We propose to use the step sizes to weight the samples.</a:t>
            </a:r>
            <a:endParaRPr lang="ko-KR" altLang="en-US" dirty="0"/>
          </a:p>
        </p:txBody>
      </p:sp>
      <p:pic>
        <p:nvPicPr>
          <p:cNvPr id="20482" name="Picture 2" descr="https://latex2image-output.s3.amazonaws.com/img-hkdP6HnR2ykF.png">
            <a:extLst>
              <a:ext uri="{FF2B5EF4-FFF2-40B4-BE49-F238E27FC236}">
                <a16:creationId xmlns:a16="http://schemas.microsoft.com/office/drawing/2014/main" id="{301CD5D4-BA4A-419B-AA9A-3C4A494D0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2" y="2797138"/>
            <a:ext cx="28098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latex2image-output.s3.amazonaws.com/img-TzY5pKJsZGqD.png">
            <a:extLst>
              <a:ext uri="{FF2B5EF4-FFF2-40B4-BE49-F238E27FC236}">
                <a16:creationId xmlns:a16="http://schemas.microsoft.com/office/drawing/2014/main" id="{97B9B1B2-AC7B-4FCC-8233-40DECE98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6" y="5338763"/>
            <a:ext cx="30194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9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D1349D-173B-48E4-97ED-CE545629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setup: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Batch = 1</a:t>
            </a:r>
          </a:p>
          <a:p>
            <a:r>
              <a:rPr lang="en-US" altLang="ko-KR" dirty="0"/>
              <a:t>Epoch = 10000</a:t>
            </a:r>
          </a:p>
          <a:p>
            <a:r>
              <a:rPr lang="en-US" altLang="ko-KR" dirty="0"/>
              <a:t>Step size :                    where </a:t>
            </a:r>
            <a:r>
              <a:rPr lang="en-US" altLang="ko-KR" dirty="0" err="1"/>
              <a:t>a,b</a:t>
            </a:r>
            <a:r>
              <a:rPr lang="en-US" altLang="ko-KR" dirty="0"/>
              <a:t> are chosen so that the size decreases from 0.01 to 0.0001. 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3FD53-DA04-408D-87C7-9620FD1C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07" y="2257516"/>
            <a:ext cx="3977985" cy="967824"/>
          </a:xfrm>
          <a:prstGeom prst="rect">
            <a:avLst/>
          </a:prstGeom>
        </p:spPr>
      </p:pic>
      <p:pic>
        <p:nvPicPr>
          <p:cNvPr id="21506" name="Picture 2" descr="https://latex2image-output.s3.amazonaws.com/img-k8GhzBG8z6uB.png">
            <a:extLst>
              <a:ext uri="{FF2B5EF4-FFF2-40B4-BE49-F238E27FC236}">
                <a16:creationId xmlns:a16="http://schemas.microsoft.com/office/drawing/2014/main" id="{80D74752-2C9B-4A44-AB13-5B8AE188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95" y="4438983"/>
            <a:ext cx="21336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9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40BCA5-86C4-4754-8247-8A64A60F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2" y="2155223"/>
            <a:ext cx="5482811" cy="3559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64F53D-D832-4053-8730-885381EE9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30" y="1838237"/>
            <a:ext cx="5622146" cy="41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14B03-B2F1-4190-84DD-D5BA51E2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Problem setup: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Prior for beta: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32561 observations with 123 features</a:t>
            </a:r>
          </a:p>
          <a:p>
            <a:r>
              <a:rPr lang="en-US" altLang="ko-KR" sz="2000" dirty="0"/>
              <a:t>Batch size : 10</a:t>
            </a:r>
          </a:p>
          <a:p>
            <a:r>
              <a:rPr lang="en-US" altLang="ko-KR" sz="2000" dirty="0"/>
              <a:t>Run 50 times with the model trained on a random 80% of dataset and tested on 20%</a:t>
            </a:r>
          </a:p>
        </p:txBody>
      </p:sp>
      <p:pic>
        <p:nvPicPr>
          <p:cNvPr id="22530" name="Picture 2" descr="https://latex2image-output.s3.amazonaws.com/img-KUcZbYF8J69y.png">
            <a:extLst>
              <a:ext uri="{FF2B5EF4-FFF2-40B4-BE49-F238E27FC236}">
                <a16:creationId xmlns:a16="http://schemas.microsoft.com/office/drawing/2014/main" id="{C8AD904F-D9DB-4221-8EB2-3C2A32BC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20" y="2562890"/>
            <a:ext cx="28765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latex2image-output.s3.amazonaws.com/img-VMbkj21MGyvX.png">
            <a:extLst>
              <a:ext uri="{FF2B5EF4-FFF2-40B4-BE49-F238E27FC236}">
                <a16:creationId xmlns:a16="http://schemas.microsoft.com/office/drawing/2014/main" id="{E6A6617A-F076-4300-824D-DA5D5488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2" y="3849541"/>
            <a:ext cx="13239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0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FF75-C7A9-4E7C-8A3E-E4877C5C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16A8F6-9A03-4482-9810-8ED3F306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1690688"/>
            <a:ext cx="617273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84A9-DB67-485D-9AB1-1847371A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FC936-8CE9-491A-9E69-45442AB4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Independent Component Analysis (ICA) is omitted.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43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84A9-DB67-485D-9AB1-1847371A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FC936-8CE9-491A-9E69-45442AB4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Should not optimize beyond the scale of the posterior distribution.</a:t>
            </a:r>
          </a:p>
          <a:p>
            <a:r>
              <a:rPr lang="en-US" altLang="ko-KR" dirty="0"/>
              <a:t>MCMC algorithms need to see all the data, and lose the benefits of the stochastic approximation approaches.</a:t>
            </a:r>
          </a:p>
          <a:p>
            <a:r>
              <a:rPr lang="en-US" altLang="ko-KR"/>
              <a:t>With a </a:t>
            </a:r>
            <a:r>
              <a:rPr lang="en-US" altLang="ko-KR" dirty="0"/>
              <a:t>polynomial annealing schedule the obtained samples will asymptotically represent the </a:t>
            </a:r>
            <a:r>
              <a:rPr lang="en-US" altLang="ko-KR"/>
              <a:t>posterior distribution.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9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E814-6356-4417-A713-158C54F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CDED-AAA1-4537-ABDA-11B4F8D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7233" cy="4351338"/>
          </a:xfrm>
        </p:spPr>
        <p:txBody>
          <a:bodyPr/>
          <a:lstStyle/>
          <a:p>
            <a:r>
              <a:rPr lang="en-US" altLang="ko-KR" dirty="0"/>
              <a:t>One way to find the MAP is to use gradient descent (or ascent) with a mini-batch </a:t>
            </a:r>
          </a:p>
          <a:p>
            <a:r>
              <a:rPr lang="en-US" altLang="ko-KR" dirty="0"/>
              <a:t>Let                    be a min-batch at t iteration. </a:t>
            </a:r>
            <a:endParaRPr lang="ko-KR" altLang="en-US" dirty="0"/>
          </a:p>
        </p:txBody>
      </p:sp>
      <p:pic>
        <p:nvPicPr>
          <p:cNvPr id="2050" name="Picture 2" descr="https://latex2image-output.s3.amazonaws.com/img-eGqKxJMTKe1q.png">
            <a:extLst>
              <a:ext uri="{FF2B5EF4-FFF2-40B4-BE49-F238E27FC236}">
                <a16:creationId xmlns:a16="http://schemas.microsoft.com/office/drawing/2014/main" id="{A9411235-66A2-46B4-8BDC-E1095765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79" y="2844209"/>
            <a:ext cx="2286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2image-output.s3.amazonaws.com/img-9zG5zZQQfBaG.png">
            <a:extLst>
              <a:ext uri="{FF2B5EF4-FFF2-40B4-BE49-F238E27FC236}">
                <a16:creationId xmlns:a16="http://schemas.microsoft.com/office/drawing/2014/main" id="{C1248083-36E3-4E43-AB1C-45F368AA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708992"/>
            <a:ext cx="6286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E814-6356-4417-A713-158C54F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CDED-AAA1-4537-ABDA-11B4F8D0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guarantee the convergence of gradient descent, we need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Unfortunately, the method does not capture true parameter uncertainty.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 descr="https://latex2image-output.s3.amazonaws.com/img-1tWBPKmDMWGc.png">
            <a:extLst>
              <a:ext uri="{FF2B5EF4-FFF2-40B4-BE49-F238E27FC236}">
                <a16:creationId xmlns:a16="http://schemas.microsoft.com/office/drawing/2014/main" id="{1BB6F98A-DE2E-4B3A-A1EC-811063C6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609850"/>
            <a:ext cx="31623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E814-6356-4417-A713-158C54FB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CDED-AAA1-4537-ABDA-11B4F8D0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(Unadjusted) Langevin algorithm is to sample from a target distribution as follows: For a target distribution        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Where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 descr="https://latex2image-output.s3.amazonaws.com/img-4pHVsVBCZKPk.png">
            <a:extLst>
              <a:ext uri="{FF2B5EF4-FFF2-40B4-BE49-F238E27FC236}">
                <a16:creationId xmlns:a16="http://schemas.microsoft.com/office/drawing/2014/main" id="{366D8DFC-8F96-40FD-8623-224E20D9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49" y="2305493"/>
            <a:ext cx="8572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2image-output.s3.amazonaws.com/img-hepQ9nT85VAT.png">
            <a:extLst>
              <a:ext uri="{FF2B5EF4-FFF2-40B4-BE49-F238E27FC236}">
                <a16:creationId xmlns:a16="http://schemas.microsoft.com/office/drawing/2014/main" id="{9BA625F9-042A-4AF9-AE7C-3D2F7C04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90161"/>
            <a:ext cx="64008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2image-output.s3.amazonaws.com/img-hArtYrWsEcZ6.png">
            <a:extLst>
              <a:ext uri="{FF2B5EF4-FFF2-40B4-BE49-F238E27FC236}">
                <a16:creationId xmlns:a16="http://schemas.microsoft.com/office/drawing/2014/main" id="{1E88B751-56C9-4903-9F29-020611D1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58" y="5346405"/>
            <a:ext cx="15144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7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259E-F42D-4A06-B5BA-5CDA3C9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5122" name="Picture 2" descr="https://latex2image-output.s3.amazonaws.com/img-XM5zX5w4zz4B.png">
            <a:extLst>
              <a:ext uri="{FF2B5EF4-FFF2-40B4-BE49-F238E27FC236}">
                <a16:creationId xmlns:a16="http://schemas.microsoft.com/office/drawing/2014/main" id="{0EBD6E47-0AA0-46B4-A906-289659D9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296410"/>
            <a:ext cx="69246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C08A91-AD00-446F-B13B-53706DA5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proposed method not only finds an optimal theta, but also samples from the posterior distribution.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44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0645A-CC9B-4B59-B164-F10ACF73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363A4D-83BE-42C7-BDA3-840234B8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41" y="2251408"/>
            <a:ext cx="4138019" cy="83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3C728F-EE9D-4187-8BD0-1F401274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69" y="2289512"/>
            <a:ext cx="5471634" cy="800169"/>
          </a:xfrm>
          <a:prstGeom prst="rect">
            <a:avLst/>
          </a:prstGeom>
        </p:spPr>
      </p:pic>
      <p:pic>
        <p:nvPicPr>
          <p:cNvPr id="7170" name="Picture 2" descr="https://latex2image-output.s3.amazonaws.com/img-XE9mXnZGrvJk.png">
            <a:extLst>
              <a:ext uri="{FF2B5EF4-FFF2-40B4-BE49-F238E27FC236}">
                <a16:creationId xmlns:a16="http://schemas.microsoft.com/office/drawing/2014/main" id="{A278A260-C88D-47E0-83B8-BEBD9CB0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1" y="4001294"/>
            <a:ext cx="36576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D332DC-86BA-4DCD-B639-92130ACFBF95}"/>
              </a:ext>
            </a:extLst>
          </p:cNvPr>
          <p:cNvSpPr/>
          <p:nvPr/>
        </p:nvSpPr>
        <p:spPr>
          <a:xfrm>
            <a:off x="4922855" y="4806593"/>
            <a:ext cx="2811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Stochastic gradient noise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2E0D8E-9BBC-467F-9D02-08DCE4B9EFE9}"/>
              </a:ext>
            </a:extLst>
          </p:cNvPr>
          <p:cNvSpPr/>
          <p:nvPr/>
        </p:nvSpPr>
        <p:spPr>
          <a:xfrm>
            <a:off x="8793753" y="4088090"/>
            <a:ext cx="164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Injected noise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ACDF80-8F61-409F-A821-D68AB1A30669}"/>
              </a:ext>
            </a:extLst>
          </p:cNvPr>
          <p:cNvSpPr/>
          <p:nvPr/>
        </p:nvSpPr>
        <p:spPr>
          <a:xfrm>
            <a:off x="8158716" y="4088090"/>
            <a:ext cx="524540" cy="375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33FFE5AB-2C21-4B63-93E7-D4B7B1A5835E}"/>
              </a:ext>
            </a:extLst>
          </p:cNvPr>
          <p:cNvSpPr/>
          <p:nvPr/>
        </p:nvSpPr>
        <p:spPr>
          <a:xfrm>
            <a:off x="6096000" y="4451164"/>
            <a:ext cx="326065" cy="4264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1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            , and let    be a subsequence of   such that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Otherwise, we would have</a:t>
            </a:r>
            <a:endParaRPr lang="ko-KR" altLang="en-US" dirty="0"/>
          </a:p>
        </p:txBody>
      </p:sp>
      <p:pic>
        <p:nvPicPr>
          <p:cNvPr id="8194" name="Picture 2" descr="https://latex2image-output.s3.amazonaws.com/img-ZxqpsDdc72vM.png">
            <a:extLst>
              <a:ext uri="{FF2B5EF4-FFF2-40B4-BE49-F238E27FC236}">
                <a16:creationId xmlns:a16="http://schemas.microsoft.com/office/drawing/2014/main" id="{5F9677B9-E195-4A68-8389-99032267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33" y="1951296"/>
            <a:ext cx="13811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2image-output.s3.amazonaws.com/img-K1sbcvhAZsuK.png">
            <a:extLst>
              <a:ext uri="{FF2B5EF4-FFF2-40B4-BE49-F238E27FC236}">
                <a16:creationId xmlns:a16="http://schemas.microsoft.com/office/drawing/2014/main" id="{9419E633-2953-4190-A1A7-491CBA5A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11" y="1998921"/>
            <a:ext cx="2762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atex2image-output.s3.amazonaws.com/img-WuvKdT4E7uZF.png">
            <a:extLst>
              <a:ext uri="{FF2B5EF4-FFF2-40B4-BE49-F238E27FC236}">
                <a16:creationId xmlns:a16="http://schemas.microsoft.com/office/drawing/2014/main" id="{58032AE5-77C5-4C46-A6AD-82532DB4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29" y="1984633"/>
            <a:ext cx="190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atex2image-output.s3.amazonaws.com/img-4NVcfF8UCmTM.png">
            <a:extLst>
              <a:ext uri="{FF2B5EF4-FFF2-40B4-BE49-F238E27FC236}">
                <a16:creationId xmlns:a16="http://schemas.microsoft.com/office/drawing/2014/main" id="{EC0970EE-551F-4ABE-88DC-98BE4D86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36" y="2524125"/>
            <a:ext cx="16478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latex2image-output.s3.amazonaws.com/img-Hyr8yMG8eVg5.png">
            <a:extLst>
              <a:ext uri="{FF2B5EF4-FFF2-40B4-BE49-F238E27FC236}">
                <a16:creationId xmlns:a16="http://schemas.microsoft.com/office/drawing/2014/main" id="{9C069025-8553-42CA-91B6-C8F8D1D9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06" y="3913187"/>
            <a:ext cx="1381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3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FF92-04CE-45FD-82A5-EBB08FE4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Analysis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AF9B9E9-EDFA-4382-B245-B151657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Definitions (Stochastic big O notation):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Xn</a:t>
            </a:r>
            <a:r>
              <a:rPr lang="en-US" altLang="ko-KR" dirty="0"/>
              <a:t> is a sequence of random vectors, read this as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D86C82-6872-4C6B-BDA5-CFD662167620}"/>
              </a:ext>
            </a:extLst>
          </p:cNvPr>
          <p:cNvSpPr/>
          <p:nvPr/>
        </p:nvSpPr>
        <p:spPr>
          <a:xfrm>
            <a:off x="269359" y="6375272"/>
            <a:ext cx="118021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/>
              <a:t>Source: </a:t>
            </a:r>
            <a:r>
              <a:rPr lang="ko-KR" altLang="en-US" sz="1700" dirty="0" err="1"/>
              <a:t>Yvonne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M</a:t>
            </a:r>
            <a:r>
              <a:rPr lang="ko-KR" altLang="en-US" sz="1700" dirty="0"/>
              <a:t>. </a:t>
            </a:r>
            <a:r>
              <a:rPr lang="ko-KR" altLang="en-US" sz="1700" dirty="0" err="1"/>
              <a:t>Bishop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Stephen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E.Fienberg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Paul</a:t>
            </a:r>
            <a:r>
              <a:rPr lang="ko-KR" altLang="en-US" sz="1700" dirty="0"/>
              <a:t> </a:t>
            </a:r>
            <a:r>
              <a:rPr lang="ko-KR" altLang="en-US" sz="1700" dirty="0" err="1"/>
              <a:t>W</a:t>
            </a:r>
            <a:r>
              <a:rPr lang="ko-KR" altLang="en-US" sz="1700" dirty="0"/>
              <a:t>. </a:t>
            </a:r>
            <a:r>
              <a:rPr lang="ko-KR" altLang="en-US" sz="1700" dirty="0" err="1"/>
              <a:t>Holland</a:t>
            </a:r>
            <a:r>
              <a:rPr lang="ko-KR" altLang="en-US" sz="1700" dirty="0"/>
              <a:t>. (1975,2007) </a:t>
            </a:r>
            <a:r>
              <a:rPr lang="ko-KR" altLang="en-US" sz="1700" dirty="0" err="1"/>
              <a:t>Discrete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multivariate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analysis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Springer</a:t>
            </a:r>
            <a:r>
              <a:rPr lang="ko-KR" altLang="en-US" sz="1700" dirty="0"/>
              <a:t>.</a:t>
            </a:r>
          </a:p>
        </p:txBody>
      </p:sp>
      <p:pic>
        <p:nvPicPr>
          <p:cNvPr id="9222" name="Picture 6" descr="https://latex2image-output.s3.amazonaws.com/img-VvDtserHUSuG.png">
            <a:extLst>
              <a:ext uri="{FF2B5EF4-FFF2-40B4-BE49-F238E27FC236}">
                <a16:creationId xmlns:a16="http://schemas.microsoft.com/office/drawing/2014/main" id="{6FD3804C-F00E-4CC7-8B78-09E93A2AC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2811094"/>
            <a:ext cx="10487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latex2image-output.s3.amazonaws.com/img-gdkNxbq6Tq3X.png">
            <a:extLst>
              <a:ext uri="{FF2B5EF4-FFF2-40B4-BE49-F238E27FC236}">
                <a16:creationId xmlns:a16="http://schemas.microsoft.com/office/drawing/2014/main" id="{20BF2567-3F35-454D-9A14-6BB1EDED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6230"/>
            <a:ext cx="41529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latex2image-output.s3.amazonaws.com/img-u5whqpdTpgm1.png">
            <a:extLst>
              <a:ext uri="{FF2B5EF4-FFF2-40B4-BE49-F238E27FC236}">
                <a16:creationId xmlns:a16="http://schemas.microsoft.com/office/drawing/2014/main" id="{F82015C7-7EAF-4D37-9543-8AEB0CF7C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02" y="4494028"/>
            <a:ext cx="1905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1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687</Words>
  <Application>Microsoft Office PowerPoint</Application>
  <PresentationFormat>와이드스크린</PresentationFormat>
  <Paragraphs>146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Bayesian Learning via Stochastic Gradient Langevin Dynamics</vt:lpstr>
      <vt:lpstr>Introduction</vt:lpstr>
      <vt:lpstr>Introduction</vt:lpstr>
      <vt:lpstr>Introduction</vt:lpstr>
      <vt:lpstr>Introduction</vt:lpstr>
      <vt:lpstr>Method</vt:lpstr>
      <vt:lpstr>Method Analysis</vt:lpstr>
      <vt:lpstr>Method Analysis</vt:lpstr>
      <vt:lpstr>Method Analysis</vt:lpstr>
      <vt:lpstr>Method Analysis</vt:lpstr>
      <vt:lpstr>Method Analysis</vt:lpstr>
      <vt:lpstr>Method Analysis</vt:lpstr>
      <vt:lpstr>Method Analysis</vt:lpstr>
      <vt:lpstr>Method Analysis</vt:lpstr>
      <vt:lpstr>Method Analysis</vt:lpstr>
      <vt:lpstr>Sampling analysis</vt:lpstr>
      <vt:lpstr>Sampling analysis</vt:lpstr>
      <vt:lpstr>Sampling analysis</vt:lpstr>
      <vt:lpstr>Sampling analysis</vt:lpstr>
      <vt:lpstr>Estimating Posterior Expectations</vt:lpstr>
      <vt:lpstr>Experiments</vt:lpstr>
      <vt:lpstr>Experiments</vt:lpstr>
      <vt:lpstr>Experiments</vt:lpstr>
      <vt:lpstr>Experiments</vt:lpstr>
      <vt:lpstr>Experiments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215</cp:revision>
  <dcterms:created xsi:type="dcterms:W3CDTF">2022-11-30T19:00:27Z</dcterms:created>
  <dcterms:modified xsi:type="dcterms:W3CDTF">2023-09-07T22:07:10Z</dcterms:modified>
</cp:coreProperties>
</file>