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90E8008E-6D5C-426C-A093-E3305228A6DF}"/>
    <pc:docChg chg="undo custSel addSld modSld">
      <pc:chgData name="김광우" userId="2a936863-4191-4eac-8abe-ae81b37592ba" providerId="ADAL" clId="{90E8008E-6D5C-426C-A093-E3305228A6DF}" dt="2022-07-02T11:39:05.803" v="1859" actId="1076"/>
      <pc:docMkLst>
        <pc:docMk/>
      </pc:docMkLst>
      <pc:sldChg chg="addSp delSp modSp add">
        <pc:chgData name="김광우" userId="2a936863-4191-4eac-8abe-ae81b37592ba" providerId="ADAL" clId="{90E8008E-6D5C-426C-A093-E3305228A6DF}" dt="2022-07-02T06:31:05.999" v="742" actId="478"/>
        <pc:sldMkLst>
          <pc:docMk/>
          <pc:sldMk cId="4021537295" sldId="256"/>
        </pc:sldMkLst>
        <pc:spChg chg="mod">
          <ac:chgData name="김광우" userId="2a936863-4191-4eac-8abe-ae81b37592ba" providerId="ADAL" clId="{90E8008E-6D5C-426C-A093-E3305228A6DF}" dt="2022-07-02T05:49:55.205" v="3" actId="20577"/>
          <ac:spMkLst>
            <pc:docMk/>
            <pc:sldMk cId="4021537295" sldId="256"/>
            <ac:spMk id="2" creationId="{328A9180-F389-4050-8AFC-D836F057C1C4}"/>
          </ac:spMkLst>
        </pc:spChg>
        <pc:spChg chg="mod">
          <ac:chgData name="김광우" userId="2a936863-4191-4eac-8abe-ae81b37592ba" providerId="ADAL" clId="{90E8008E-6D5C-426C-A093-E3305228A6DF}" dt="2022-07-02T05:50:30.565" v="38" actId="20577"/>
          <ac:spMkLst>
            <pc:docMk/>
            <pc:sldMk cId="4021537295" sldId="256"/>
            <ac:spMk id="3" creationId="{B45A1C29-70DC-47AD-BF36-F87917247C83}"/>
          </ac:spMkLst>
        </pc:spChg>
        <pc:spChg chg="add del">
          <ac:chgData name="김광우" userId="2a936863-4191-4eac-8abe-ae81b37592ba" providerId="ADAL" clId="{90E8008E-6D5C-426C-A093-E3305228A6DF}" dt="2022-07-02T06:31:05.999" v="742" actId="478"/>
          <ac:spMkLst>
            <pc:docMk/>
            <pc:sldMk cId="4021537295" sldId="256"/>
            <ac:spMk id="4" creationId="{3369687C-A8A0-4C27-991C-8DFE4494EACD}"/>
          </ac:spMkLst>
        </pc:spChg>
      </pc:sldChg>
      <pc:sldChg chg="modSp add">
        <pc:chgData name="김광우" userId="2a936863-4191-4eac-8abe-ae81b37592ba" providerId="ADAL" clId="{90E8008E-6D5C-426C-A093-E3305228A6DF}" dt="2022-07-02T10:15:54.208" v="1611"/>
        <pc:sldMkLst>
          <pc:docMk/>
          <pc:sldMk cId="2117534120" sldId="257"/>
        </pc:sldMkLst>
        <pc:spChg chg="mod">
          <ac:chgData name="김광우" userId="2a936863-4191-4eac-8abe-ae81b37592ba" providerId="ADAL" clId="{90E8008E-6D5C-426C-A093-E3305228A6DF}" dt="2022-07-02T05:50:50.950" v="63" actId="20577"/>
          <ac:spMkLst>
            <pc:docMk/>
            <pc:sldMk cId="2117534120" sldId="257"/>
            <ac:spMk id="2" creationId="{DD7525B0-EC11-4C5D-8994-A7F9E3517890}"/>
          </ac:spMkLst>
        </pc:spChg>
        <pc:spChg chg="mod">
          <ac:chgData name="김광우" userId="2a936863-4191-4eac-8abe-ae81b37592ba" providerId="ADAL" clId="{90E8008E-6D5C-426C-A093-E3305228A6DF}" dt="2022-07-02T10:15:54.208" v="1611"/>
          <ac:spMkLst>
            <pc:docMk/>
            <pc:sldMk cId="2117534120" sldId="257"/>
            <ac:spMk id="3" creationId="{7D4731C9-DC82-4BDD-9A07-A15D841283CD}"/>
          </ac:spMkLst>
        </pc:spChg>
      </pc:sldChg>
      <pc:sldChg chg="addSp modSp add">
        <pc:chgData name="김광우" userId="2a936863-4191-4eac-8abe-ae81b37592ba" providerId="ADAL" clId="{90E8008E-6D5C-426C-A093-E3305228A6DF}" dt="2022-07-02T06:35:35.518" v="829" actId="20577"/>
        <pc:sldMkLst>
          <pc:docMk/>
          <pc:sldMk cId="1431204614" sldId="258"/>
        </pc:sldMkLst>
        <pc:spChg chg="mod">
          <ac:chgData name="김광우" userId="2a936863-4191-4eac-8abe-ae81b37592ba" providerId="ADAL" clId="{90E8008E-6D5C-426C-A093-E3305228A6DF}" dt="2022-07-02T05:51:33.461" v="87" actId="20577"/>
          <ac:spMkLst>
            <pc:docMk/>
            <pc:sldMk cId="1431204614" sldId="258"/>
            <ac:spMk id="2" creationId="{0422A17D-CBBE-411E-8951-FECC559EAC10}"/>
          </ac:spMkLst>
        </pc:spChg>
        <pc:spChg chg="mod">
          <ac:chgData name="김광우" userId="2a936863-4191-4eac-8abe-ae81b37592ba" providerId="ADAL" clId="{90E8008E-6D5C-426C-A093-E3305228A6DF}" dt="2022-07-02T06:35:35.518" v="829" actId="20577"/>
          <ac:spMkLst>
            <pc:docMk/>
            <pc:sldMk cId="1431204614" sldId="258"/>
            <ac:spMk id="3" creationId="{DE09C39C-36E0-4C0F-9BB1-9A3FD7879110}"/>
          </ac:spMkLst>
        </pc:spChg>
        <pc:picChg chg="add mod">
          <ac:chgData name="김광우" userId="2a936863-4191-4eac-8abe-ae81b37592ba" providerId="ADAL" clId="{90E8008E-6D5C-426C-A093-E3305228A6DF}" dt="2022-07-02T05:55:52.273" v="141" actId="1076"/>
          <ac:picMkLst>
            <pc:docMk/>
            <pc:sldMk cId="1431204614" sldId="258"/>
            <ac:picMk id="4" creationId="{0F7ED584-41BD-44D3-840E-D4AEA9DA3074}"/>
          </ac:picMkLst>
        </pc:picChg>
      </pc:sldChg>
      <pc:sldChg chg="addSp delSp modSp add">
        <pc:chgData name="김광우" userId="2a936863-4191-4eac-8abe-ae81b37592ba" providerId="ADAL" clId="{90E8008E-6D5C-426C-A093-E3305228A6DF}" dt="2022-07-02T06:35:53.522" v="834" actId="1076"/>
        <pc:sldMkLst>
          <pc:docMk/>
          <pc:sldMk cId="4096368215" sldId="259"/>
        </pc:sldMkLst>
        <pc:spChg chg="mod">
          <ac:chgData name="김광우" userId="2a936863-4191-4eac-8abe-ae81b37592ba" providerId="ADAL" clId="{90E8008E-6D5C-426C-A093-E3305228A6DF}" dt="2022-07-02T06:32:27.990" v="784" actId="20577"/>
          <ac:spMkLst>
            <pc:docMk/>
            <pc:sldMk cId="4096368215" sldId="259"/>
            <ac:spMk id="3" creationId="{DE09C39C-36E0-4C0F-9BB1-9A3FD7879110}"/>
          </ac:spMkLst>
        </pc:spChg>
        <pc:picChg chg="add del">
          <ac:chgData name="김광우" userId="2a936863-4191-4eac-8abe-ae81b37592ba" providerId="ADAL" clId="{90E8008E-6D5C-426C-A093-E3305228A6DF}" dt="2022-07-02T06:31:18.243" v="749" actId="478"/>
          <ac:picMkLst>
            <pc:docMk/>
            <pc:sldMk cId="4096368215" sldId="259"/>
            <ac:picMk id="4" creationId="{0F7ED584-41BD-44D3-840E-D4AEA9DA3074}"/>
          </ac:picMkLst>
        </pc:picChg>
        <pc:picChg chg="add mod modCrop">
          <ac:chgData name="김광우" userId="2a936863-4191-4eac-8abe-ae81b37592ba" providerId="ADAL" clId="{90E8008E-6D5C-426C-A093-E3305228A6DF}" dt="2022-07-02T06:35:53.522" v="834" actId="1076"/>
          <ac:picMkLst>
            <pc:docMk/>
            <pc:sldMk cId="4096368215" sldId="259"/>
            <ac:picMk id="5" creationId="{2966FB24-5634-49D3-B89A-6EEAB3258776}"/>
          </ac:picMkLst>
        </pc:picChg>
      </pc:sldChg>
      <pc:sldChg chg="addSp delSp modSp add">
        <pc:chgData name="김광우" userId="2a936863-4191-4eac-8abe-ae81b37592ba" providerId="ADAL" clId="{90E8008E-6D5C-426C-A093-E3305228A6DF}" dt="2022-07-02T06:44:20.947" v="1064" actId="1076"/>
        <pc:sldMkLst>
          <pc:docMk/>
          <pc:sldMk cId="1279084961" sldId="260"/>
        </pc:sldMkLst>
        <pc:spChg chg="mod">
          <ac:chgData name="김광우" userId="2a936863-4191-4eac-8abe-ae81b37592ba" providerId="ADAL" clId="{90E8008E-6D5C-426C-A093-E3305228A6DF}" dt="2022-07-02T06:39:16.840" v="855" actId="20577"/>
          <ac:spMkLst>
            <pc:docMk/>
            <pc:sldMk cId="1279084961" sldId="260"/>
            <ac:spMk id="2" creationId="{382E2A8E-469F-480D-B8D3-67DB1A353B00}"/>
          </ac:spMkLst>
        </pc:spChg>
        <pc:spChg chg="mod">
          <ac:chgData name="김광우" userId="2a936863-4191-4eac-8abe-ae81b37592ba" providerId="ADAL" clId="{90E8008E-6D5C-426C-A093-E3305228A6DF}" dt="2022-07-02T06:43:50.127" v="1061" actId="20577"/>
          <ac:spMkLst>
            <pc:docMk/>
            <pc:sldMk cId="1279084961" sldId="260"/>
            <ac:spMk id="3" creationId="{0BB8CAFC-3934-465C-9786-B8406291D826}"/>
          </ac:spMkLst>
        </pc:spChg>
        <pc:picChg chg="add del mod">
          <ac:chgData name="김광우" userId="2a936863-4191-4eac-8abe-ae81b37592ba" providerId="ADAL" clId="{90E8008E-6D5C-426C-A093-E3305228A6DF}" dt="2022-07-02T06:40:52.420" v="948" actId="478"/>
          <ac:picMkLst>
            <pc:docMk/>
            <pc:sldMk cId="1279084961" sldId="260"/>
            <ac:picMk id="4" creationId="{A4B5A23B-FD36-4864-B40B-BC25AC4D101B}"/>
          </ac:picMkLst>
        </pc:picChg>
        <pc:picChg chg="add mod">
          <ac:chgData name="김광우" userId="2a936863-4191-4eac-8abe-ae81b37592ba" providerId="ADAL" clId="{90E8008E-6D5C-426C-A093-E3305228A6DF}" dt="2022-07-02T06:44:20.947" v="1064" actId="1076"/>
          <ac:picMkLst>
            <pc:docMk/>
            <pc:sldMk cId="1279084961" sldId="260"/>
            <ac:picMk id="5" creationId="{6AB68310-610B-4F9B-8AA4-64F5807C3408}"/>
          </ac:picMkLst>
        </pc:picChg>
      </pc:sldChg>
      <pc:sldChg chg="addSp delSp modSp add">
        <pc:chgData name="김광우" userId="2a936863-4191-4eac-8abe-ae81b37592ba" providerId="ADAL" clId="{90E8008E-6D5C-426C-A093-E3305228A6DF}" dt="2022-07-02T08:26:31.885" v="1609" actId="1076"/>
        <pc:sldMkLst>
          <pc:docMk/>
          <pc:sldMk cId="3759625971" sldId="261"/>
        </pc:sldMkLst>
        <pc:spChg chg="mod">
          <ac:chgData name="김광우" userId="2a936863-4191-4eac-8abe-ae81b37592ba" providerId="ADAL" clId="{90E8008E-6D5C-426C-A093-E3305228A6DF}" dt="2022-07-02T08:08:38.511" v="1595" actId="20577"/>
          <ac:spMkLst>
            <pc:docMk/>
            <pc:sldMk cId="3759625971" sldId="261"/>
            <ac:spMk id="2" creationId="{DE23EB1A-E607-4725-9D5D-66318B583A49}"/>
          </ac:spMkLst>
        </pc:spChg>
        <pc:spChg chg="del">
          <ac:chgData name="김광우" userId="2a936863-4191-4eac-8abe-ae81b37592ba" providerId="ADAL" clId="{90E8008E-6D5C-426C-A093-E3305228A6DF}" dt="2022-07-02T08:10:18.882" v="1596" actId="478"/>
          <ac:spMkLst>
            <pc:docMk/>
            <pc:sldMk cId="3759625971" sldId="261"/>
            <ac:spMk id="3" creationId="{DBF80030-481B-438A-8441-E5D8EB7DE203}"/>
          </ac:spMkLst>
        </pc:spChg>
        <pc:picChg chg="add del mod">
          <ac:chgData name="김광우" userId="2a936863-4191-4eac-8abe-ae81b37592ba" providerId="ADAL" clId="{90E8008E-6D5C-426C-A093-E3305228A6DF}" dt="2022-07-02T08:22:42.260" v="1605" actId="478"/>
          <ac:picMkLst>
            <pc:docMk/>
            <pc:sldMk cId="3759625971" sldId="261"/>
            <ac:picMk id="4" creationId="{A730BFD3-3988-47F8-BAD6-CD2AD958B6B8}"/>
          </ac:picMkLst>
        </pc:picChg>
        <pc:picChg chg="add del mod">
          <ac:chgData name="김광우" userId="2a936863-4191-4eac-8abe-ae81b37592ba" providerId="ADAL" clId="{90E8008E-6D5C-426C-A093-E3305228A6DF}" dt="2022-07-02T08:22:43.460" v="1606" actId="478"/>
          <ac:picMkLst>
            <pc:docMk/>
            <pc:sldMk cId="3759625971" sldId="261"/>
            <ac:picMk id="5" creationId="{BF289E69-ACA9-4508-A644-7120E771BE49}"/>
          </ac:picMkLst>
        </pc:picChg>
        <pc:picChg chg="add mod">
          <ac:chgData name="김광우" userId="2a936863-4191-4eac-8abe-ae81b37592ba" providerId="ADAL" clId="{90E8008E-6D5C-426C-A093-E3305228A6DF}" dt="2022-07-02T08:26:31.885" v="1609" actId="1076"/>
          <ac:picMkLst>
            <pc:docMk/>
            <pc:sldMk cId="3759625971" sldId="261"/>
            <ac:picMk id="6" creationId="{8F35989E-6F89-4E17-B25B-42076524B222}"/>
          </ac:picMkLst>
        </pc:picChg>
      </pc:sldChg>
      <pc:sldChg chg="addSp delSp modSp add">
        <pc:chgData name="김광우" userId="2a936863-4191-4eac-8abe-ae81b37592ba" providerId="ADAL" clId="{90E8008E-6D5C-426C-A093-E3305228A6DF}" dt="2022-07-02T07:01:37.982" v="1461" actId="20577"/>
        <pc:sldMkLst>
          <pc:docMk/>
          <pc:sldMk cId="124444374" sldId="262"/>
        </pc:sldMkLst>
        <pc:spChg chg="del mod">
          <ac:chgData name="김광우" userId="2a936863-4191-4eac-8abe-ae81b37592ba" providerId="ADAL" clId="{90E8008E-6D5C-426C-A093-E3305228A6DF}" dt="2022-07-02T06:53:24.427" v="1069" actId="478"/>
          <ac:spMkLst>
            <pc:docMk/>
            <pc:sldMk cId="124444374" sldId="262"/>
            <ac:spMk id="3" creationId="{0BB8CAFC-3934-465C-9786-B8406291D826}"/>
          </ac:spMkLst>
        </pc:spChg>
        <pc:spChg chg="add mod">
          <ac:chgData name="김광우" userId="2a936863-4191-4eac-8abe-ae81b37592ba" providerId="ADAL" clId="{90E8008E-6D5C-426C-A093-E3305228A6DF}" dt="2022-07-02T07:01:37.982" v="1461" actId="20577"/>
          <ac:spMkLst>
            <pc:docMk/>
            <pc:sldMk cId="124444374" sldId="262"/>
            <ac:spMk id="6" creationId="{F8258108-7C9A-49F5-BA29-61B89051DE2F}"/>
          </ac:spMkLst>
        </pc:spChg>
        <pc:picChg chg="add mod modCrop">
          <ac:chgData name="김광우" userId="2a936863-4191-4eac-8abe-ae81b37592ba" providerId="ADAL" clId="{90E8008E-6D5C-426C-A093-E3305228A6DF}" dt="2022-07-02T06:59:34.767" v="1365" actId="732"/>
          <ac:picMkLst>
            <pc:docMk/>
            <pc:sldMk cId="124444374" sldId="262"/>
            <ac:picMk id="4" creationId="{EB5C7615-0264-408C-9869-972806D08518}"/>
          </ac:picMkLst>
        </pc:picChg>
        <pc:picChg chg="del">
          <ac:chgData name="김광우" userId="2a936863-4191-4eac-8abe-ae81b37592ba" providerId="ADAL" clId="{90E8008E-6D5C-426C-A093-E3305228A6DF}" dt="2022-07-02T06:53:21.545" v="1068" actId="478"/>
          <ac:picMkLst>
            <pc:docMk/>
            <pc:sldMk cId="124444374" sldId="262"/>
            <ac:picMk id="5" creationId="{6AB68310-610B-4F9B-8AA4-64F5807C3408}"/>
          </ac:picMkLst>
        </pc:picChg>
      </pc:sldChg>
      <pc:sldChg chg="modSp add">
        <pc:chgData name="김광우" userId="2a936863-4191-4eac-8abe-ae81b37592ba" providerId="ADAL" clId="{90E8008E-6D5C-426C-A093-E3305228A6DF}" dt="2022-07-02T07:18:05.048" v="1585" actId="1076"/>
        <pc:sldMkLst>
          <pc:docMk/>
          <pc:sldMk cId="1538556944" sldId="263"/>
        </pc:sldMkLst>
        <pc:spChg chg="mod">
          <ac:chgData name="김광우" userId="2a936863-4191-4eac-8abe-ae81b37592ba" providerId="ADAL" clId="{90E8008E-6D5C-426C-A093-E3305228A6DF}" dt="2022-07-02T07:18:05.048" v="1585" actId="1076"/>
          <ac:spMkLst>
            <pc:docMk/>
            <pc:sldMk cId="1538556944" sldId="263"/>
            <ac:spMk id="6" creationId="{F8258108-7C9A-49F5-BA29-61B89051DE2F}"/>
          </ac:spMkLst>
        </pc:spChg>
      </pc:sldChg>
      <pc:sldChg chg="addSp delSp modSp add">
        <pc:chgData name="김광우" userId="2a936863-4191-4eac-8abe-ae81b37592ba" providerId="ADAL" clId="{90E8008E-6D5C-426C-A093-E3305228A6DF}" dt="2022-07-02T07:53:24.351" v="1589" actId="1076"/>
        <pc:sldMkLst>
          <pc:docMk/>
          <pc:sldMk cId="1969526715" sldId="264"/>
        </pc:sldMkLst>
        <pc:spChg chg="del">
          <ac:chgData name="김광우" userId="2a936863-4191-4eac-8abe-ae81b37592ba" providerId="ADAL" clId="{90E8008E-6D5C-426C-A093-E3305228A6DF}" dt="2022-07-02T07:53:21.127" v="1587" actId="478"/>
          <ac:spMkLst>
            <pc:docMk/>
            <pc:sldMk cId="1969526715" sldId="264"/>
            <ac:spMk id="6" creationId="{F8258108-7C9A-49F5-BA29-61B89051DE2F}"/>
          </ac:spMkLst>
        </pc:spChg>
        <pc:picChg chg="add mod">
          <ac:chgData name="김광우" userId="2a936863-4191-4eac-8abe-ae81b37592ba" providerId="ADAL" clId="{90E8008E-6D5C-426C-A093-E3305228A6DF}" dt="2022-07-02T07:53:24.351" v="1589" actId="1076"/>
          <ac:picMkLst>
            <pc:docMk/>
            <pc:sldMk cId="1969526715" sldId="264"/>
            <ac:picMk id="3" creationId="{2181B150-13EE-410D-AEBF-D7D15D0DC161}"/>
          </ac:picMkLst>
        </pc:picChg>
        <pc:picChg chg="del">
          <ac:chgData name="김광우" userId="2a936863-4191-4eac-8abe-ae81b37592ba" providerId="ADAL" clId="{90E8008E-6D5C-426C-A093-E3305228A6DF}" dt="2022-07-02T07:53:21.127" v="1587" actId="478"/>
          <ac:picMkLst>
            <pc:docMk/>
            <pc:sldMk cId="1969526715" sldId="264"/>
            <ac:picMk id="4" creationId="{EB5C7615-0264-408C-9869-972806D08518}"/>
          </ac:picMkLst>
        </pc:picChg>
      </pc:sldChg>
      <pc:sldChg chg="add">
        <pc:chgData name="김광우" userId="2a936863-4191-4eac-8abe-ae81b37592ba" providerId="ADAL" clId="{90E8008E-6D5C-426C-A093-E3305228A6DF}" dt="2022-07-02T08:22:38.772" v="1604"/>
        <pc:sldMkLst>
          <pc:docMk/>
          <pc:sldMk cId="1526984340" sldId="265"/>
        </pc:sldMkLst>
      </pc:sldChg>
      <pc:sldChg chg="addSp modSp add">
        <pc:chgData name="김광우" userId="2a936863-4191-4eac-8abe-ae81b37592ba" providerId="ADAL" clId="{90E8008E-6D5C-426C-A093-E3305228A6DF}" dt="2022-07-02T10:17:00.840" v="1620" actId="1076"/>
        <pc:sldMkLst>
          <pc:docMk/>
          <pc:sldMk cId="148446682" sldId="266"/>
        </pc:sldMkLst>
        <pc:spChg chg="mod">
          <ac:chgData name="김광우" userId="2a936863-4191-4eac-8abe-ae81b37592ba" providerId="ADAL" clId="{90E8008E-6D5C-426C-A093-E3305228A6DF}" dt="2022-07-02T10:16:00.718" v="1616"/>
          <ac:spMkLst>
            <pc:docMk/>
            <pc:sldMk cId="148446682" sldId="266"/>
            <ac:spMk id="2" creationId="{E07D4481-231B-42C4-BE02-8A2910CA974E}"/>
          </ac:spMkLst>
        </pc:spChg>
        <pc:spChg chg="mod">
          <ac:chgData name="김광우" userId="2a936863-4191-4eac-8abe-ae81b37592ba" providerId="ADAL" clId="{90E8008E-6D5C-426C-A093-E3305228A6DF}" dt="2022-07-02T10:16:17.217" v="1617"/>
          <ac:spMkLst>
            <pc:docMk/>
            <pc:sldMk cId="148446682" sldId="266"/>
            <ac:spMk id="3" creationId="{D8559A61-30B8-4876-B807-78D21F59FF3D}"/>
          </ac:spMkLst>
        </pc:spChg>
        <pc:picChg chg="add mod">
          <ac:chgData name="김광우" userId="2a936863-4191-4eac-8abe-ae81b37592ba" providerId="ADAL" clId="{90E8008E-6D5C-426C-A093-E3305228A6DF}" dt="2022-07-02T10:17:00.840" v="1620" actId="1076"/>
          <ac:picMkLst>
            <pc:docMk/>
            <pc:sldMk cId="148446682" sldId="266"/>
            <ac:picMk id="4" creationId="{26B6F68F-CD4F-4C7F-8563-E6710BF9FC64}"/>
          </ac:picMkLst>
        </pc:picChg>
      </pc:sldChg>
      <pc:sldChg chg="addSp delSp modSp add">
        <pc:chgData name="김광우" userId="2a936863-4191-4eac-8abe-ae81b37592ba" providerId="ADAL" clId="{90E8008E-6D5C-426C-A093-E3305228A6DF}" dt="2022-07-02T10:27:07.646" v="1733" actId="1076"/>
        <pc:sldMkLst>
          <pc:docMk/>
          <pc:sldMk cId="1685912723" sldId="267"/>
        </pc:sldMkLst>
        <pc:spChg chg="mod">
          <ac:chgData name="김광우" userId="2a936863-4191-4eac-8abe-ae81b37592ba" providerId="ADAL" clId="{90E8008E-6D5C-426C-A093-E3305228A6DF}" dt="2022-07-02T10:26:01.724" v="1732" actId="20577"/>
          <ac:spMkLst>
            <pc:docMk/>
            <pc:sldMk cId="1685912723" sldId="267"/>
            <ac:spMk id="3" creationId="{D8559A61-30B8-4876-B807-78D21F59FF3D}"/>
          </ac:spMkLst>
        </pc:spChg>
        <pc:picChg chg="del">
          <ac:chgData name="김광우" userId="2a936863-4191-4eac-8abe-ae81b37592ba" providerId="ADAL" clId="{90E8008E-6D5C-426C-A093-E3305228A6DF}" dt="2022-07-02T10:24:32.500" v="1622" actId="478"/>
          <ac:picMkLst>
            <pc:docMk/>
            <pc:sldMk cId="1685912723" sldId="267"/>
            <ac:picMk id="4" creationId="{26B6F68F-CD4F-4C7F-8563-E6710BF9FC64}"/>
          </ac:picMkLst>
        </pc:picChg>
        <pc:picChg chg="add mod">
          <ac:chgData name="김광우" userId="2a936863-4191-4eac-8abe-ae81b37592ba" providerId="ADAL" clId="{90E8008E-6D5C-426C-A093-E3305228A6DF}" dt="2022-07-02T10:27:07.646" v="1733" actId="1076"/>
          <ac:picMkLst>
            <pc:docMk/>
            <pc:sldMk cId="1685912723" sldId="267"/>
            <ac:picMk id="5" creationId="{3A407F07-C4A2-468F-8AE2-D6A156DF2C2D}"/>
          </ac:picMkLst>
        </pc:picChg>
      </pc:sldChg>
      <pc:sldChg chg="addSp delSp modSp add">
        <pc:chgData name="김광우" userId="2a936863-4191-4eac-8abe-ae81b37592ba" providerId="ADAL" clId="{90E8008E-6D5C-426C-A093-E3305228A6DF}" dt="2022-07-02T10:55:04.567" v="1748" actId="1076"/>
        <pc:sldMkLst>
          <pc:docMk/>
          <pc:sldMk cId="1027518368" sldId="268"/>
        </pc:sldMkLst>
        <pc:spChg chg="mod">
          <ac:chgData name="김광우" userId="2a936863-4191-4eac-8abe-ae81b37592ba" providerId="ADAL" clId="{90E8008E-6D5C-426C-A093-E3305228A6DF}" dt="2022-07-02T10:50:25.189" v="1738" actId="14100"/>
          <ac:spMkLst>
            <pc:docMk/>
            <pc:sldMk cId="1027518368" sldId="268"/>
            <ac:spMk id="3" creationId="{D8559A61-30B8-4876-B807-78D21F59FF3D}"/>
          </ac:spMkLst>
        </pc:spChg>
        <pc:picChg chg="add mod">
          <ac:chgData name="김광우" userId="2a936863-4191-4eac-8abe-ae81b37592ba" providerId="ADAL" clId="{90E8008E-6D5C-426C-A093-E3305228A6DF}" dt="2022-07-02T10:50:44.295" v="1740" actId="1076"/>
          <ac:picMkLst>
            <pc:docMk/>
            <pc:sldMk cId="1027518368" sldId="268"/>
            <ac:picMk id="4" creationId="{17C942BF-EF02-455B-8090-67F24CE6039C}"/>
          </ac:picMkLst>
        </pc:picChg>
        <pc:picChg chg="del">
          <ac:chgData name="김광우" userId="2a936863-4191-4eac-8abe-ae81b37592ba" providerId="ADAL" clId="{90E8008E-6D5C-426C-A093-E3305228A6DF}" dt="2022-07-02T10:50:22.458" v="1737" actId="478"/>
          <ac:picMkLst>
            <pc:docMk/>
            <pc:sldMk cId="1027518368" sldId="268"/>
            <ac:picMk id="5" creationId="{3A407F07-C4A2-468F-8AE2-D6A156DF2C2D}"/>
          </ac:picMkLst>
        </pc:picChg>
        <pc:picChg chg="add mod">
          <ac:chgData name="김광우" userId="2a936863-4191-4eac-8abe-ae81b37592ba" providerId="ADAL" clId="{90E8008E-6D5C-426C-A093-E3305228A6DF}" dt="2022-07-02T10:55:04.567" v="1748" actId="1076"/>
          <ac:picMkLst>
            <pc:docMk/>
            <pc:sldMk cId="1027518368" sldId="268"/>
            <ac:picMk id="6" creationId="{73E21A3E-BE7B-4A28-976C-49E4CB2730BB}"/>
          </ac:picMkLst>
        </pc:picChg>
        <pc:picChg chg="add del mod">
          <ac:chgData name="김광우" userId="2a936863-4191-4eac-8abe-ae81b37592ba" providerId="ADAL" clId="{90E8008E-6D5C-426C-A093-E3305228A6DF}" dt="2022-07-02T10:55:00.089" v="1747" actId="478"/>
          <ac:picMkLst>
            <pc:docMk/>
            <pc:sldMk cId="1027518368" sldId="268"/>
            <ac:picMk id="7" creationId="{6B79D578-E05D-4F49-BFB3-48FBA20BEA93}"/>
          </ac:picMkLst>
        </pc:picChg>
      </pc:sldChg>
      <pc:sldChg chg="addSp delSp modSp add">
        <pc:chgData name="김광우" userId="2a936863-4191-4eac-8abe-ae81b37592ba" providerId="ADAL" clId="{90E8008E-6D5C-426C-A093-E3305228A6DF}" dt="2022-07-02T11:00:40.445" v="1753" actId="1076"/>
        <pc:sldMkLst>
          <pc:docMk/>
          <pc:sldMk cId="2776776687" sldId="269"/>
        </pc:sldMkLst>
        <pc:picChg chg="del">
          <ac:chgData name="김광우" userId="2a936863-4191-4eac-8abe-ae81b37592ba" providerId="ADAL" clId="{90E8008E-6D5C-426C-A093-E3305228A6DF}" dt="2022-07-02T10:55:07.954" v="1749" actId="478"/>
          <ac:picMkLst>
            <pc:docMk/>
            <pc:sldMk cId="2776776687" sldId="269"/>
            <ac:picMk id="4" creationId="{17C942BF-EF02-455B-8090-67F24CE6039C}"/>
          </ac:picMkLst>
        </pc:picChg>
        <pc:picChg chg="add mod">
          <ac:chgData name="김광우" userId="2a936863-4191-4eac-8abe-ae81b37592ba" providerId="ADAL" clId="{90E8008E-6D5C-426C-A093-E3305228A6DF}" dt="2022-07-02T11:00:40.445" v="1753" actId="1076"/>
          <ac:picMkLst>
            <pc:docMk/>
            <pc:sldMk cId="2776776687" sldId="269"/>
            <ac:picMk id="5" creationId="{2C13FF00-D1C4-41D6-8F44-F1C144C915E0}"/>
          </ac:picMkLst>
        </pc:picChg>
        <pc:picChg chg="del">
          <ac:chgData name="김광우" userId="2a936863-4191-4eac-8abe-ae81b37592ba" providerId="ADAL" clId="{90E8008E-6D5C-426C-A093-E3305228A6DF}" dt="2022-07-02T10:55:08.311" v="1750" actId="478"/>
          <ac:picMkLst>
            <pc:docMk/>
            <pc:sldMk cId="2776776687" sldId="269"/>
            <ac:picMk id="6" creationId="{73E21A3E-BE7B-4A28-976C-49E4CB2730BB}"/>
          </ac:picMkLst>
        </pc:picChg>
      </pc:sldChg>
      <pc:sldChg chg="addSp delSp modSp add">
        <pc:chgData name="김광우" userId="2a936863-4191-4eac-8abe-ae81b37592ba" providerId="ADAL" clId="{90E8008E-6D5C-426C-A093-E3305228A6DF}" dt="2022-07-02T11:31:08.089" v="1793" actId="20577"/>
        <pc:sldMkLst>
          <pc:docMk/>
          <pc:sldMk cId="3626741514" sldId="270"/>
        </pc:sldMkLst>
        <pc:spChg chg="mod">
          <ac:chgData name="김광우" userId="2a936863-4191-4eac-8abe-ae81b37592ba" providerId="ADAL" clId="{90E8008E-6D5C-426C-A093-E3305228A6DF}" dt="2022-07-02T11:13:24.452" v="1765"/>
          <ac:spMkLst>
            <pc:docMk/>
            <pc:sldMk cId="3626741514" sldId="270"/>
            <ac:spMk id="3" creationId="{D8559A61-30B8-4876-B807-78D21F59FF3D}"/>
          </ac:spMkLst>
        </pc:spChg>
        <pc:spChg chg="add mod">
          <ac:chgData name="김광우" userId="2a936863-4191-4eac-8abe-ae81b37592ba" providerId="ADAL" clId="{90E8008E-6D5C-426C-A093-E3305228A6DF}" dt="2022-07-02T11:31:08.089" v="1793" actId="20577"/>
          <ac:spMkLst>
            <pc:docMk/>
            <pc:sldMk cId="3626741514" sldId="270"/>
            <ac:spMk id="7" creationId="{4E83C34A-558A-4772-A5F7-AF65A01129B3}"/>
          </ac:spMkLst>
        </pc:spChg>
        <pc:picChg chg="add del mod">
          <ac:chgData name="김광우" userId="2a936863-4191-4eac-8abe-ae81b37592ba" providerId="ADAL" clId="{90E8008E-6D5C-426C-A093-E3305228A6DF}" dt="2022-07-02T11:01:58.294" v="1759" actId="478"/>
          <ac:picMkLst>
            <pc:docMk/>
            <pc:sldMk cId="3626741514" sldId="270"/>
            <ac:picMk id="4" creationId="{9C4BB513-7E0C-4777-BA76-33081F9BCD0F}"/>
          </ac:picMkLst>
        </pc:picChg>
        <pc:picChg chg="del">
          <ac:chgData name="김광우" userId="2a936863-4191-4eac-8abe-ae81b37592ba" providerId="ADAL" clId="{90E8008E-6D5C-426C-A093-E3305228A6DF}" dt="2022-07-02T11:01:35.713" v="1755" actId="478"/>
          <ac:picMkLst>
            <pc:docMk/>
            <pc:sldMk cId="3626741514" sldId="270"/>
            <ac:picMk id="5" creationId="{2C13FF00-D1C4-41D6-8F44-F1C144C915E0}"/>
          </ac:picMkLst>
        </pc:picChg>
        <pc:picChg chg="add mod ord">
          <ac:chgData name="김광우" userId="2a936863-4191-4eac-8abe-ae81b37592ba" providerId="ADAL" clId="{90E8008E-6D5C-426C-A093-E3305228A6DF}" dt="2022-07-02T11:30:35.678" v="1769" actId="1076"/>
          <ac:picMkLst>
            <pc:docMk/>
            <pc:sldMk cId="3626741514" sldId="270"/>
            <ac:picMk id="6" creationId="{84D06302-C07B-4C07-AAF8-A7605B43591D}"/>
          </ac:picMkLst>
        </pc:picChg>
      </pc:sldChg>
      <pc:sldChg chg="addSp delSp modSp add">
        <pc:chgData name="김광우" userId="2a936863-4191-4eac-8abe-ae81b37592ba" providerId="ADAL" clId="{90E8008E-6D5C-426C-A093-E3305228A6DF}" dt="2022-07-02T11:34:29.896" v="1810" actId="478"/>
        <pc:sldMkLst>
          <pc:docMk/>
          <pc:sldMk cId="3199731432" sldId="271"/>
        </pc:sldMkLst>
        <pc:spChg chg="mod">
          <ac:chgData name="김광우" userId="2a936863-4191-4eac-8abe-ae81b37592ba" providerId="ADAL" clId="{90E8008E-6D5C-426C-A093-E3305228A6DF}" dt="2022-07-02T11:34:10.960" v="1805" actId="20577"/>
          <ac:spMkLst>
            <pc:docMk/>
            <pc:sldMk cId="3199731432" sldId="271"/>
            <ac:spMk id="2" creationId="{E07D4481-231B-42C4-BE02-8A2910CA974E}"/>
          </ac:spMkLst>
        </pc:spChg>
        <pc:spChg chg="del mod">
          <ac:chgData name="김광우" userId="2a936863-4191-4eac-8abe-ae81b37592ba" providerId="ADAL" clId="{90E8008E-6D5C-426C-A093-E3305228A6DF}" dt="2022-07-02T11:34:15.601" v="1807" actId="478"/>
          <ac:spMkLst>
            <pc:docMk/>
            <pc:sldMk cId="3199731432" sldId="271"/>
            <ac:spMk id="3" creationId="{D8559A61-30B8-4876-B807-78D21F59FF3D}"/>
          </ac:spMkLst>
        </pc:spChg>
        <pc:spChg chg="add del mod">
          <ac:chgData name="김광우" userId="2a936863-4191-4eac-8abe-ae81b37592ba" providerId="ADAL" clId="{90E8008E-6D5C-426C-A093-E3305228A6DF}" dt="2022-07-02T11:34:29.896" v="1810" actId="478"/>
          <ac:spMkLst>
            <pc:docMk/>
            <pc:sldMk cId="3199731432" sldId="271"/>
            <ac:spMk id="5" creationId="{507BB6B5-B221-4D53-B324-B8A47B122993}"/>
          </ac:spMkLst>
        </pc:spChg>
        <pc:spChg chg="del">
          <ac:chgData name="김광우" userId="2a936863-4191-4eac-8abe-ae81b37592ba" providerId="ADAL" clId="{90E8008E-6D5C-426C-A093-E3305228A6DF}" dt="2022-07-02T11:34:18.556" v="1808" actId="478"/>
          <ac:spMkLst>
            <pc:docMk/>
            <pc:sldMk cId="3199731432" sldId="271"/>
            <ac:spMk id="7" creationId="{4E83C34A-558A-4772-A5F7-AF65A01129B3}"/>
          </ac:spMkLst>
        </pc:spChg>
        <pc:picChg chg="del">
          <ac:chgData name="김광우" userId="2a936863-4191-4eac-8abe-ae81b37592ba" providerId="ADAL" clId="{90E8008E-6D5C-426C-A093-E3305228A6DF}" dt="2022-07-02T11:34:23.593" v="1809" actId="478"/>
          <ac:picMkLst>
            <pc:docMk/>
            <pc:sldMk cId="3199731432" sldId="271"/>
            <ac:picMk id="6" creationId="{84D06302-C07B-4C07-AAF8-A7605B43591D}"/>
          </ac:picMkLst>
        </pc:picChg>
      </pc:sldChg>
      <pc:sldChg chg="addSp delSp modSp add">
        <pc:chgData name="김광우" userId="2a936863-4191-4eac-8abe-ae81b37592ba" providerId="ADAL" clId="{90E8008E-6D5C-426C-A093-E3305228A6DF}" dt="2022-07-02T11:39:05.803" v="1859" actId="1076"/>
        <pc:sldMkLst>
          <pc:docMk/>
          <pc:sldMk cId="1800430696" sldId="272"/>
        </pc:sldMkLst>
        <pc:spChg chg="add mod">
          <ac:chgData name="김광우" userId="2a936863-4191-4eac-8abe-ae81b37592ba" providerId="ADAL" clId="{90E8008E-6D5C-426C-A093-E3305228A6DF}" dt="2022-07-02T11:39:05.803" v="1859" actId="1076"/>
          <ac:spMkLst>
            <pc:docMk/>
            <pc:sldMk cId="1800430696" sldId="272"/>
            <ac:spMk id="7" creationId="{BED75499-1110-4710-A84C-E8C14529239F}"/>
          </ac:spMkLst>
        </pc:spChg>
        <pc:picChg chg="add mod modCrop">
          <ac:chgData name="김광우" userId="2a936863-4191-4eac-8abe-ae81b37592ba" providerId="ADAL" clId="{90E8008E-6D5C-426C-A093-E3305228A6DF}" dt="2022-07-02T11:39:00.547" v="1857" actId="1076"/>
          <ac:picMkLst>
            <pc:docMk/>
            <pc:sldMk cId="1800430696" sldId="272"/>
            <ac:picMk id="4" creationId="{C9722E0F-9E24-4FF7-B79C-225DB81767BF}"/>
          </ac:picMkLst>
        </pc:picChg>
        <pc:picChg chg="del">
          <ac:chgData name="김광우" userId="2a936863-4191-4eac-8abe-ae81b37592ba" providerId="ADAL" clId="{90E8008E-6D5C-426C-A093-E3305228A6DF}" dt="2022-07-02T11:37:14.447" v="1812" actId="478"/>
          <ac:picMkLst>
            <pc:docMk/>
            <pc:sldMk cId="1800430696" sldId="272"/>
            <ac:picMk id="5" creationId="{2966FB24-5634-49D3-B89A-6EEAB3258776}"/>
          </ac:picMkLst>
        </pc:picChg>
        <pc:picChg chg="add mod">
          <ac:chgData name="김광우" userId="2a936863-4191-4eac-8abe-ae81b37592ba" providerId="ADAL" clId="{90E8008E-6D5C-426C-A093-E3305228A6DF}" dt="2022-07-02T11:39:02.845" v="1858" actId="1076"/>
          <ac:picMkLst>
            <pc:docMk/>
            <pc:sldMk cId="1800430696" sldId="272"/>
            <ac:picMk id="6" creationId="{E4BC8DAA-289C-4E46-B47B-29C0C5158E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FE4D-4BE3-4394-9184-73FD3CD5501B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02A59-06B6-4F7F-AD30-1839E9CA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2A59-06B6-4F7F-AD30-1839E9CA16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2A59-06B6-4F7F-AD30-1839E9CA16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4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02A59-06B6-4F7F-AD30-1839E9CA16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BA60-5803-45C1-8C8A-7DFB17A3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9F462-BA0D-46F8-90F1-77C14AFAD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C1B80-B34C-4317-A524-170F84BF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1F251-A16E-45BE-AE56-6BAE8A8A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318CD-262D-4BE3-A305-7307AA9F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F9366-BC1B-43FF-94C2-54959C5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1B58D-14AA-4507-859C-C0EA59541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B01EA-F07D-4C0F-97F3-4D241E4B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AFC03-EFFF-49CD-98E9-9DE31064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AA141-4272-44CA-AA0E-9C8240A6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9DDC2-3EAD-42C8-B913-BB728CF0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AE705-682C-434C-A22A-7F06698A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FD0CD-F500-45B7-A142-46DDF4F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A73F5-9343-491B-A72D-547CC81F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4F0BF-4958-428F-9576-9B55CD7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2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65DD-E677-4A9A-9FCD-D980296D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91875-3ADA-4AAE-995D-4C2C7BD2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48555-9EAB-46B0-8D8A-2F2FA0D3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EBD7-D506-4D7C-A631-A1928394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2CA6-5823-4E64-9571-ED8EBB0D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6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D6CA-EE5F-48AC-8B26-E0E208A0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D7D61-9A4B-4C1D-AB2F-9C80F9B5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0985-DCB0-4F8D-B916-938C1BC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03B89-6120-4F55-95F3-D11231A8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BF7B4-8471-430A-A85D-9C46DDB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D735-90F2-4191-B4CA-3F19E890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DDE80-EA4F-4DD2-A0B3-FCC91E0B6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AD0B8-8F8E-41C0-A9C7-81EEBD5A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B389B-87BD-4CDC-938B-885E5F63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1B9D2-8F6D-4B52-AAA9-A4AE9EC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8E3CA-E446-4ABC-A9F6-B16A81D4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C0411-E642-469B-AA9C-AA4086F3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FDA2C-6C7A-4705-87A2-0E8BF0B3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8B826-44CC-47FC-B4D8-06C993E5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D7E54-FCA3-4B4C-932C-1A606A7A3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0B841E-FAFD-438C-A54E-AC1655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2900DB-973E-4379-88B6-02A8E41A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ED3F15-41DE-4ADC-9380-5E56A312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CBBDD-5570-4E5B-8C36-A37C21A2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C12CF-6C9F-4EFC-88C6-3765F319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52B0E-B1CF-461E-93A5-B21FDEA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8CC80-EB37-4ECA-98F3-01A9006E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24402-0173-4DDE-B2F1-8FC64D9D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8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3CEAD-8AF1-4B72-B10D-9192A79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31BFF-ECEA-41A4-9C15-87FE67C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0AA4D-FCB3-4798-A26D-6083F19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2C519-359E-4B90-9955-A87019B2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FC4C-C040-42A9-BA4A-C16D2104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F3478-D1F4-4C70-AE29-EEA0BB1E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3E57F-3413-4B3E-AD1E-D62BF83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29258-BE10-4E97-AF94-4905795E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40A0D-1890-4EF6-8746-8649543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2C8AA-268C-4EFF-810B-4DB44ED1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5946-FDEC-4E91-9996-22C001D4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A50C8-80C0-49CE-8DC9-3E10CF2D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C1BAA-03C7-483A-AAB0-183A28E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D5BF9-9212-4971-A60B-5952AF3B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59148-E9B8-4E0E-BE3E-2A8DE9D1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E0E81-7643-410A-81DD-541FBEC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86530-A081-470D-9DE3-3A4E1345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1E40-96FD-4669-8E8F-E4B3A2164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1BDE-7A70-42C4-AED9-262B710D5E9F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46FAB-A043-43DA-BB36-5280AAD4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CDA8-A41C-4405-98C0-AA28E5982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2BE0-B6FB-457A-8BA9-B9FD228DB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9180-F389-4050-8AFC-D836F057C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Neural Additive Models: Interpretable Machine Learning with Neural Nets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A1C29-70DC-47AD-BF36-F8791724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July 5,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53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EB1A-E607-4725-9D5D-66318B5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Evaluating the Accuracy of NAMs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5989E-6F89-4E17-B25B-42076524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2096407"/>
            <a:ext cx="1082133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2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EB1A-E607-4725-9D5D-66318B5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Evaluating the Accuracy of NAMs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0BFD3-3988-47F8-BAD6-CD2AD958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" y="2045240"/>
            <a:ext cx="6866215" cy="4282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89E69-ACA9-4508-A644-7120E77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48" y="3086303"/>
            <a:ext cx="4918236" cy="22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8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Unique Capabilities of NAMs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9A61-30B8-4876-B807-78D21F59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Leveraging the Differentiability of NAMs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6F68F-CD4F-4C7F-8563-E6710BF9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22" y="2407309"/>
            <a:ext cx="9507956" cy="41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Unique Capabilities of NAMs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9A61-30B8-4876-B807-78D21F59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2362" cy="4351338"/>
          </a:xfrm>
        </p:spPr>
        <p:txBody>
          <a:bodyPr/>
          <a:lstStyle/>
          <a:p>
            <a:r>
              <a:rPr lang="en-US" altLang="ko-KR" dirty="0"/>
              <a:t>Multitask Learning</a:t>
            </a:r>
          </a:p>
          <a:p>
            <a:endParaRPr lang="en-US" altLang="ko-KR" dirty="0"/>
          </a:p>
          <a:p>
            <a:r>
              <a:rPr lang="en-US" altLang="ko-KR" dirty="0"/>
              <a:t>Note that EBM has no a natural extension to the multitask learning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407F07-C4A2-468F-8AE2-D6A156DF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92" y="1825625"/>
            <a:ext cx="5007574" cy="47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Unique Capabilities of NAMs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9A61-30B8-4876-B807-78D21F59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/>
          <a:lstStyle/>
          <a:p>
            <a:r>
              <a:rPr lang="en-US" altLang="ko-KR" dirty="0"/>
              <a:t>Experiments on Synthetic Multitask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942BF-EF02-455B-8090-67F24CE6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2548841"/>
            <a:ext cx="10265030" cy="1120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21A3E-BE7B-4A28-976C-49E4CB27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19" y="4169775"/>
            <a:ext cx="625656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Unique Capabilities of NAMs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9A61-30B8-4876-B807-78D21F59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/>
          <a:lstStyle/>
          <a:p>
            <a:r>
              <a:rPr lang="en-US" altLang="ko-KR" dirty="0"/>
              <a:t>Experiments on Synthetic Multitask Data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3FF00-D1C4-41D6-8F44-F1C144C9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3" y="2448225"/>
            <a:ext cx="1110330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D06302-C07B-4C07-AAF8-A7605B43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72" y="2146731"/>
            <a:ext cx="8012655" cy="41651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Unique Capabilities of NAMs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59A61-30B8-4876-B807-78D21F59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/>
          <a:lstStyle/>
          <a:p>
            <a:r>
              <a:rPr lang="en-US" altLang="ko-KR" dirty="0"/>
              <a:t>Single and Multitask COMPAS Recidivism Prediction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83C34A-558A-4772-A5F7-AF65A01129B3}"/>
              </a:ext>
            </a:extLst>
          </p:cNvPr>
          <p:cNvSpPr/>
          <p:nvPr/>
        </p:nvSpPr>
        <p:spPr>
          <a:xfrm>
            <a:off x="154576" y="6273225"/>
            <a:ext cx="11882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The right column of the figure displays a selection of shape plots learned for a multitask NAM trained on the same data as the single task NAM but with Male and Female as separate output tasks.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674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4481-231B-42C4-BE02-8A2910CA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7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525B0-EC11-4C5D-8994-A7F9E35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731C9-DC82-4BDD-9A07-A15D8412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Review</a:t>
            </a:r>
          </a:p>
          <a:p>
            <a:pPr marL="514350" indent="-514350">
              <a:buAutoNum type="arabicPeriod"/>
            </a:pPr>
            <a:r>
              <a:rPr lang="en-US" altLang="ko-KR" dirty="0"/>
              <a:t>Neural Additive Models (NAMs)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Evaluating the Accuracy of NAMs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Unique Capabilities of NAMs 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3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2A17D-CBBE-411E-8951-FECC559E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09C39C-36E0-4C0F-9BB1-9A3FD7879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Generalized Additive Models (GAMs)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Example: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/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then the model is a logistic regression.</a:t>
                </a:r>
              </a:p>
              <a:p>
                <a:r>
                  <a:rPr lang="en-US" altLang="ko-KR" dirty="0"/>
                  <a:t>Note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is of form of a univariate function, so we can know the impact of one variable if others are fixed. </a:t>
                </a:r>
              </a:p>
              <a:p>
                <a:r>
                  <a:rPr lang="en-US" altLang="ko-KR" dirty="0"/>
                  <a:t>Also, we typically do not have a unique solution. Thus, we make a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ko-KR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09C39C-36E0-4C0F-9BB1-9A3FD7879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F7ED584-41BD-44D3-840E-D4AEA9DA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98" y="2371954"/>
            <a:ext cx="6236803" cy="7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2A17D-CBBE-411E-8951-FECC559E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9C39C-36E0-4C0F-9BB1-9A3FD787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6FB24-5634-49D3-B89A-6EEAB325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"/>
          <a:stretch/>
        </p:blipFill>
        <p:spPr>
          <a:xfrm>
            <a:off x="838200" y="2141515"/>
            <a:ext cx="10656869" cy="37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2A17D-CBBE-411E-8951-FECC559E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9C39C-36E0-4C0F-9BB1-9A3FD787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722E0F-9E24-4FF7-B79C-225DB8176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09"/>
          <a:stretch/>
        </p:blipFill>
        <p:spPr>
          <a:xfrm>
            <a:off x="916157" y="1627683"/>
            <a:ext cx="8237934" cy="4224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C8DAA-289C-4E46-B47B-29C0C515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57" y="6028263"/>
            <a:ext cx="2667231" cy="495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D75499-1110-4710-A84C-E8C14529239F}"/>
              </a:ext>
            </a:extLst>
          </p:cNvPr>
          <p:cNvSpPr/>
          <p:nvPr/>
        </p:nvSpPr>
        <p:spPr>
          <a:xfrm>
            <a:off x="3511542" y="6045129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by using Gauss-Seidel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2A8E-469F-480D-B8D3-67DB1A3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Additive Models (NAMs)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B8CAFC-3934-465C-9786-B8406291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the case of GAMs, if we parametrize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be a neural network, then these networks are still trained jointly by using backpropagation.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B8CAFC-3934-465C-9786-B8406291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AB68310-610B-4F9B-8AA4-64F5807C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97" y="3024051"/>
            <a:ext cx="3599526" cy="3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2A8E-469F-480D-B8D3-67DB1A3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Additive Models (NAMs)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C7615-0264-408C-9869-972806D0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88" y="1941461"/>
            <a:ext cx="8634549" cy="4253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8258108-7C9A-49F5-BA29-61B89051DE2F}"/>
                  </a:ext>
                </a:extLst>
              </p:cNvPr>
              <p:cNvSpPr/>
              <p:nvPr/>
            </p:nvSpPr>
            <p:spPr>
              <a:xfrm>
                <a:off x="165463" y="2819791"/>
                <a:ext cx="3307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100 even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sample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[0.1,0.9)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generate 100 Bernoulli samples with success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Figure 2(a) shows that standard NN is overfitted to the data.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8258108-7C9A-49F5-BA29-61B89051D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3" y="2819791"/>
                <a:ext cx="3307921" cy="2862322"/>
              </a:xfrm>
              <a:prstGeom prst="rect">
                <a:avLst/>
              </a:prstGeom>
              <a:blipFill>
                <a:blip r:embed="rId3"/>
                <a:stretch>
                  <a:fillRect l="-1473" t="-1279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2A8E-469F-480D-B8D3-67DB1A3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Additive Models (NAMs)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C7615-0264-408C-9869-972806D0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88" y="1941461"/>
            <a:ext cx="8634549" cy="4253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8258108-7C9A-49F5-BA29-61B89051DE2F}"/>
                  </a:ext>
                </a:extLst>
              </p:cNvPr>
              <p:cNvSpPr/>
              <p:nvPr/>
            </p:nvSpPr>
            <p:spPr>
              <a:xfrm>
                <a:off x="0" y="3190946"/>
                <a:ext cx="37729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𝑐𝑒𝑛𝑡𝑒𝑟𝑒𝑑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ExU</a:t>
                </a:r>
                <a:r>
                  <a:rPr lang="en-US" altLang="ko-KR" dirty="0"/>
                  <a:t>) hidden units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8258108-7C9A-49F5-BA29-61B89051D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0946"/>
                <a:ext cx="3772988" cy="1754326"/>
              </a:xfrm>
              <a:prstGeom prst="rect">
                <a:avLst/>
              </a:prstGeom>
              <a:blipFill>
                <a:blip r:embed="rId3"/>
                <a:stretch>
                  <a:fillRect l="-1292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55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2A8E-469F-480D-B8D3-67DB1A3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Neural Additive Models (NAMs)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81B150-13EE-410D-AEBF-D7D15D0D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10" y="1418176"/>
            <a:ext cx="5082980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2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371</Words>
  <Application>Microsoft Office PowerPoint</Application>
  <PresentationFormat>와이드스크린</PresentationFormat>
  <Paragraphs>53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Neural Additive Models: Interpretable Machine Learning with Neural Nets</vt:lpstr>
      <vt:lpstr>Contents</vt:lpstr>
      <vt:lpstr>1. Review</vt:lpstr>
      <vt:lpstr>1. Review</vt:lpstr>
      <vt:lpstr>1. Review</vt:lpstr>
      <vt:lpstr>2. Neural Additive Models (NAMs)</vt:lpstr>
      <vt:lpstr>2. Neural Additive Models (NAMs)</vt:lpstr>
      <vt:lpstr>2. Neural Additive Models (NAMs)</vt:lpstr>
      <vt:lpstr>2. Neural Additive Models (NAMs)</vt:lpstr>
      <vt:lpstr>3. Evaluating the Accuracy of NAMs </vt:lpstr>
      <vt:lpstr>3. Evaluating the Accuracy of NAMs </vt:lpstr>
      <vt:lpstr>4. Unique Capabilities of NAMs</vt:lpstr>
      <vt:lpstr>4. Unique Capabilities of NAMs</vt:lpstr>
      <vt:lpstr>4. Unique Capabilities of NAMs</vt:lpstr>
      <vt:lpstr>4. Unique Capabilities of NAMs</vt:lpstr>
      <vt:lpstr>4. Unique Capabilities of NAMs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Additive Models: Interpretable Machine Learning with Neural Nets</dc:title>
  <dc:creator>김광우</dc:creator>
  <cp:lastModifiedBy>김광우</cp:lastModifiedBy>
  <cp:revision>18</cp:revision>
  <dcterms:created xsi:type="dcterms:W3CDTF">2022-07-02T05:49:27Z</dcterms:created>
  <dcterms:modified xsi:type="dcterms:W3CDTF">2022-07-02T12:01:49Z</dcterms:modified>
</cp:coreProperties>
</file>