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AADC24AD-577C-47FC-A080-1762B0AA4EE2}"/>
    <pc:docChg chg="undo redo custSel addSld delSld modSld">
      <pc:chgData name="김광우" userId="2a936863-4191-4eac-8abe-ae81b37592ba" providerId="ADAL" clId="{AADC24AD-577C-47FC-A080-1762B0AA4EE2}" dt="2022-10-20T12:04:37.370" v="1275" actId="1076"/>
      <pc:docMkLst>
        <pc:docMk/>
      </pc:docMkLst>
      <pc:sldChg chg="modSp add">
        <pc:chgData name="김광우" userId="2a936863-4191-4eac-8abe-ae81b37592ba" providerId="ADAL" clId="{AADC24AD-577C-47FC-A080-1762B0AA4EE2}" dt="2022-10-20T04:40:14.262" v="15" actId="20577"/>
        <pc:sldMkLst>
          <pc:docMk/>
          <pc:sldMk cId="2923613621" sldId="256"/>
        </pc:sldMkLst>
        <pc:spChg chg="mod">
          <ac:chgData name="김광우" userId="2a936863-4191-4eac-8abe-ae81b37592ba" providerId="ADAL" clId="{AADC24AD-577C-47FC-A080-1762B0AA4EE2}" dt="2022-10-20T04:39:53.460" v="2" actId="27636"/>
          <ac:spMkLst>
            <pc:docMk/>
            <pc:sldMk cId="2923613621" sldId="256"/>
            <ac:spMk id="2" creationId="{1440B84A-181F-49A4-83FB-45A03602AF8B}"/>
          </ac:spMkLst>
        </pc:spChg>
        <pc:spChg chg="mod">
          <ac:chgData name="김광우" userId="2a936863-4191-4eac-8abe-ae81b37592ba" providerId="ADAL" clId="{AADC24AD-577C-47FC-A080-1762B0AA4EE2}" dt="2022-10-20T04:40:14.262" v="15" actId="20577"/>
          <ac:spMkLst>
            <pc:docMk/>
            <pc:sldMk cId="2923613621" sldId="256"/>
            <ac:spMk id="3" creationId="{F33CEA15-A402-4521-9CAB-F884FECD7F19}"/>
          </ac:spMkLst>
        </pc:spChg>
      </pc:sldChg>
      <pc:sldChg chg="modSp add">
        <pc:chgData name="김광우" userId="2a936863-4191-4eac-8abe-ae81b37592ba" providerId="ADAL" clId="{AADC24AD-577C-47FC-A080-1762B0AA4EE2}" dt="2022-10-20T05:12:15.903" v="132" actId="20577"/>
        <pc:sldMkLst>
          <pc:docMk/>
          <pc:sldMk cId="4032276673" sldId="257"/>
        </pc:sldMkLst>
        <pc:spChg chg="mod">
          <ac:chgData name="김광우" userId="2a936863-4191-4eac-8abe-ae81b37592ba" providerId="ADAL" clId="{AADC24AD-577C-47FC-A080-1762B0AA4EE2}" dt="2022-10-20T05:12:15.903" v="132" actId="20577"/>
          <ac:spMkLst>
            <pc:docMk/>
            <pc:sldMk cId="4032276673" sldId="257"/>
            <ac:spMk id="2" creationId="{F4F16C53-3418-4FF8-B4B7-228B46A5FAFF}"/>
          </ac:spMkLst>
        </pc:spChg>
        <pc:spChg chg="mod">
          <ac:chgData name="김광우" userId="2a936863-4191-4eac-8abe-ae81b37592ba" providerId="ADAL" clId="{AADC24AD-577C-47FC-A080-1762B0AA4EE2}" dt="2022-10-20T05:09:58.899" v="114" actId="20577"/>
          <ac:spMkLst>
            <pc:docMk/>
            <pc:sldMk cId="4032276673" sldId="257"/>
            <ac:spMk id="3" creationId="{369D1276-2FF1-4261-83E1-00A2CACAFF02}"/>
          </ac:spMkLst>
        </pc:spChg>
      </pc:sldChg>
      <pc:sldChg chg="addSp delSp modSp add">
        <pc:chgData name="김광우" userId="2a936863-4191-4eac-8abe-ae81b37592ba" providerId="ADAL" clId="{AADC24AD-577C-47FC-A080-1762B0AA4EE2}" dt="2022-10-20T05:49:15.419" v="364" actId="20577"/>
        <pc:sldMkLst>
          <pc:docMk/>
          <pc:sldMk cId="1415172754" sldId="258"/>
        </pc:sldMkLst>
        <pc:spChg chg="mod">
          <ac:chgData name="김광우" userId="2a936863-4191-4eac-8abe-ae81b37592ba" providerId="ADAL" clId="{AADC24AD-577C-47FC-A080-1762B0AA4EE2}" dt="2022-10-20T05:22:56.172" v="147" actId="20577"/>
          <ac:spMkLst>
            <pc:docMk/>
            <pc:sldMk cId="1415172754" sldId="258"/>
            <ac:spMk id="2" creationId="{6DCA70EB-71FC-4384-8673-A16700BF8435}"/>
          </ac:spMkLst>
        </pc:spChg>
        <pc:spChg chg="mod">
          <ac:chgData name="김광우" userId="2a936863-4191-4eac-8abe-ae81b37592ba" providerId="ADAL" clId="{AADC24AD-577C-47FC-A080-1762B0AA4EE2}" dt="2022-10-20T05:49:15.419" v="364" actId="20577"/>
          <ac:spMkLst>
            <pc:docMk/>
            <pc:sldMk cId="1415172754" sldId="258"/>
            <ac:spMk id="3" creationId="{B3575479-7E18-449D-B142-50CA4DE4C7D9}"/>
          </ac:spMkLst>
        </pc:spChg>
        <pc:spChg chg="add mod">
          <ac:chgData name="김광우" userId="2a936863-4191-4eac-8abe-ae81b37592ba" providerId="ADAL" clId="{AADC24AD-577C-47FC-A080-1762B0AA4EE2}" dt="2022-10-20T05:45:38.211" v="329" actId="1076"/>
          <ac:spMkLst>
            <pc:docMk/>
            <pc:sldMk cId="1415172754" sldId="258"/>
            <ac:spMk id="4" creationId="{448445B1-5A6A-442C-AE49-5E059C57B58D}"/>
          </ac:spMkLst>
        </pc:spChg>
        <pc:spChg chg="add mod">
          <ac:chgData name="김광우" userId="2a936863-4191-4eac-8abe-ae81b37592ba" providerId="ADAL" clId="{AADC24AD-577C-47FC-A080-1762B0AA4EE2}" dt="2022-10-20T05:45:55.295" v="335" actId="1076"/>
          <ac:spMkLst>
            <pc:docMk/>
            <pc:sldMk cId="1415172754" sldId="258"/>
            <ac:spMk id="5" creationId="{F815B94D-421E-49C7-946D-7F097A4B0AE0}"/>
          </ac:spMkLst>
        </pc:spChg>
        <pc:spChg chg="add mod">
          <ac:chgData name="김광우" userId="2a936863-4191-4eac-8abe-ae81b37592ba" providerId="ADAL" clId="{AADC24AD-577C-47FC-A080-1762B0AA4EE2}" dt="2022-10-20T05:45:53.735" v="334" actId="1076"/>
          <ac:spMkLst>
            <pc:docMk/>
            <pc:sldMk cId="1415172754" sldId="258"/>
            <ac:spMk id="6" creationId="{5212C616-FE53-4776-9472-8A1E614F5200}"/>
          </ac:spMkLst>
        </pc:spChg>
        <pc:spChg chg="add mod">
          <ac:chgData name="김광우" userId="2a936863-4191-4eac-8abe-ae81b37592ba" providerId="ADAL" clId="{AADC24AD-577C-47FC-A080-1762B0AA4EE2}" dt="2022-10-20T05:45:57.738" v="337" actId="1076"/>
          <ac:spMkLst>
            <pc:docMk/>
            <pc:sldMk cId="1415172754" sldId="258"/>
            <ac:spMk id="7" creationId="{639BA6F8-C838-4296-B65C-084B74980A53}"/>
          </ac:spMkLst>
        </pc:spChg>
        <pc:spChg chg="add mod">
          <ac:chgData name="김광우" userId="2a936863-4191-4eac-8abe-ae81b37592ba" providerId="ADAL" clId="{AADC24AD-577C-47FC-A080-1762B0AA4EE2}" dt="2022-10-20T05:46:32.693" v="344" actId="207"/>
          <ac:spMkLst>
            <pc:docMk/>
            <pc:sldMk cId="1415172754" sldId="258"/>
            <ac:spMk id="8" creationId="{91B6BAAE-ECC2-4C84-978B-9DFFADF60A89}"/>
          </ac:spMkLst>
        </pc:spChg>
        <pc:spChg chg="add del mod">
          <ac:chgData name="김광우" userId="2a936863-4191-4eac-8abe-ae81b37592ba" providerId="ADAL" clId="{AADC24AD-577C-47FC-A080-1762B0AA4EE2}" dt="2022-10-20T05:46:28.420" v="343" actId="478"/>
          <ac:spMkLst>
            <pc:docMk/>
            <pc:sldMk cId="1415172754" sldId="258"/>
            <ac:spMk id="9" creationId="{42C43908-1EBE-48B8-B57B-FD8FB8EA60FA}"/>
          </ac:spMkLst>
        </pc:spChg>
        <pc:spChg chg="add mod">
          <ac:chgData name="김광우" userId="2a936863-4191-4eac-8abe-ae81b37592ba" providerId="ADAL" clId="{AADC24AD-577C-47FC-A080-1762B0AA4EE2}" dt="2022-10-20T05:47:05.126" v="351" actId="1076"/>
          <ac:spMkLst>
            <pc:docMk/>
            <pc:sldMk cId="1415172754" sldId="258"/>
            <ac:spMk id="10" creationId="{2F09018C-82BF-4F56-8E96-1671CFE9EFFD}"/>
          </ac:spMkLst>
        </pc:spChg>
        <pc:spChg chg="add mod">
          <ac:chgData name="김광우" userId="2a936863-4191-4eac-8abe-ae81b37592ba" providerId="ADAL" clId="{AADC24AD-577C-47FC-A080-1762B0AA4EE2}" dt="2022-10-20T05:47:08.025" v="353" actId="1076"/>
          <ac:spMkLst>
            <pc:docMk/>
            <pc:sldMk cId="1415172754" sldId="258"/>
            <ac:spMk id="11" creationId="{1E60AD0F-43A1-4E4C-8B34-CEE056A0C2E8}"/>
          </ac:spMkLst>
        </pc:spChg>
        <pc:spChg chg="add mod">
          <ac:chgData name="김광우" userId="2a936863-4191-4eac-8abe-ae81b37592ba" providerId="ADAL" clId="{AADC24AD-577C-47FC-A080-1762B0AA4EE2}" dt="2022-10-20T05:47:12.758" v="356" actId="20577"/>
          <ac:spMkLst>
            <pc:docMk/>
            <pc:sldMk cId="1415172754" sldId="258"/>
            <ac:spMk id="12" creationId="{2742CC6C-F166-4674-9198-E89DE455F20E}"/>
          </ac:spMkLst>
        </pc:spChg>
      </pc:sldChg>
      <pc:sldChg chg="addSp delSp modSp add">
        <pc:chgData name="김광우" userId="2a936863-4191-4eac-8abe-ae81b37592ba" providerId="ADAL" clId="{AADC24AD-577C-47FC-A080-1762B0AA4EE2}" dt="2022-10-20T06:11:41.651" v="622" actId="1076"/>
        <pc:sldMkLst>
          <pc:docMk/>
          <pc:sldMk cId="2936970654" sldId="259"/>
        </pc:sldMkLst>
        <pc:spChg chg="mod">
          <ac:chgData name="김광우" userId="2a936863-4191-4eac-8abe-ae81b37592ba" providerId="ADAL" clId="{AADC24AD-577C-47FC-A080-1762B0AA4EE2}" dt="2022-10-20T06:07:45.471" v="585" actId="20577"/>
          <ac:spMkLst>
            <pc:docMk/>
            <pc:sldMk cId="2936970654" sldId="259"/>
            <ac:spMk id="3" creationId="{B3575479-7E18-449D-B142-50CA4DE4C7D9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4" creationId="{448445B1-5A6A-442C-AE49-5E059C57B58D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5" creationId="{F815B94D-421E-49C7-946D-7F097A4B0AE0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6" creationId="{5212C616-FE53-4776-9472-8A1E614F5200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7" creationId="{639BA6F8-C838-4296-B65C-084B74980A53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8" creationId="{91B6BAAE-ECC2-4C84-978B-9DFFADF60A89}"/>
          </ac:spMkLst>
        </pc:spChg>
        <pc:spChg chg="add 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9" creationId="{B2A75445-30C7-4FCE-BDEE-D7387E7635D3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0" creationId="{2F09018C-82BF-4F56-8E96-1671CFE9EFFD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1" creationId="{1E60AD0F-43A1-4E4C-8B34-CEE056A0C2E8}"/>
          </ac:spMkLst>
        </pc:spChg>
        <pc:spChg chg="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2" creationId="{2742CC6C-F166-4674-9198-E89DE455F20E}"/>
          </ac:spMkLst>
        </pc:spChg>
        <pc:spChg chg="add 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3" creationId="{9DDC2B90-5572-492C-8C0E-938F8BB66B21}"/>
          </ac:spMkLst>
        </pc:spChg>
        <pc:spChg chg="add 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4" creationId="{2888A994-078D-42B4-8ABC-031B20ED0657}"/>
          </ac:spMkLst>
        </pc:spChg>
        <pc:spChg chg="add 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5" creationId="{E313ECB2-22FF-4DB4-B157-C1CAC68001CB}"/>
          </ac:spMkLst>
        </pc:spChg>
        <pc:spChg chg="add 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6" creationId="{EF2AAC5E-02EC-4C60-92F3-65F0DCF78E87}"/>
          </ac:spMkLst>
        </pc:spChg>
        <pc:spChg chg="add mod">
          <ac:chgData name="김광우" userId="2a936863-4191-4eac-8abe-ae81b37592ba" providerId="ADAL" clId="{AADC24AD-577C-47FC-A080-1762B0AA4EE2}" dt="2022-10-20T06:11:41.651" v="622" actId="1076"/>
          <ac:spMkLst>
            <pc:docMk/>
            <pc:sldMk cId="2936970654" sldId="259"/>
            <ac:spMk id="17" creationId="{2687E2F2-DD49-4172-A45A-7C942EFD2467}"/>
          </ac:spMkLst>
        </pc:spChg>
        <pc:spChg chg="add del mod">
          <ac:chgData name="김광우" userId="2a936863-4191-4eac-8abe-ae81b37592ba" providerId="ADAL" clId="{AADC24AD-577C-47FC-A080-1762B0AA4EE2}" dt="2022-10-20T06:07:12.730" v="565" actId="478"/>
          <ac:spMkLst>
            <pc:docMk/>
            <pc:sldMk cId="2936970654" sldId="259"/>
            <ac:spMk id="18" creationId="{DCA51AA8-DCAB-472D-9372-3AE3FF49D5F8}"/>
          </ac:spMkLst>
        </pc:spChg>
        <pc:spChg chg="add del mod">
          <ac:chgData name="김광우" userId="2a936863-4191-4eac-8abe-ae81b37592ba" providerId="ADAL" clId="{AADC24AD-577C-47FC-A080-1762B0AA4EE2}" dt="2022-10-20T06:07:34.770" v="574" actId="478"/>
          <ac:spMkLst>
            <pc:docMk/>
            <pc:sldMk cId="2936970654" sldId="259"/>
            <ac:spMk id="19" creationId="{113AEE63-4F96-471D-8BEF-4C67BC3499C6}"/>
          </ac:spMkLst>
        </pc:spChg>
        <pc:spChg chg="add del mod">
          <ac:chgData name="김광우" userId="2a936863-4191-4eac-8abe-ae81b37592ba" providerId="ADAL" clId="{AADC24AD-577C-47FC-A080-1762B0AA4EE2}" dt="2022-10-20T06:11:35.411" v="618" actId="478"/>
          <ac:spMkLst>
            <pc:docMk/>
            <pc:sldMk cId="2936970654" sldId="259"/>
            <ac:spMk id="26" creationId="{1B8225AF-6318-4092-BAB9-E05CB9D36225}"/>
          </ac:spMkLst>
        </pc:spChg>
        <pc:spChg chg="add del mod">
          <ac:chgData name="김광우" userId="2a936863-4191-4eac-8abe-ae81b37592ba" providerId="ADAL" clId="{AADC24AD-577C-47FC-A080-1762B0AA4EE2}" dt="2022-10-20T06:11:35.411" v="618" actId="478"/>
          <ac:spMkLst>
            <pc:docMk/>
            <pc:sldMk cId="2936970654" sldId="259"/>
            <ac:spMk id="27" creationId="{BEAE2625-0F88-4BD0-A5E3-F26857D2F808}"/>
          </ac:spMkLst>
        </pc:spChg>
        <pc:spChg chg="add del mod">
          <ac:chgData name="김광우" userId="2a936863-4191-4eac-8abe-ae81b37592ba" providerId="ADAL" clId="{AADC24AD-577C-47FC-A080-1762B0AA4EE2}" dt="2022-10-20T06:11:35.411" v="618" actId="478"/>
          <ac:spMkLst>
            <pc:docMk/>
            <pc:sldMk cId="2936970654" sldId="259"/>
            <ac:spMk id="28" creationId="{267E5B0B-F0D6-429F-85A9-CD7EEC15FEBD}"/>
          </ac:spMkLst>
        </pc:spChg>
        <pc:spChg chg="add del mod">
          <ac:chgData name="김광우" userId="2a936863-4191-4eac-8abe-ae81b37592ba" providerId="ADAL" clId="{AADC24AD-577C-47FC-A080-1762B0AA4EE2}" dt="2022-10-20T06:11:35.411" v="618" actId="478"/>
          <ac:spMkLst>
            <pc:docMk/>
            <pc:sldMk cId="2936970654" sldId="259"/>
            <ac:spMk id="29" creationId="{3180DA71-0DD1-47AE-9232-54DB25FD09ED}"/>
          </ac:spMkLst>
        </pc:spChg>
        <pc:spChg chg="add del mod">
          <ac:chgData name="김광우" userId="2a936863-4191-4eac-8abe-ae81b37592ba" providerId="ADAL" clId="{AADC24AD-577C-47FC-A080-1762B0AA4EE2}" dt="2022-10-20T06:11:35.411" v="618" actId="478"/>
          <ac:spMkLst>
            <pc:docMk/>
            <pc:sldMk cId="2936970654" sldId="259"/>
            <ac:spMk id="30" creationId="{64DD4ADA-FEC5-497D-AFF7-90D8368A527B}"/>
          </ac:spMkLst>
        </pc:spChg>
        <pc:spChg chg="add del mod">
          <ac:chgData name="김광우" userId="2a936863-4191-4eac-8abe-ae81b37592ba" providerId="ADAL" clId="{AADC24AD-577C-47FC-A080-1762B0AA4EE2}" dt="2022-10-20T06:11:35.411" v="618" actId="478"/>
          <ac:spMkLst>
            <pc:docMk/>
            <pc:sldMk cId="2936970654" sldId="259"/>
            <ac:spMk id="34" creationId="{D845739A-B3A1-4AC7-9336-3DBE10174822}"/>
          </ac:spMkLst>
        </pc:spChg>
        <pc:cxnChg chg="add del mod">
          <ac:chgData name="김광우" userId="2a936863-4191-4eac-8abe-ae81b37592ba" providerId="ADAL" clId="{AADC24AD-577C-47FC-A080-1762B0AA4EE2}" dt="2022-10-20T06:11:36.366" v="619" actId="478"/>
          <ac:cxnSpMkLst>
            <pc:docMk/>
            <pc:sldMk cId="2936970654" sldId="259"/>
            <ac:cxnSpMk id="21" creationId="{184A4154-36C5-4E7F-9CB1-88FD8E50C387}"/>
          </ac:cxnSpMkLst>
        </pc:cxnChg>
        <pc:cxnChg chg="add del mod">
          <ac:chgData name="김광우" userId="2a936863-4191-4eac-8abe-ae81b37592ba" providerId="ADAL" clId="{AADC24AD-577C-47FC-A080-1762B0AA4EE2}" dt="2022-10-20T06:11:37.429" v="621" actId="478"/>
          <ac:cxnSpMkLst>
            <pc:docMk/>
            <pc:sldMk cId="2936970654" sldId="259"/>
            <ac:cxnSpMk id="22" creationId="{6907B518-1055-4102-AFDB-0AA867FBB71F}"/>
          </ac:cxnSpMkLst>
        </pc:cxnChg>
        <pc:cxnChg chg="add del mod">
          <ac:chgData name="김광우" userId="2a936863-4191-4eac-8abe-ae81b37592ba" providerId="ADAL" clId="{AADC24AD-577C-47FC-A080-1762B0AA4EE2}" dt="2022-10-20T06:11:36.884" v="620" actId="478"/>
          <ac:cxnSpMkLst>
            <pc:docMk/>
            <pc:sldMk cId="2936970654" sldId="259"/>
            <ac:cxnSpMk id="24" creationId="{64242C82-0638-4A75-B9B2-1ACCD9942B91}"/>
          </ac:cxnSpMkLst>
        </pc:cxnChg>
      </pc:sldChg>
      <pc:sldChg chg="addSp delSp modSp add">
        <pc:chgData name="김광우" userId="2a936863-4191-4eac-8abe-ae81b37592ba" providerId="ADAL" clId="{AADC24AD-577C-47FC-A080-1762B0AA4EE2}" dt="2022-10-20T06:13:10.867" v="667" actId="1076"/>
        <pc:sldMkLst>
          <pc:docMk/>
          <pc:sldMk cId="4029902771" sldId="260"/>
        </pc:sldMkLst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4" creationId="{448445B1-5A6A-442C-AE49-5E059C57B58D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5" creationId="{F815B94D-421E-49C7-946D-7F097A4B0AE0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6" creationId="{5212C616-FE53-4776-9472-8A1E614F5200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7" creationId="{639BA6F8-C838-4296-B65C-084B74980A53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8" creationId="{91B6BAAE-ECC2-4C84-978B-9DFFADF60A89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9" creationId="{B2A75445-30C7-4FCE-BDEE-D7387E7635D3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10" creationId="{2F09018C-82BF-4F56-8E96-1671CFE9EFFD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11" creationId="{1E60AD0F-43A1-4E4C-8B34-CEE056A0C2E8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12" creationId="{2742CC6C-F166-4674-9198-E89DE455F20E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13" creationId="{9DDC2B90-5572-492C-8C0E-938F8BB66B21}"/>
          </ac:spMkLst>
        </pc:spChg>
        <pc:spChg chg="del">
          <ac:chgData name="김광우" userId="2a936863-4191-4eac-8abe-ae81b37592ba" providerId="ADAL" clId="{AADC24AD-577C-47FC-A080-1762B0AA4EE2}" dt="2022-10-20T06:11:52.356" v="624" actId="478"/>
          <ac:spMkLst>
            <pc:docMk/>
            <pc:sldMk cId="4029902771" sldId="260"/>
            <ac:spMk id="14" creationId="{2888A994-078D-42B4-8ABC-031B20ED0657}"/>
          </ac:spMkLst>
        </pc:spChg>
        <pc:spChg chg="mod">
          <ac:chgData name="김광우" userId="2a936863-4191-4eac-8abe-ae81b37592ba" providerId="ADAL" clId="{AADC24AD-577C-47FC-A080-1762B0AA4EE2}" dt="2022-10-20T06:12:30.767" v="652" actId="1076"/>
          <ac:spMkLst>
            <pc:docMk/>
            <pc:sldMk cId="4029902771" sldId="260"/>
            <ac:spMk id="15" creationId="{E313ECB2-22FF-4DB4-B157-C1CAC68001CB}"/>
          </ac:spMkLst>
        </pc:spChg>
        <pc:spChg chg="mod">
          <ac:chgData name="김광우" userId="2a936863-4191-4eac-8abe-ae81b37592ba" providerId="ADAL" clId="{AADC24AD-577C-47FC-A080-1762B0AA4EE2}" dt="2022-10-20T06:13:10.867" v="667" actId="1076"/>
          <ac:spMkLst>
            <pc:docMk/>
            <pc:sldMk cId="4029902771" sldId="260"/>
            <ac:spMk id="16" creationId="{EF2AAC5E-02EC-4C60-92F3-65F0DCF78E87}"/>
          </ac:spMkLst>
        </pc:spChg>
        <pc:spChg chg="mod">
          <ac:chgData name="김광우" userId="2a936863-4191-4eac-8abe-ae81b37592ba" providerId="ADAL" clId="{AADC24AD-577C-47FC-A080-1762B0AA4EE2}" dt="2022-10-20T06:12:30.767" v="652" actId="1076"/>
          <ac:spMkLst>
            <pc:docMk/>
            <pc:sldMk cId="4029902771" sldId="260"/>
            <ac:spMk id="17" creationId="{2687E2F2-DD49-4172-A45A-7C942EFD2467}"/>
          </ac:spMkLst>
        </pc:spChg>
        <pc:spChg chg="add mod">
          <ac:chgData name="김광우" userId="2a936863-4191-4eac-8abe-ae81b37592ba" providerId="ADAL" clId="{AADC24AD-577C-47FC-A080-1762B0AA4EE2}" dt="2022-10-20T06:12:30.767" v="652" actId="1076"/>
          <ac:spMkLst>
            <pc:docMk/>
            <pc:sldMk cId="4029902771" sldId="260"/>
            <ac:spMk id="18" creationId="{BD6CC2AA-3119-4906-A24C-E6D4CA03F766}"/>
          </ac:spMkLst>
        </pc:spChg>
        <pc:spChg chg="add mod">
          <ac:chgData name="김광우" userId="2a936863-4191-4eac-8abe-ae81b37592ba" providerId="ADAL" clId="{AADC24AD-577C-47FC-A080-1762B0AA4EE2}" dt="2022-10-20T06:13:05.637" v="664" actId="20577"/>
          <ac:spMkLst>
            <pc:docMk/>
            <pc:sldMk cId="4029902771" sldId="260"/>
            <ac:spMk id="19" creationId="{469528C6-B3D2-475E-A2CD-787E0F86D65A}"/>
          </ac:spMkLst>
        </pc:spChg>
        <pc:spChg chg="add mod">
          <ac:chgData name="김광우" userId="2a936863-4191-4eac-8abe-ae81b37592ba" providerId="ADAL" clId="{AADC24AD-577C-47FC-A080-1762B0AA4EE2}" dt="2022-10-20T06:13:07.402" v="666" actId="20577"/>
          <ac:spMkLst>
            <pc:docMk/>
            <pc:sldMk cId="4029902771" sldId="260"/>
            <ac:spMk id="20" creationId="{9F937D9D-5C5E-4AF3-9E7B-271105C2FEA9}"/>
          </ac:spMkLst>
        </pc:spChg>
        <pc:spChg chg="add mod">
          <ac:chgData name="김광우" userId="2a936863-4191-4eac-8abe-ae81b37592ba" providerId="ADAL" clId="{AADC24AD-577C-47FC-A080-1762B0AA4EE2}" dt="2022-10-20T06:12:58.092" v="660" actId="1076"/>
          <ac:spMkLst>
            <pc:docMk/>
            <pc:sldMk cId="4029902771" sldId="260"/>
            <ac:spMk id="21" creationId="{3D6F5339-C088-4582-BE22-FE8F820C4C5E}"/>
          </ac:spMkLst>
        </pc:spChg>
        <pc:spChg chg="add mod">
          <ac:chgData name="김광우" userId="2a936863-4191-4eac-8abe-ae81b37592ba" providerId="ADAL" clId="{AADC24AD-577C-47FC-A080-1762B0AA4EE2}" dt="2022-10-20T06:13:02.609" v="662" actId="1076"/>
          <ac:spMkLst>
            <pc:docMk/>
            <pc:sldMk cId="4029902771" sldId="260"/>
            <ac:spMk id="22" creationId="{7D55F2ED-2022-4C8B-9DBB-26E0AA90E0CF}"/>
          </ac:spMkLst>
        </pc:spChg>
      </pc:sldChg>
      <pc:sldChg chg="addSp delSp modSp add">
        <pc:chgData name="김광우" userId="2a936863-4191-4eac-8abe-ae81b37592ba" providerId="ADAL" clId="{AADC24AD-577C-47FC-A080-1762B0AA4EE2}" dt="2022-10-20T06:20:50.586" v="864" actId="1076"/>
        <pc:sldMkLst>
          <pc:docMk/>
          <pc:sldMk cId="202952460" sldId="261"/>
        </pc:sldMkLst>
        <pc:spChg chg="mod">
          <ac:chgData name="김광우" userId="2a936863-4191-4eac-8abe-ae81b37592ba" providerId="ADAL" clId="{AADC24AD-577C-47FC-A080-1762B0AA4EE2}" dt="2022-10-20T06:20:40.827" v="863" actId="20577"/>
          <ac:spMkLst>
            <pc:docMk/>
            <pc:sldMk cId="202952460" sldId="261"/>
            <ac:spMk id="3" creationId="{B3575479-7E18-449D-B142-50CA4DE4C7D9}"/>
          </ac:spMkLst>
        </pc:spChg>
        <pc:spChg chg="add mod">
          <ac:chgData name="김광우" userId="2a936863-4191-4eac-8abe-ae81b37592ba" providerId="ADAL" clId="{AADC24AD-577C-47FC-A080-1762B0AA4EE2}" dt="2022-10-20T06:20:50.586" v="864" actId="1076"/>
          <ac:spMkLst>
            <pc:docMk/>
            <pc:sldMk cId="202952460" sldId="261"/>
            <ac:spMk id="4" creationId="{335F81F2-544A-44C1-A661-F1CCF2CED4CD}"/>
          </ac:spMkLst>
        </pc:spChg>
        <pc:spChg chg="add mod">
          <ac:chgData name="김광우" userId="2a936863-4191-4eac-8abe-ae81b37592ba" providerId="ADAL" clId="{AADC24AD-577C-47FC-A080-1762B0AA4EE2}" dt="2022-10-20T06:20:50.586" v="864" actId="1076"/>
          <ac:spMkLst>
            <pc:docMk/>
            <pc:sldMk cId="202952460" sldId="261"/>
            <ac:spMk id="12" creationId="{D70B1990-5E12-47F0-9448-4044AB7042C8}"/>
          </ac:spMkLst>
        </pc:spChg>
        <pc:spChg chg="add mod">
          <ac:chgData name="김광우" userId="2a936863-4191-4eac-8abe-ae81b37592ba" providerId="ADAL" clId="{AADC24AD-577C-47FC-A080-1762B0AA4EE2}" dt="2022-10-20T06:20:50.586" v="864" actId="1076"/>
          <ac:spMkLst>
            <pc:docMk/>
            <pc:sldMk cId="202952460" sldId="261"/>
            <ac:spMk id="13" creationId="{4C07BBEF-B622-4A2D-999E-3CEB4A82CED5}"/>
          </ac:spMkLst>
        </pc:spChg>
        <pc:spChg chg="add mod">
          <ac:chgData name="김광우" userId="2a936863-4191-4eac-8abe-ae81b37592ba" providerId="ADAL" clId="{AADC24AD-577C-47FC-A080-1762B0AA4EE2}" dt="2022-10-20T06:20:50.586" v="864" actId="1076"/>
          <ac:spMkLst>
            <pc:docMk/>
            <pc:sldMk cId="202952460" sldId="261"/>
            <ac:spMk id="14" creationId="{709AA66E-D405-4051-BC8D-BD9941937341}"/>
          </ac:spMkLst>
        </pc:spChg>
        <pc:spChg chg="del">
          <ac:chgData name="김광우" userId="2a936863-4191-4eac-8abe-ae81b37592ba" providerId="ADAL" clId="{AADC24AD-577C-47FC-A080-1762B0AA4EE2}" dt="2022-10-20T06:13:57.054" v="697" actId="478"/>
          <ac:spMkLst>
            <pc:docMk/>
            <pc:sldMk cId="202952460" sldId="261"/>
            <ac:spMk id="15" creationId="{E313ECB2-22FF-4DB4-B157-C1CAC68001CB}"/>
          </ac:spMkLst>
        </pc:spChg>
        <pc:spChg chg="del">
          <ac:chgData name="김광우" userId="2a936863-4191-4eac-8abe-ae81b37592ba" providerId="ADAL" clId="{AADC24AD-577C-47FC-A080-1762B0AA4EE2}" dt="2022-10-20T06:13:58.248" v="698" actId="478"/>
          <ac:spMkLst>
            <pc:docMk/>
            <pc:sldMk cId="202952460" sldId="261"/>
            <ac:spMk id="16" creationId="{EF2AAC5E-02EC-4C60-92F3-65F0DCF78E87}"/>
          </ac:spMkLst>
        </pc:spChg>
        <pc:spChg chg="del">
          <ac:chgData name="김광우" userId="2a936863-4191-4eac-8abe-ae81b37592ba" providerId="ADAL" clId="{AADC24AD-577C-47FC-A080-1762B0AA4EE2}" dt="2022-10-20T06:13:56.394" v="696" actId="478"/>
          <ac:spMkLst>
            <pc:docMk/>
            <pc:sldMk cId="202952460" sldId="261"/>
            <ac:spMk id="17" creationId="{2687E2F2-DD49-4172-A45A-7C942EFD2467}"/>
          </ac:spMkLst>
        </pc:spChg>
        <pc:spChg chg="add del mod">
          <ac:chgData name="김광우" userId="2a936863-4191-4eac-8abe-ae81b37592ba" providerId="ADAL" clId="{AADC24AD-577C-47FC-A080-1762B0AA4EE2}" dt="2022-10-20T06:20:50.586" v="864" actId="1076"/>
          <ac:spMkLst>
            <pc:docMk/>
            <pc:sldMk cId="202952460" sldId="261"/>
            <ac:spMk id="18" creationId="{BD6CC2AA-3119-4906-A24C-E6D4CA03F766}"/>
          </ac:spMkLst>
        </pc:spChg>
        <pc:spChg chg="del">
          <ac:chgData name="김광우" userId="2a936863-4191-4eac-8abe-ae81b37592ba" providerId="ADAL" clId="{AADC24AD-577C-47FC-A080-1762B0AA4EE2}" dt="2022-10-20T06:13:56.394" v="696" actId="478"/>
          <ac:spMkLst>
            <pc:docMk/>
            <pc:sldMk cId="202952460" sldId="261"/>
            <ac:spMk id="19" creationId="{469528C6-B3D2-475E-A2CD-787E0F86D65A}"/>
          </ac:spMkLst>
        </pc:spChg>
        <pc:spChg chg="del">
          <ac:chgData name="김광우" userId="2a936863-4191-4eac-8abe-ae81b37592ba" providerId="ADAL" clId="{AADC24AD-577C-47FC-A080-1762B0AA4EE2}" dt="2022-10-20T06:13:56.394" v="696" actId="478"/>
          <ac:spMkLst>
            <pc:docMk/>
            <pc:sldMk cId="202952460" sldId="261"/>
            <ac:spMk id="20" creationId="{9F937D9D-5C5E-4AF3-9E7B-271105C2FEA9}"/>
          </ac:spMkLst>
        </pc:spChg>
        <pc:spChg chg="del">
          <ac:chgData name="김광우" userId="2a936863-4191-4eac-8abe-ae81b37592ba" providerId="ADAL" clId="{AADC24AD-577C-47FC-A080-1762B0AA4EE2}" dt="2022-10-20T06:14:38.360" v="737" actId="478"/>
          <ac:spMkLst>
            <pc:docMk/>
            <pc:sldMk cId="202952460" sldId="261"/>
            <ac:spMk id="21" creationId="{3D6F5339-C088-4582-BE22-FE8F820C4C5E}"/>
          </ac:spMkLst>
        </pc:spChg>
        <pc:spChg chg="del mod">
          <ac:chgData name="김광우" userId="2a936863-4191-4eac-8abe-ae81b37592ba" providerId="ADAL" clId="{AADC24AD-577C-47FC-A080-1762B0AA4EE2}" dt="2022-10-20T06:14:46.076" v="745"/>
          <ac:spMkLst>
            <pc:docMk/>
            <pc:sldMk cId="202952460" sldId="261"/>
            <ac:spMk id="22" creationId="{7D55F2ED-2022-4C8B-9DBB-26E0AA90E0CF}"/>
          </ac:spMkLst>
        </pc:spChg>
        <pc:spChg chg="add mod">
          <ac:chgData name="김광우" userId="2a936863-4191-4eac-8abe-ae81b37592ba" providerId="ADAL" clId="{AADC24AD-577C-47FC-A080-1762B0AA4EE2}" dt="2022-10-20T06:20:50.586" v="864" actId="1076"/>
          <ac:spMkLst>
            <pc:docMk/>
            <pc:sldMk cId="202952460" sldId="261"/>
            <ac:spMk id="23" creationId="{F86D0110-D09D-4056-A466-F8E173705B3E}"/>
          </ac:spMkLst>
        </pc:spChg>
      </pc:sldChg>
      <pc:sldChg chg="modSp add del">
        <pc:chgData name="김광우" userId="2a936863-4191-4eac-8abe-ae81b37592ba" providerId="ADAL" clId="{AADC24AD-577C-47FC-A080-1762B0AA4EE2}" dt="2022-10-20T06:19:06.512" v="800" actId="2696"/>
        <pc:sldMkLst>
          <pc:docMk/>
          <pc:sldMk cId="4133946028" sldId="262"/>
        </pc:sldMkLst>
        <pc:spChg chg="mod">
          <ac:chgData name="김광우" userId="2a936863-4191-4eac-8abe-ae81b37592ba" providerId="ADAL" clId="{AADC24AD-577C-47FC-A080-1762B0AA4EE2}" dt="2022-10-20T06:17:43.245" v="799" actId="20577"/>
          <ac:spMkLst>
            <pc:docMk/>
            <pc:sldMk cId="4133946028" sldId="262"/>
            <ac:spMk id="2" creationId="{6DCA70EB-71FC-4384-8673-A16700BF8435}"/>
          </ac:spMkLst>
        </pc:spChg>
      </pc:sldChg>
      <pc:sldChg chg="addSp delSp modSp add">
        <pc:chgData name="김광우" userId="2a936863-4191-4eac-8abe-ae81b37592ba" providerId="ADAL" clId="{AADC24AD-577C-47FC-A080-1762B0AA4EE2}" dt="2022-10-20T06:58:28.514" v="1097" actId="1076"/>
        <pc:sldMkLst>
          <pc:docMk/>
          <pc:sldMk cId="4191930908" sldId="262"/>
        </pc:sldMkLst>
        <pc:spChg chg="mod">
          <ac:chgData name="김광우" userId="2a936863-4191-4eac-8abe-ae81b37592ba" providerId="ADAL" clId="{AADC24AD-577C-47FC-A080-1762B0AA4EE2}" dt="2022-10-20T06:32:16.620" v="870" actId="20577"/>
          <ac:spMkLst>
            <pc:docMk/>
            <pc:sldMk cId="4191930908" sldId="262"/>
            <ac:spMk id="2" creationId="{6DCA70EB-71FC-4384-8673-A16700BF8435}"/>
          </ac:spMkLst>
        </pc:spChg>
        <pc:spChg chg="mod">
          <ac:chgData name="김광우" userId="2a936863-4191-4eac-8abe-ae81b37592ba" providerId="ADAL" clId="{AADC24AD-577C-47FC-A080-1762B0AA4EE2}" dt="2022-10-20T06:42:59.908" v="1092" actId="20577"/>
          <ac:spMkLst>
            <pc:docMk/>
            <pc:sldMk cId="4191930908" sldId="262"/>
            <ac:spMk id="3" creationId="{B3575479-7E18-449D-B142-50CA4DE4C7D9}"/>
          </ac:spMkLst>
        </pc:spChg>
        <pc:spChg chg="del">
          <ac:chgData name="김광우" userId="2a936863-4191-4eac-8abe-ae81b37592ba" providerId="ADAL" clId="{AADC24AD-577C-47FC-A080-1762B0AA4EE2}" dt="2022-10-20T06:32:20.154" v="871" actId="478"/>
          <ac:spMkLst>
            <pc:docMk/>
            <pc:sldMk cId="4191930908" sldId="262"/>
            <ac:spMk id="4" creationId="{335F81F2-544A-44C1-A661-F1CCF2CED4CD}"/>
          </ac:spMkLst>
        </pc:spChg>
        <pc:spChg chg="del">
          <ac:chgData name="김광우" userId="2a936863-4191-4eac-8abe-ae81b37592ba" providerId="ADAL" clId="{AADC24AD-577C-47FC-A080-1762B0AA4EE2}" dt="2022-10-20T06:32:20.154" v="871" actId="478"/>
          <ac:spMkLst>
            <pc:docMk/>
            <pc:sldMk cId="4191930908" sldId="262"/>
            <ac:spMk id="12" creationId="{D70B1990-5E12-47F0-9448-4044AB7042C8}"/>
          </ac:spMkLst>
        </pc:spChg>
        <pc:spChg chg="del">
          <ac:chgData name="김광우" userId="2a936863-4191-4eac-8abe-ae81b37592ba" providerId="ADAL" clId="{AADC24AD-577C-47FC-A080-1762B0AA4EE2}" dt="2022-10-20T06:32:20.154" v="871" actId="478"/>
          <ac:spMkLst>
            <pc:docMk/>
            <pc:sldMk cId="4191930908" sldId="262"/>
            <ac:spMk id="13" creationId="{4C07BBEF-B622-4A2D-999E-3CEB4A82CED5}"/>
          </ac:spMkLst>
        </pc:spChg>
        <pc:spChg chg="del">
          <ac:chgData name="김광우" userId="2a936863-4191-4eac-8abe-ae81b37592ba" providerId="ADAL" clId="{AADC24AD-577C-47FC-A080-1762B0AA4EE2}" dt="2022-10-20T06:32:20.154" v="871" actId="478"/>
          <ac:spMkLst>
            <pc:docMk/>
            <pc:sldMk cId="4191930908" sldId="262"/>
            <ac:spMk id="14" creationId="{709AA66E-D405-4051-BC8D-BD9941937341}"/>
          </ac:spMkLst>
        </pc:spChg>
        <pc:spChg chg="del">
          <ac:chgData name="김광우" userId="2a936863-4191-4eac-8abe-ae81b37592ba" providerId="ADAL" clId="{AADC24AD-577C-47FC-A080-1762B0AA4EE2}" dt="2022-10-20T06:32:20.154" v="871" actId="478"/>
          <ac:spMkLst>
            <pc:docMk/>
            <pc:sldMk cId="4191930908" sldId="262"/>
            <ac:spMk id="18" creationId="{BD6CC2AA-3119-4906-A24C-E6D4CA03F766}"/>
          </ac:spMkLst>
        </pc:spChg>
        <pc:spChg chg="del">
          <ac:chgData name="김광우" userId="2a936863-4191-4eac-8abe-ae81b37592ba" providerId="ADAL" clId="{AADC24AD-577C-47FC-A080-1762B0AA4EE2}" dt="2022-10-20T06:32:20.154" v="871" actId="478"/>
          <ac:spMkLst>
            <pc:docMk/>
            <pc:sldMk cId="4191930908" sldId="262"/>
            <ac:spMk id="23" creationId="{F86D0110-D09D-4056-A466-F8E173705B3E}"/>
          </ac:spMkLst>
        </pc:spChg>
        <pc:picChg chg="add mod">
          <ac:chgData name="김광우" userId="2a936863-4191-4eac-8abe-ae81b37592ba" providerId="ADAL" clId="{AADC24AD-577C-47FC-A080-1762B0AA4EE2}" dt="2022-10-20T06:58:28.514" v="1097" actId="1076"/>
          <ac:picMkLst>
            <pc:docMk/>
            <pc:sldMk cId="4191930908" sldId="262"/>
            <ac:picMk id="5" creationId="{05A74481-F945-44AA-BF99-FED74309A7A6}"/>
          </ac:picMkLst>
        </pc:picChg>
      </pc:sldChg>
      <pc:sldChg chg="delSp modSp add">
        <pc:chgData name="김광우" userId="2a936863-4191-4eac-8abe-ae81b37592ba" providerId="ADAL" clId="{AADC24AD-577C-47FC-A080-1762B0AA4EE2}" dt="2022-10-20T07:04:24.304" v="1102"/>
        <pc:sldMkLst>
          <pc:docMk/>
          <pc:sldMk cId="9971711" sldId="263"/>
        </pc:sldMkLst>
        <pc:spChg chg="mod">
          <ac:chgData name="김광우" userId="2a936863-4191-4eac-8abe-ae81b37592ba" providerId="ADAL" clId="{AADC24AD-577C-47FC-A080-1762B0AA4EE2}" dt="2022-10-20T07:04:24.304" v="1102"/>
          <ac:spMkLst>
            <pc:docMk/>
            <pc:sldMk cId="9971711" sldId="263"/>
            <ac:spMk id="3" creationId="{B3575479-7E18-449D-B142-50CA4DE4C7D9}"/>
          </ac:spMkLst>
        </pc:spChg>
        <pc:picChg chg="del">
          <ac:chgData name="김광우" userId="2a936863-4191-4eac-8abe-ae81b37592ba" providerId="ADAL" clId="{AADC24AD-577C-47FC-A080-1762B0AA4EE2}" dt="2022-10-20T07:03:54.298" v="1099" actId="478"/>
          <ac:picMkLst>
            <pc:docMk/>
            <pc:sldMk cId="9971711" sldId="263"/>
            <ac:picMk id="5" creationId="{05A74481-F945-44AA-BF99-FED74309A7A6}"/>
          </ac:picMkLst>
        </pc:picChg>
      </pc:sldChg>
      <pc:sldChg chg="addSp delSp modSp add">
        <pc:chgData name="김광우" userId="2a936863-4191-4eac-8abe-ae81b37592ba" providerId="ADAL" clId="{AADC24AD-577C-47FC-A080-1762B0AA4EE2}" dt="2022-10-20T10:45:11.123" v="1164" actId="20577"/>
        <pc:sldMkLst>
          <pc:docMk/>
          <pc:sldMk cId="275072056" sldId="264"/>
        </pc:sldMkLst>
        <pc:spChg chg="mod">
          <ac:chgData name="김광우" userId="2a936863-4191-4eac-8abe-ae81b37592ba" providerId="ADAL" clId="{AADC24AD-577C-47FC-A080-1762B0AA4EE2}" dt="2022-10-20T10:45:11.123" v="1164" actId="20577"/>
          <ac:spMkLst>
            <pc:docMk/>
            <pc:sldMk cId="275072056" sldId="264"/>
            <ac:spMk id="2" creationId="{6DCA70EB-71FC-4384-8673-A16700BF8435}"/>
          </ac:spMkLst>
        </pc:spChg>
        <pc:spChg chg="del">
          <ac:chgData name="김광우" userId="2a936863-4191-4eac-8abe-ae81b37592ba" providerId="ADAL" clId="{AADC24AD-577C-47FC-A080-1762B0AA4EE2}" dt="2022-10-20T10:34:12.427" v="1104" actId="478"/>
          <ac:spMkLst>
            <pc:docMk/>
            <pc:sldMk cId="275072056" sldId="264"/>
            <ac:spMk id="3" creationId="{B3575479-7E18-449D-B142-50CA4DE4C7D9}"/>
          </ac:spMkLst>
        </pc:spChg>
        <pc:spChg chg="add del mod">
          <ac:chgData name="김광우" userId="2a936863-4191-4eac-8abe-ae81b37592ba" providerId="ADAL" clId="{AADC24AD-577C-47FC-A080-1762B0AA4EE2}" dt="2022-10-20T10:34:26.366" v="1135" actId="478"/>
          <ac:spMkLst>
            <pc:docMk/>
            <pc:sldMk cId="275072056" sldId="264"/>
            <ac:spMk id="5" creationId="{26E249C1-8DEC-4DA5-A492-3600AB611742}"/>
          </ac:spMkLst>
        </pc:spChg>
        <pc:picChg chg="add del mod">
          <ac:chgData name="김광우" userId="2a936863-4191-4eac-8abe-ae81b37592ba" providerId="ADAL" clId="{AADC24AD-577C-47FC-A080-1762B0AA4EE2}" dt="2022-10-20T10:36:24.770" v="1140" actId="478"/>
          <ac:picMkLst>
            <pc:docMk/>
            <pc:sldMk cId="275072056" sldId="264"/>
            <ac:picMk id="6" creationId="{CAEF3911-1F5F-4F6B-BD80-ED99658C74C0}"/>
          </ac:picMkLst>
        </pc:picChg>
        <pc:picChg chg="add mod">
          <ac:chgData name="김광우" userId="2a936863-4191-4eac-8abe-ae81b37592ba" providerId="ADAL" clId="{AADC24AD-577C-47FC-A080-1762B0AA4EE2}" dt="2022-10-20T10:37:03.778" v="1149" actId="1076"/>
          <ac:picMkLst>
            <pc:docMk/>
            <pc:sldMk cId="275072056" sldId="264"/>
            <ac:picMk id="7" creationId="{32C78526-53EB-488C-A8A6-5F9C81C50280}"/>
          </ac:picMkLst>
        </pc:picChg>
        <pc:picChg chg="add mod">
          <ac:chgData name="김광우" userId="2a936863-4191-4eac-8abe-ae81b37592ba" providerId="ADAL" clId="{AADC24AD-577C-47FC-A080-1762B0AA4EE2}" dt="2022-10-20T10:37:05.102" v="1150" actId="1076"/>
          <ac:picMkLst>
            <pc:docMk/>
            <pc:sldMk cId="275072056" sldId="264"/>
            <ac:picMk id="8" creationId="{855B21C5-A578-428D-8815-B2277DD604B9}"/>
          </ac:picMkLst>
        </pc:picChg>
      </pc:sldChg>
      <pc:sldChg chg="addSp delSp modSp add">
        <pc:chgData name="김광우" userId="2a936863-4191-4eac-8abe-ae81b37592ba" providerId="ADAL" clId="{AADC24AD-577C-47FC-A080-1762B0AA4EE2}" dt="2022-10-20T10:45:33.250" v="1182" actId="1076"/>
        <pc:sldMkLst>
          <pc:docMk/>
          <pc:sldMk cId="1530086273" sldId="265"/>
        </pc:sldMkLst>
        <pc:spChg chg="mod">
          <ac:chgData name="김광우" userId="2a936863-4191-4eac-8abe-ae81b37592ba" providerId="ADAL" clId="{AADC24AD-577C-47FC-A080-1762B0AA4EE2}" dt="2022-10-20T10:45:15.578" v="1175" actId="20577"/>
          <ac:spMkLst>
            <pc:docMk/>
            <pc:sldMk cId="1530086273" sldId="265"/>
            <ac:spMk id="2" creationId="{22DA5631-0F11-48F6-BEAE-C35F7ADE0A5A}"/>
          </ac:spMkLst>
        </pc:spChg>
        <pc:spChg chg="del">
          <ac:chgData name="김광우" userId="2a936863-4191-4eac-8abe-ae81b37592ba" providerId="ADAL" clId="{AADC24AD-577C-47FC-A080-1762B0AA4EE2}" dt="2022-10-20T10:45:17.740" v="1176" actId="478"/>
          <ac:spMkLst>
            <pc:docMk/>
            <pc:sldMk cId="1530086273" sldId="265"/>
            <ac:spMk id="3" creationId="{CF2392AB-49A0-4241-9B89-73767326F0C9}"/>
          </ac:spMkLst>
        </pc:spChg>
        <pc:picChg chg="add mod">
          <ac:chgData name="김광우" userId="2a936863-4191-4eac-8abe-ae81b37592ba" providerId="ADAL" clId="{AADC24AD-577C-47FC-A080-1762B0AA4EE2}" dt="2022-10-20T10:45:33.250" v="1182" actId="1076"/>
          <ac:picMkLst>
            <pc:docMk/>
            <pc:sldMk cId="1530086273" sldId="265"/>
            <ac:picMk id="4" creationId="{914059B5-8C0A-4654-82B3-B34672FEB016}"/>
          </ac:picMkLst>
        </pc:picChg>
      </pc:sldChg>
      <pc:sldChg chg="addSp delSp modSp add">
        <pc:chgData name="김광우" userId="2a936863-4191-4eac-8abe-ae81b37592ba" providerId="ADAL" clId="{AADC24AD-577C-47FC-A080-1762B0AA4EE2}" dt="2022-10-20T10:52:03.630" v="1245" actId="20577"/>
        <pc:sldMkLst>
          <pc:docMk/>
          <pc:sldMk cId="1148375069" sldId="266"/>
        </pc:sldMkLst>
        <pc:spChg chg="add mod">
          <ac:chgData name="김광우" userId="2a936863-4191-4eac-8abe-ae81b37592ba" providerId="ADAL" clId="{AADC24AD-577C-47FC-A080-1762B0AA4EE2}" dt="2022-10-20T10:52:03.630" v="1245" actId="20577"/>
          <ac:spMkLst>
            <pc:docMk/>
            <pc:sldMk cId="1148375069" sldId="266"/>
            <ac:spMk id="5" creationId="{5F19E22D-0CF1-45C3-A7BF-4C6CAECA5B0B}"/>
          </ac:spMkLst>
        </pc:spChg>
        <pc:picChg chg="add">
          <ac:chgData name="김광우" userId="2a936863-4191-4eac-8abe-ae81b37592ba" providerId="ADAL" clId="{AADC24AD-577C-47FC-A080-1762B0AA4EE2}" dt="2022-10-20T10:50:02.668" v="1185"/>
          <ac:picMkLst>
            <pc:docMk/>
            <pc:sldMk cId="1148375069" sldId="266"/>
            <ac:picMk id="3" creationId="{81C94DA1-1844-47BD-93AF-FCE5473C65FF}"/>
          </ac:picMkLst>
        </pc:picChg>
        <pc:picChg chg="del">
          <ac:chgData name="김광우" userId="2a936863-4191-4eac-8abe-ae81b37592ba" providerId="ADAL" clId="{AADC24AD-577C-47FC-A080-1762B0AA4EE2}" dt="2022-10-20T10:50:02.264" v="1184" actId="478"/>
          <ac:picMkLst>
            <pc:docMk/>
            <pc:sldMk cId="1148375069" sldId="266"/>
            <ac:picMk id="4" creationId="{914059B5-8C0A-4654-82B3-B34672FEB016}"/>
          </ac:picMkLst>
        </pc:picChg>
      </pc:sldChg>
      <pc:sldChg chg="addSp delSp modSp add">
        <pc:chgData name="김광우" userId="2a936863-4191-4eac-8abe-ae81b37592ba" providerId="ADAL" clId="{AADC24AD-577C-47FC-A080-1762B0AA4EE2}" dt="2022-10-20T11:13:34.419" v="1266" actId="1076"/>
        <pc:sldMkLst>
          <pc:docMk/>
          <pc:sldMk cId="1449645714" sldId="267"/>
        </pc:sldMkLst>
        <pc:spChg chg="del">
          <ac:chgData name="김광우" userId="2a936863-4191-4eac-8abe-ae81b37592ba" providerId="ADAL" clId="{AADC24AD-577C-47FC-A080-1762B0AA4EE2}" dt="2022-10-20T11:11:11.353" v="1248" actId="478"/>
          <ac:spMkLst>
            <pc:docMk/>
            <pc:sldMk cId="1449645714" sldId="267"/>
            <ac:spMk id="5" creationId="{5F19E22D-0CF1-45C3-A7BF-4C6CAECA5B0B}"/>
          </ac:spMkLst>
        </pc:spChg>
        <pc:spChg chg="add mod">
          <ac:chgData name="김광우" userId="2a936863-4191-4eac-8abe-ae81b37592ba" providerId="ADAL" clId="{AADC24AD-577C-47FC-A080-1762B0AA4EE2}" dt="2022-10-20T11:13:34.419" v="1266" actId="1076"/>
          <ac:spMkLst>
            <pc:docMk/>
            <pc:sldMk cId="1449645714" sldId="267"/>
            <ac:spMk id="6" creationId="{3D1DD270-8862-416E-91A6-F95CA206E8E2}"/>
          </ac:spMkLst>
        </pc:spChg>
        <pc:picChg chg="del">
          <ac:chgData name="김광우" userId="2a936863-4191-4eac-8abe-ae81b37592ba" providerId="ADAL" clId="{AADC24AD-577C-47FC-A080-1762B0AA4EE2}" dt="2022-10-20T11:11:10.578" v="1247" actId="478"/>
          <ac:picMkLst>
            <pc:docMk/>
            <pc:sldMk cId="1449645714" sldId="267"/>
            <ac:picMk id="3" creationId="{81C94DA1-1844-47BD-93AF-FCE5473C65FF}"/>
          </ac:picMkLst>
        </pc:picChg>
        <pc:picChg chg="add mod">
          <ac:chgData name="김광우" userId="2a936863-4191-4eac-8abe-ae81b37592ba" providerId="ADAL" clId="{AADC24AD-577C-47FC-A080-1762B0AA4EE2}" dt="2022-10-20T11:13:24.485" v="1260" actId="1076"/>
          <ac:picMkLst>
            <pc:docMk/>
            <pc:sldMk cId="1449645714" sldId="267"/>
            <ac:picMk id="4" creationId="{4C852330-79F2-41F8-802B-0FCCC0A4A743}"/>
          </ac:picMkLst>
        </pc:picChg>
      </pc:sldChg>
      <pc:sldChg chg="addSp delSp modSp add">
        <pc:chgData name="김광우" userId="2a936863-4191-4eac-8abe-ae81b37592ba" providerId="ADAL" clId="{AADC24AD-577C-47FC-A080-1762B0AA4EE2}" dt="2022-10-20T12:04:37.370" v="1275" actId="1076"/>
        <pc:sldMkLst>
          <pc:docMk/>
          <pc:sldMk cId="579759627" sldId="268"/>
        </pc:sldMkLst>
        <pc:spChg chg="del">
          <ac:chgData name="김광우" userId="2a936863-4191-4eac-8abe-ae81b37592ba" providerId="ADAL" clId="{AADC24AD-577C-47FC-A080-1762B0AA4EE2}" dt="2022-10-20T11:27:22.717" v="1269" actId="478"/>
          <ac:spMkLst>
            <pc:docMk/>
            <pc:sldMk cId="579759627" sldId="268"/>
            <ac:spMk id="6" creationId="{3D1DD270-8862-416E-91A6-F95CA206E8E2}"/>
          </ac:spMkLst>
        </pc:spChg>
        <pc:picChg chg="add mod">
          <ac:chgData name="김광우" userId="2a936863-4191-4eac-8abe-ae81b37592ba" providerId="ADAL" clId="{AADC24AD-577C-47FC-A080-1762B0AA4EE2}" dt="2022-10-20T12:04:37.370" v="1275" actId="1076"/>
          <ac:picMkLst>
            <pc:docMk/>
            <pc:sldMk cId="579759627" sldId="268"/>
            <ac:picMk id="3" creationId="{42EAE7A8-3CA2-4807-B6CD-DDB8F0B50553}"/>
          </ac:picMkLst>
        </pc:picChg>
        <pc:picChg chg="del">
          <ac:chgData name="김광우" userId="2a936863-4191-4eac-8abe-ae81b37592ba" providerId="ADAL" clId="{AADC24AD-577C-47FC-A080-1762B0AA4EE2}" dt="2022-10-20T11:27:20.014" v="1268" actId="478"/>
          <ac:picMkLst>
            <pc:docMk/>
            <pc:sldMk cId="579759627" sldId="268"/>
            <ac:picMk id="4" creationId="{4C852330-79F2-41F8-802B-0FCCC0A4A7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8F2C-F651-4F25-9FDB-75A5DC93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F7FC2-71FA-4458-AF95-2F11D684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0A598-24D8-4E74-89AA-42F52CF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4FB2D-FF28-493E-9AFF-184F482D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05795-2282-4A53-962D-13D9A3A9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735A-870B-48A5-89C8-92BE7F6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6FF60-71A0-4D98-A603-4A102C2BB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EAA92-604C-4C85-B41E-FDE1813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9D11E-7954-454C-BA33-F97027B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FC5B8-0754-4587-967A-3C17D621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4AAA7-725A-4FBC-9E57-C76EE1FBF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6E507-BE76-43D8-A537-0450DE08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49FBD-0F3F-458E-9FDB-C502CBB7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614C-064B-4B1D-84C9-BA56EFDD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A52FB-73E0-498B-A077-5F6D8A9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4B0BA-D441-4384-B548-2879C17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D4DBB-903B-4A99-9CA7-6DB9B1B2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3660-5C8B-4ACD-93E0-8B1252AE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07C8-215F-4341-993A-F01CB83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990E9-0799-4497-93AF-2B3DFDBA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A0EE-FCA3-42D6-9432-B3D2A33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A419E-BB1B-48D0-A9C5-0B4836DD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B156C-57FD-4C1B-BE19-510F2BC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BAD1-B3D5-4A7A-9B43-0C5D137F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02CE3-2C0E-45C1-89E4-D3B746B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7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4C1E-1EC1-444B-BE0E-70EEE677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76B15-0F69-41AF-BD2F-B1074056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FE4C7-AC27-4A91-9AC9-7E350D4F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46DF5-C593-408A-8AB4-CD0C6F97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3A5F3-A2D6-439A-B2B5-13AE1E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6D26D-9620-4EBA-AF49-1B9DCC76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8D42-5D89-4E44-82AB-68C5A611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55321-42EC-4AAB-85DF-D52A94DA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A8C6C-63E2-4CCA-8B78-6B378507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EEC1F-420A-46BF-8796-CC89EB30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A3058-8F48-4B07-8999-DBEFF9BDA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F4C52-9C31-489E-86B2-9AD1500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ADACBD-74DA-4821-B673-4751A9FD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4ECED-D4AE-4D4C-B70F-18FE50FC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24813-E487-4295-805C-C85F3B3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E7A53-B503-42D5-9E9F-04AAA342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75070-2DB4-4861-9670-B4B7398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43FDA-FD8F-490D-B410-7D5754C7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5677D5-DABA-4F1E-BE7C-825A6B4B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9D5F4-16E4-4B05-BE03-A5CF4A4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57025-DA89-4290-B37D-BB2EC3D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3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4B77-54FF-4CAC-AD4C-2AEC192F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FD87D-98C5-4136-9732-71F91C9D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09123-ABD1-462A-A4C1-49DE9D12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859A5-9D00-4815-B3DF-7BCA2140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F7049-930F-4691-8E1C-98600BCD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CE724-4BE8-4A7F-9B9E-F633E86B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6225-AF1A-4BCE-92C7-12CD979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B5E7C-A27B-4C25-B94F-3D72A3B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6EF7B-BDFD-4516-8610-FCA251F7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ED90D-C8ED-491D-970E-77417758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DCC19-F575-4DDB-998D-749720B0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949ED-795C-4E0F-B060-765BA1E9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1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ADFEA4-A6BB-40C2-AF2F-BB706CB6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D6A90-B5DA-41CC-9766-CB9BCED0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7D31F-34CD-4E14-9470-01D6206CB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80B4-1AC7-47E3-A1EE-7F1C88B4F5A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B126A-CCA6-4DD4-A658-734F2DDE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56401-FF39-43B2-BF3D-CC9E9753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0B84A-181F-49A4-83FB-45A03602A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Ensemble dimensionality reduction and feature gene extraction for single-cell RNA-seq 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CEA15-A402-4521-9CAB-F884FECD7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Oct. 21,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1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5631-0F11-48F6-BEAE-C35F7ADE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059B5-8C0A-4654-82B3-B34672FE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83" y="1684792"/>
            <a:ext cx="7567633" cy="48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5631-0F11-48F6-BEAE-C35F7ADE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94DA1-1844-47BD-93AF-FCE5473C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2" y="1741023"/>
            <a:ext cx="10333615" cy="33759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19E22D-0CF1-45C3-A7BF-4C6CAECA5B0B}"/>
              </a:ext>
            </a:extLst>
          </p:cNvPr>
          <p:cNvSpPr/>
          <p:nvPr/>
        </p:nvSpPr>
        <p:spPr>
          <a:xfrm>
            <a:off x="1113573" y="5308265"/>
            <a:ext cx="2456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Cortex dataset</a:t>
            </a:r>
          </a:p>
          <a:p>
            <a:r>
              <a:rPr lang="en-US" altLang="ko-KR" dirty="0"/>
              <a:t>ASW: 0.62, 0.59, 0.50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3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5631-0F11-48F6-BEAE-C35F7ADE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852330-79F2-41F8-802B-0FCCC0A4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79" y="1301656"/>
            <a:ext cx="8262242" cy="46657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1DD270-8862-416E-91A6-F95CA206E8E2}"/>
              </a:ext>
            </a:extLst>
          </p:cNvPr>
          <p:cNvSpPr/>
          <p:nvPr/>
        </p:nvSpPr>
        <p:spPr>
          <a:xfrm>
            <a:off x="2275114" y="6123543"/>
            <a:ext cx="991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EDGE showed promising results in maintaining hierarchical structures of cells.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64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5631-0F11-48F6-BEAE-C35F7ADE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EAE7A8-3CA2-4807-B6CD-DDB8F0B5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25" y="1690688"/>
            <a:ext cx="9894149" cy="45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D1276-2FF1-4261-83E1-00A2CAC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The dimensionality reduction methods consist of two major types, linear and nonlinear techniques.</a:t>
            </a:r>
          </a:p>
          <a:p>
            <a:r>
              <a:rPr lang="en-US" altLang="ko-KR" dirty="0"/>
              <a:t>PCA -&gt; overcrowding representation</a:t>
            </a:r>
          </a:p>
          <a:p>
            <a:r>
              <a:rPr lang="en-US" altLang="ko-KR" dirty="0"/>
              <a:t>t-SNE -&gt; suffering from losing the global geometry</a:t>
            </a:r>
          </a:p>
          <a:p>
            <a:r>
              <a:rPr lang="en-US" altLang="ko-KR" dirty="0"/>
              <a:t>UMAP -&gt; inefficient</a:t>
            </a:r>
          </a:p>
          <a:p>
            <a:r>
              <a:rPr lang="en-US" altLang="ko-KR" dirty="0"/>
              <a:t>Ensemble Dimensionality reduction and feature Gene Extraction (EDGE) -&gt; DR and feature gene identification,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2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Similarity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75479-7E18-449D-B142-50CA4DE4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Randomly select B genes out of all genes</a:t>
            </a:r>
          </a:p>
          <a:p>
            <a:r>
              <a:rPr lang="en-US" altLang="ko-KR" dirty="0"/>
              <a:t>Randomly pick a gene-specific threshold within the range of all values of gene expression matrix</a:t>
            </a:r>
          </a:p>
          <a:p>
            <a:r>
              <a:rPr lang="en-US" altLang="ko-KR" dirty="0"/>
              <a:t>Calculate a </a:t>
            </a:r>
            <a:r>
              <a:rPr lang="en-US" altLang="ko-KR" i="1" dirty="0"/>
              <a:t>sketch</a:t>
            </a:r>
            <a:r>
              <a:rPr lang="en-US" altLang="ko-KR" dirty="0"/>
              <a:t> vector V for each cell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8445B1-5A6A-442C-AE49-5E059C57B58D}"/>
              </a:ext>
            </a:extLst>
          </p:cNvPr>
          <p:cNvSpPr/>
          <p:nvPr/>
        </p:nvSpPr>
        <p:spPr>
          <a:xfrm>
            <a:off x="5005251" y="4130403"/>
            <a:ext cx="2181497" cy="218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15B94D-421E-49C7-946D-7F097A4B0AE0}"/>
              </a:ext>
            </a:extLst>
          </p:cNvPr>
          <p:cNvSpPr/>
          <p:nvPr/>
        </p:nvSpPr>
        <p:spPr>
          <a:xfrm>
            <a:off x="5301343" y="3950469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12C616-FE53-4776-9472-8A1E614F5200}"/>
              </a:ext>
            </a:extLst>
          </p:cNvPr>
          <p:cNvSpPr/>
          <p:nvPr/>
        </p:nvSpPr>
        <p:spPr>
          <a:xfrm>
            <a:off x="6472646" y="3950470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9BA6F8-C838-4296-B65C-084B74980A53}"/>
              </a:ext>
            </a:extLst>
          </p:cNvPr>
          <p:cNvSpPr/>
          <p:nvPr/>
        </p:nvSpPr>
        <p:spPr>
          <a:xfrm>
            <a:off x="5836921" y="3950469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B6BAAE-ECC2-4C84-978B-9DFFADF60A89}"/>
              </a:ext>
            </a:extLst>
          </p:cNvPr>
          <p:cNvSpPr/>
          <p:nvPr/>
        </p:nvSpPr>
        <p:spPr>
          <a:xfrm rot="16200000">
            <a:off x="6017622" y="3384412"/>
            <a:ext cx="156754" cy="25413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09018C-82BF-4F56-8E96-1671CFE9EFFD}"/>
              </a:ext>
            </a:extLst>
          </p:cNvPr>
          <p:cNvSpPr/>
          <p:nvPr/>
        </p:nvSpPr>
        <p:spPr>
          <a:xfrm>
            <a:off x="5239493" y="4516592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60AD0F-43A1-4E4C-8B34-CEE056A0C2E8}"/>
              </a:ext>
            </a:extLst>
          </p:cNvPr>
          <p:cNvSpPr/>
          <p:nvPr/>
        </p:nvSpPr>
        <p:spPr>
          <a:xfrm>
            <a:off x="5775071" y="4516591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42CC6C-F166-4674-9198-E89DE455F20E}"/>
              </a:ext>
            </a:extLst>
          </p:cNvPr>
          <p:cNvSpPr/>
          <p:nvPr/>
        </p:nvSpPr>
        <p:spPr>
          <a:xfrm>
            <a:off x="6410796" y="4516590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517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Similarity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75479-7E18-449D-B142-50CA4DE4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For a randomly generated weight vector W, the dot product of V and W modulo H (predefined) is now stored in an imaginary box.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8445B1-5A6A-442C-AE49-5E059C57B58D}"/>
              </a:ext>
            </a:extLst>
          </p:cNvPr>
          <p:cNvSpPr/>
          <p:nvPr/>
        </p:nvSpPr>
        <p:spPr>
          <a:xfrm>
            <a:off x="2360022" y="3815535"/>
            <a:ext cx="2181497" cy="218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15B94D-421E-49C7-946D-7F097A4B0AE0}"/>
              </a:ext>
            </a:extLst>
          </p:cNvPr>
          <p:cNvSpPr/>
          <p:nvPr/>
        </p:nvSpPr>
        <p:spPr>
          <a:xfrm>
            <a:off x="2656114" y="3635601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12C616-FE53-4776-9472-8A1E614F5200}"/>
              </a:ext>
            </a:extLst>
          </p:cNvPr>
          <p:cNvSpPr/>
          <p:nvPr/>
        </p:nvSpPr>
        <p:spPr>
          <a:xfrm>
            <a:off x="3827417" y="3635602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9BA6F8-C838-4296-B65C-084B74980A53}"/>
              </a:ext>
            </a:extLst>
          </p:cNvPr>
          <p:cNvSpPr/>
          <p:nvPr/>
        </p:nvSpPr>
        <p:spPr>
          <a:xfrm>
            <a:off x="3191692" y="3635601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B6BAAE-ECC2-4C84-978B-9DFFADF60A89}"/>
              </a:ext>
            </a:extLst>
          </p:cNvPr>
          <p:cNvSpPr/>
          <p:nvPr/>
        </p:nvSpPr>
        <p:spPr>
          <a:xfrm rot="16200000">
            <a:off x="3372393" y="3069544"/>
            <a:ext cx="156754" cy="25413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09018C-82BF-4F56-8E96-1671CFE9EFFD}"/>
              </a:ext>
            </a:extLst>
          </p:cNvPr>
          <p:cNvSpPr/>
          <p:nvPr/>
        </p:nvSpPr>
        <p:spPr>
          <a:xfrm>
            <a:off x="2594264" y="4201724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60AD0F-43A1-4E4C-8B34-CEE056A0C2E8}"/>
              </a:ext>
            </a:extLst>
          </p:cNvPr>
          <p:cNvSpPr/>
          <p:nvPr/>
        </p:nvSpPr>
        <p:spPr>
          <a:xfrm>
            <a:off x="3129842" y="4201723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42CC6C-F166-4674-9198-E89DE455F20E}"/>
              </a:ext>
            </a:extLst>
          </p:cNvPr>
          <p:cNvSpPr/>
          <p:nvPr/>
        </p:nvSpPr>
        <p:spPr>
          <a:xfrm>
            <a:off x="3765567" y="4201722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A75445-30C7-4FCE-BDEE-D7387E7635D3}"/>
              </a:ext>
            </a:extLst>
          </p:cNvPr>
          <p:cNvSpPr/>
          <p:nvPr/>
        </p:nvSpPr>
        <p:spPr>
          <a:xfrm>
            <a:off x="5283925" y="4418602"/>
            <a:ext cx="1005840" cy="77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DC2B90-5572-492C-8C0E-938F8BB66B21}"/>
              </a:ext>
            </a:extLst>
          </p:cNvPr>
          <p:cNvSpPr/>
          <p:nvPr/>
        </p:nvSpPr>
        <p:spPr>
          <a:xfrm>
            <a:off x="5335982" y="5325190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88A994-078D-42B4-8ABC-031B20ED0657}"/>
              </a:ext>
            </a:extLst>
          </p:cNvPr>
          <p:cNvSpPr/>
          <p:nvPr/>
        </p:nvSpPr>
        <p:spPr>
          <a:xfrm>
            <a:off x="6834051" y="3635601"/>
            <a:ext cx="156754" cy="254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313ECB2-22FF-4DB4-B157-C1CAC68001CB}"/>
              </a:ext>
            </a:extLst>
          </p:cNvPr>
          <p:cNvSpPr/>
          <p:nvPr/>
        </p:nvSpPr>
        <p:spPr>
          <a:xfrm>
            <a:off x="7899445" y="4423363"/>
            <a:ext cx="1005840" cy="77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2AAC5E-02EC-4C60-92F3-65F0DCF78E87}"/>
              </a:ext>
            </a:extLst>
          </p:cNvPr>
          <p:cNvSpPr/>
          <p:nvPr/>
        </p:nvSpPr>
        <p:spPr>
          <a:xfrm>
            <a:off x="8065244" y="533513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87E2F2-DD49-4172-A45A-7C942EFD2467}"/>
              </a:ext>
            </a:extLst>
          </p:cNvPr>
          <p:cNvSpPr/>
          <p:nvPr/>
        </p:nvSpPr>
        <p:spPr>
          <a:xfrm>
            <a:off x="9425679" y="3635601"/>
            <a:ext cx="156754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Similarity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75479-7E18-449D-B142-50CA4DE4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For a randomly generated weight vector W, the dot product of V and W modulo H (predefined) is now stored in an imaginary box.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313ECB2-22FF-4DB4-B157-C1CAC68001CB}"/>
              </a:ext>
            </a:extLst>
          </p:cNvPr>
          <p:cNvSpPr/>
          <p:nvPr/>
        </p:nvSpPr>
        <p:spPr>
          <a:xfrm>
            <a:off x="4346348" y="4410299"/>
            <a:ext cx="1005840" cy="77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2AAC5E-02EC-4C60-92F3-65F0DCF78E87}"/>
              </a:ext>
            </a:extLst>
          </p:cNvPr>
          <p:cNvSpPr/>
          <p:nvPr/>
        </p:nvSpPr>
        <p:spPr>
          <a:xfrm>
            <a:off x="6488637" y="6069395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Similarity matrix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87E2F2-DD49-4172-A45A-7C942EFD2467}"/>
              </a:ext>
            </a:extLst>
          </p:cNvPr>
          <p:cNvSpPr/>
          <p:nvPr/>
        </p:nvSpPr>
        <p:spPr>
          <a:xfrm>
            <a:off x="3390639" y="3528036"/>
            <a:ext cx="156754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6CC2AA-3119-4906-A24C-E6D4CA03F766}"/>
              </a:ext>
            </a:extLst>
          </p:cNvPr>
          <p:cNvSpPr/>
          <p:nvPr/>
        </p:nvSpPr>
        <p:spPr>
          <a:xfrm>
            <a:off x="5966197" y="3528034"/>
            <a:ext cx="2681413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9528C6-B3D2-475E-A2CD-787E0F86D65A}"/>
              </a:ext>
            </a:extLst>
          </p:cNvPr>
          <p:cNvSpPr/>
          <p:nvPr/>
        </p:nvSpPr>
        <p:spPr>
          <a:xfrm>
            <a:off x="3328789" y="4001294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937D9D-5C5E-4AF3-9E7B-271105C2FEA9}"/>
              </a:ext>
            </a:extLst>
          </p:cNvPr>
          <p:cNvSpPr/>
          <p:nvPr/>
        </p:nvSpPr>
        <p:spPr>
          <a:xfrm>
            <a:off x="3328789" y="5175654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F5339-C088-4582-BE22-FE8F820C4C5E}"/>
              </a:ext>
            </a:extLst>
          </p:cNvPr>
          <p:cNvSpPr/>
          <p:nvPr/>
        </p:nvSpPr>
        <p:spPr>
          <a:xfrm>
            <a:off x="7785400" y="3977863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55F2ED-2022-4C8B-9DBB-26E0AA90E0CF}"/>
              </a:ext>
            </a:extLst>
          </p:cNvPr>
          <p:cNvSpPr/>
          <p:nvPr/>
        </p:nvSpPr>
        <p:spPr>
          <a:xfrm>
            <a:off x="6527011" y="5314153"/>
            <a:ext cx="280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90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Similarity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75479-7E18-449D-B142-50CA4DE4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Repeat this procedure and average over all matrices</a:t>
            </a:r>
          </a:p>
          <a:p>
            <a:r>
              <a:rPr lang="en-US" altLang="ko-KR" dirty="0"/>
              <a:t>And now, mimic the optimization step of the UMAP!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6CC2AA-3119-4906-A24C-E6D4CA03F766}"/>
              </a:ext>
            </a:extLst>
          </p:cNvPr>
          <p:cNvSpPr/>
          <p:nvPr/>
        </p:nvSpPr>
        <p:spPr>
          <a:xfrm>
            <a:off x="1759957" y="3253127"/>
            <a:ext cx="2681413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0B1990-5E12-47F0-9448-4044AB7042C8}"/>
              </a:ext>
            </a:extLst>
          </p:cNvPr>
          <p:cNvSpPr/>
          <p:nvPr/>
        </p:nvSpPr>
        <p:spPr>
          <a:xfrm>
            <a:off x="2048165" y="3572305"/>
            <a:ext cx="2681413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07BBEF-B622-4A2D-999E-3CEB4A82CED5}"/>
              </a:ext>
            </a:extLst>
          </p:cNvPr>
          <p:cNvSpPr/>
          <p:nvPr/>
        </p:nvSpPr>
        <p:spPr>
          <a:xfrm>
            <a:off x="2383445" y="3951514"/>
            <a:ext cx="2681413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09AA66E-D405-4051-BC8D-BD9941937341}"/>
              </a:ext>
            </a:extLst>
          </p:cNvPr>
          <p:cNvSpPr/>
          <p:nvPr/>
        </p:nvSpPr>
        <p:spPr>
          <a:xfrm>
            <a:off x="5488874" y="4317206"/>
            <a:ext cx="1005840" cy="77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6D0110-D09D-4056-A466-F8E173705B3E}"/>
              </a:ext>
            </a:extLst>
          </p:cNvPr>
          <p:cNvSpPr/>
          <p:nvPr/>
        </p:nvSpPr>
        <p:spPr>
          <a:xfrm>
            <a:off x="6918730" y="3503022"/>
            <a:ext cx="2681413" cy="25413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5F81F2-544A-44C1-A661-F1CCF2CED4CD}"/>
              </a:ext>
            </a:extLst>
          </p:cNvPr>
          <p:cNvSpPr/>
          <p:nvPr/>
        </p:nvSpPr>
        <p:spPr>
          <a:xfrm>
            <a:off x="8104586" y="452380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5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Feature Gene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75479-7E18-449D-B142-50CA4DE4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Step 1: A clustering algorithm is applied to the optimized embedding matrix. We have the predicted labels.</a:t>
            </a:r>
          </a:p>
          <a:p>
            <a:r>
              <a:rPr lang="en-US" altLang="ko-KR" dirty="0"/>
              <a:t>Step 2: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74481-F945-44AA-BF99-FED74309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35" y="2796275"/>
            <a:ext cx="5567329" cy="39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3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Feature Gene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75479-7E18-449D-B142-50CA4DE4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Step 3: We choose μ − 1.5 × σ as the cutoff value to select top feature genes.</a:t>
            </a:r>
          </a:p>
        </p:txBody>
      </p:sp>
    </p:spTree>
    <p:extLst>
      <p:ext uri="{BB962C8B-B14F-4D97-AF65-F5344CB8AC3E}">
        <p14:creationId xmlns:p14="http://schemas.microsoft.com/office/powerpoint/2010/main" val="997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70EB-71FC-4384-8673-A16700B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78526-53EB-488C-A8A6-5F9C81C5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5" y="1967888"/>
            <a:ext cx="5866135" cy="3956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5B21C5-A578-428D-8815-B2277DD6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86" y="1967888"/>
            <a:ext cx="5797731" cy="39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282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Ensemble dimensionality reduction and feature gene extraction for single-cell RNA-seq data</vt:lpstr>
      <vt:lpstr>Introduction</vt:lpstr>
      <vt:lpstr>Method: Similarity Search</vt:lpstr>
      <vt:lpstr>Method: Similarity Search</vt:lpstr>
      <vt:lpstr>Method: Similarity Search</vt:lpstr>
      <vt:lpstr>Method: Similarity Search</vt:lpstr>
      <vt:lpstr>Method: Feature Gene Selection</vt:lpstr>
      <vt:lpstr>Method: Feature Gene Selection</vt:lpstr>
      <vt:lpstr>Experiments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dimensionality reduction and feature gene extraction for single-cell RNA-seq data</dc:title>
  <dc:creator>김광우</dc:creator>
  <cp:lastModifiedBy>김광우</cp:lastModifiedBy>
  <cp:revision>15</cp:revision>
  <dcterms:created xsi:type="dcterms:W3CDTF">2022-10-20T04:39:44Z</dcterms:created>
  <dcterms:modified xsi:type="dcterms:W3CDTF">2022-10-20T12:04:50Z</dcterms:modified>
</cp:coreProperties>
</file>