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광우" userId="2a936863-4191-4eac-8abe-ae81b37592ba" providerId="ADAL" clId="{61BFF0F0-FE48-4A63-9F71-93EF6E67BE53}"/>
    <pc:docChg chg="undo custSel addSld delSld modSld">
      <pc:chgData name="김광우" userId="2a936863-4191-4eac-8abe-ae81b37592ba" providerId="ADAL" clId="{61BFF0F0-FE48-4A63-9F71-93EF6E67BE53}" dt="2022-12-22T12:29:19.834" v="2150" actId="1076"/>
      <pc:docMkLst>
        <pc:docMk/>
      </pc:docMkLst>
      <pc:sldChg chg="modSp">
        <pc:chgData name="김광우" userId="2a936863-4191-4eac-8abe-ae81b37592ba" providerId="ADAL" clId="{61BFF0F0-FE48-4A63-9F71-93EF6E67BE53}" dt="2022-12-15T19:49:53.551" v="26" actId="20577"/>
        <pc:sldMkLst>
          <pc:docMk/>
          <pc:sldMk cId="1618576829" sldId="256"/>
        </pc:sldMkLst>
        <pc:spChg chg="mod">
          <ac:chgData name="김광우" userId="2a936863-4191-4eac-8abe-ae81b37592ba" providerId="ADAL" clId="{61BFF0F0-FE48-4A63-9F71-93EF6E67BE53}" dt="2022-12-15T19:40:43.168" v="1" actId="20577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61BFF0F0-FE48-4A63-9F71-93EF6E67BE53}" dt="2022-12-15T19:49:53.551" v="26" actId="20577"/>
          <ac:spMkLst>
            <pc:docMk/>
            <pc:sldMk cId="1618576829" sldId="256"/>
            <ac:spMk id="3" creationId="{0CA237D8-4A19-41EC-8925-407A8E4C5F48}"/>
          </ac:spMkLst>
        </pc:spChg>
      </pc:sldChg>
      <pc:sldChg chg="addSp modSp add">
        <pc:chgData name="김광우" userId="2a936863-4191-4eac-8abe-ae81b37592ba" providerId="ADAL" clId="{61BFF0F0-FE48-4A63-9F71-93EF6E67BE53}" dt="2022-12-15T20:01:12.941" v="351" actId="20577"/>
        <pc:sldMkLst>
          <pc:docMk/>
          <pc:sldMk cId="2206556019" sldId="257"/>
        </pc:sldMkLst>
        <pc:spChg chg="mod">
          <ac:chgData name="김광우" userId="2a936863-4191-4eac-8abe-ae81b37592ba" providerId="ADAL" clId="{61BFF0F0-FE48-4A63-9F71-93EF6E67BE53}" dt="2022-12-15T19:55:12.323" v="59" actId="20577"/>
          <ac:spMkLst>
            <pc:docMk/>
            <pc:sldMk cId="2206556019" sldId="257"/>
            <ac:spMk id="2" creationId="{A648E2E8-C171-4029-8169-55AFF1A70428}"/>
          </ac:spMkLst>
        </pc:spChg>
        <pc:spChg chg="mod">
          <ac:chgData name="김광우" userId="2a936863-4191-4eac-8abe-ae81b37592ba" providerId="ADAL" clId="{61BFF0F0-FE48-4A63-9F71-93EF6E67BE53}" dt="2022-12-15T20:01:12.941" v="351" actId="20577"/>
          <ac:spMkLst>
            <pc:docMk/>
            <pc:sldMk cId="2206556019" sldId="257"/>
            <ac:spMk id="3" creationId="{5A843524-B2A1-4EBF-903E-210B31A34216}"/>
          </ac:spMkLst>
        </pc:spChg>
        <pc:picChg chg="add mod">
          <ac:chgData name="김광우" userId="2a936863-4191-4eac-8abe-ae81b37592ba" providerId="ADAL" clId="{61BFF0F0-FE48-4A63-9F71-93EF6E67BE53}" dt="2022-12-15T19:59:03.137" v="262" actId="1076"/>
          <ac:picMkLst>
            <pc:docMk/>
            <pc:sldMk cId="2206556019" sldId="257"/>
            <ac:picMk id="1026" creationId="{F7A4D253-ED2B-4EFB-9244-3CE4871DC580}"/>
          </ac:picMkLst>
        </pc:picChg>
      </pc:sldChg>
      <pc:sldChg chg="delSp modSp add">
        <pc:chgData name="김광우" userId="2a936863-4191-4eac-8abe-ae81b37592ba" providerId="ADAL" clId="{61BFF0F0-FE48-4A63-9F71-93EF6E67BE53}" dt="2022-12-15T22:09:12.843" v="1327" actId="20577"/>
        <pc:sldMkLst>
          <pc:docMk/>
          <pc:sldMk cId="4128086836" sldId="258"/>
        </pc:sldMkLst>
        <pc:spChg chg="mod">
          <ac:chgData name="김광우" userId="2a936863-4191-4eac-8abe-ae81b37592ba" providerId="ADAL" clId="{61BFF0F0-FE48-4A63-9F71-93EF6E67BE53}" dt="2022-12-15T22:09:12.843" v="1327" actId="20577"/>
          <ac:spMkLst>
            <pc:docMk/>
            <pc:sldMk cId="4128086836" sldId="258"/>
            <ac:spMk id="3" creationId="{5A843524-B2A1-4EBF-903E-210B31A34216}"/>
          </ac:spMkLst>
        </pc:spChg>
        <pc:picChg chg="del">
          <ac:chgData name="김광우" userId="2a936863-4191-4eac-8abe-ae81b37592ba" providerId="ADAL" clId="{61BFF0F0-FE48-4A63-9F71-93EF6E67BE53}" dt="2022-12-15T19:59:46.305" v="281" actId="478"/>
          <ac:picMkLst>
            <pc:docMk/>
            <pc:sldMk cId="4128086836" sldId="258"/>
            <ac:picMk id="1026" creationId="{F7A4D253-ED2B-4EFB-9244-3CE4871DC580}"/>
          </ac:picMkLst>
        </pc:picChg>
      </pc:sldChg>
      <pc:sldChg chg="modSp add">
        <pc:chgData name="김광우" userId="2a936863-4191-4eac-8abe-ae81b37592ba" providerId="ADAL" clId="{61BFF0F0-FE48-4A63-9F71-93EF6E67BE53}" dt="2022-12-15T20:54:26.950" v="1059" actId="20577"/>
        <pc:sldMkLst>
          <pc:docMk/>
          <pc:sldMk cId="2524729540" sldId="259"/>
        </pc:sldMkLst>
        <pc:spChg chg="mod">
          <ac:chgData name="김광우" userId="2a936863-4191-4eac-8abe-ae81b37592ba" providerId="ADAL" clId="{61BFF0F0-FE48-4A63-9F71-93EF6E67BE53}" dt="2022-12-15T20:54:26.950" v="1059" actId="20577"/>
          <ac:spMkLst>
            <pc:docMk/>
            <pc:sldMk cId="2524729540" sldId="259"/>
            <ac:spMk id="3" creationId="{5A843524-B2A1-4EBF-903E-210B31A34216}"/>
          </ac:spMkLst>
        </pc:spChg>
      </pc:sldChg>
      <pc:sldChg chg="modSp add">
        <pc:chgData name="김광우" userId="2a936863-4191-4eac-8abe-ae81b37592ba" providerId="ADAL" clId="{61BFF0F0-FE48-4A63-9F71-93EF6E67BE53}" dt="2022-12-15T21:01:28.327" v="1092" actId="20577"/>
        <pc:sldMkLst>
          <pc:docMk/>
          <pc:sldMk cId="2959826107" sldId="260"/>
        </pc:sldMkLst>
        <pc:spChg chg="mod">
          <ac:chgData name="김광우" userId="2a936863-4191-4eac-8abe-ae81b37592ba" providerId="ADAL" clId="{61BFF0F0-FE48-4A63-9F71-93EF6E67BE53}" dt="2022-12-15T20:59:35.313" v="1076" actId="20577"/>
          <ac:spMkLst>
            <pc:docMk/>
            <pc:sldMk cId="2959826107" sldId="260"/>
            <ac:spMk id="2" creationId="{A648E2E8-C171-4029-8169-55AFF1A70428}"/>
          </ac:spMkLst>
        </pc:spChg>
        <pc:spChg chg="mod">
          <ac:chgData name="김광우" userId="2a936863-4191-4eac-8abe-ae81b37592ba" providerId="ADAL" clId="{61BFF0F0-FE48-4A63-9F71-93EF6E67BE53}" dt="2022-12-15T21:01:28.327" v="1092" actId="20577"/>
          <ac:spMkLst>
            <pc:docMk/>
            <pc:sldMk cId="2959826107" sldId="260"/>
            <ac:spMk id="3" creationId="{5A843524-B2A1-4EBF-903E-210B31A34216}"/>
          </ac:spMkLst>
        </pc:spChg>
      </pc:sldChg>
      <pc:sldChg chg="modSp add">
        <pc:chgData name="김광우" userId="2a936863-4191-4eac-8abe-ae81b37592ba" providerId="ADAL" clId="{61BFF0F0-FE48-4A63-9F71-93EF6E67BE53}" dt="2022-12-15T22:22:56.545" v="1406" actId="20577"/>
        <pc:sldMkLst>
          <pc:docMk/>
          <pc:sldMk cId="1089293399" sldId="261"/>
        </pc:sldMkLst>
        <pc:spChg chg="mod">
          <ac:chgData name="김광우" userId="2a936863-4191-4eac-8abe-ae81b37592ba" providerId="ADAL" clId="{61BFF0F0-FE48-4A63-9F71-93EF6E67BE53}" dt="2022-12-15T21:46:30.007" v="1115" actId="20577"/>
          <ac:spMkLst>
            <pc:docMk/>
            <pc:sldMk cId="1089293399" sldId="261"/>
            <ac:spMk id="2" creationId="{A648E2E8-C171-4029-8169-55AFF1A70428}"/>
          </ac:spMkLst>
        </pc:spChg>
        <pc:spChg chg="mod">
          <ac:chgData name="김광우" userId="2a936863-4191-4eac-8abe-ae81b37592ba" providerId="ADAL" clId="{61BFF0F0-FE48-4A63-9F71-93EF6E67BE53}" dt="2022-12-15T22:22:56.545" v="1406" actId="20577"/>
          <ac:spMkLst>
            <pc:docMk/>
            <pc:sldMk cId="1089293399" sldId="261"/>
            <ac:spMk id="3" creationId="{5A843524-B2A1-4EBF-903E-210B31A34216}"/>
          </ac:spMkLst>
        </pc:spChg>
      </pc:sldChg>
      <pc:sldChg chg="addSp delSp modSp add">
        <pc:chgData name="김광우" userId="2a936863-4191-4eac-8abe-ae81b37592ba" providerId="ADAL" clId="{61BFF0F0-FE48-4A63-9F71-93EF6E67BE53}" dt="2022-12-15T23:15:33.382" v="1460" actId="1076"/>
        <pc:sldMkLst>
          <pc:docMk/>
          <pc:sldMk cId="249646328" sldId="262"/>
        </pc:sldMkLst>
        <pc:spChg chg="mod">
          <ac:chgData name="김광우" userId="2a936863-4191-4eac-8abe-ae81b37592ba" providerId="ADAL" clId="{61BFF0F0-FE48-4A63-9F71-93EF6E67BE53}" dt="2022-12-15T22:25:52.534" v="1408" actId="20577"/>
          <ac:spMkLst>
            <pc:docMk/>
            <pc:sldMk cId="249646328" sldId="262"/>
            <ac:spMk id="2" creationId="{A648E2E8-C171-4029-8169-55AFF1A70428}"/>
          </ac:spMkLst>
        </pc:spChg>
        <pc:spChg chg="del mod">
          <ac:chgData name="김광우" userId="2a936863-4191-4eac-8abe-ae81b37592ba" providerId="ADAL" clId="{61BFF0F0-FE48-4A63-9F71-93EF6E67BE53}" dt="2022-12-15T23:15:27.678" v="1457" actId="478"/>
          <ac:spMkLst>
            <pc:docMk/>
            <pc:sldMk cId="249646328" sldId="262"/>
            <ac:spMk id="3" creationId="{5A843524-B2A1-4EBF-903E-210B31A34216}"/>
          </ac:spMkLst>
        </pc:spChg>
        <pc:picChg chg="add mod">
          <ac:chgData name="김광우" userId="2a936863-4191-4eac-8abe-ae81b37592ba" providerId="ADAL" clId="{61BFF0F0-FE48-4A63-9F71-93EF6E67BE53}" dt="2022-12-15T23:15:33.382" v="1460" actId="1076"/>
          <ac:picMkLst>
            <pc:docMk/>
            <pc:sldMk cId="249646328" sldId="262"/>
            <ac:picMk id="4" creationId="{06FB9EB2-3CF0-43F2-B181-1B8528537006}"/>
          </ac:picMkLst>
        </pc:picChg>
      </pc:sldChg>
      <pc:sldChg chg="addSp modSp add">
        <pc:chgData name="김광우" userId="2a936863-4191-4eac-8abe-ae81b37592ba" providerId="ADAL" clId="{61BFF0F0-FE48-4A63-9F71-93EF6E67BE53}" dt="2022-12-22T11:47:49.848" v="2081" actId="20577"/>
        <pc:sldMkLst>
          <pc:docMk/>
          <pc:sldMk cId="2001748506" sldId="263"/>
        </pc:sldMkLst>
        <pc:spChg chg="mod">
          <ac:chgData name="김광우" userId="2a936863-4191-4eac-8abe-ae81b37592ba" providerId="ADAL" clId="{61BFF0F0-FE48-4A63-9F71-93EF6E67BE53}" dt="2022-12-15T23:37:32.914" v="1877" actId="20577"/>
          <ac:spMkLst>
            <pc:docMk/>
            <pc:sldMk cId="2001748506" sldId="263"/>
            <ac:spMk id="2" creationId="{A648E2E8-C171-4029-8169-55AFF1A70428}"/>
          </ac:spMkLst>
        </pc:spChg>
        <pc:spChg chg="add mod">
          <ac:chgData name="김광우" userId="2a936863-4191-4eac-8abe-ae81b37592ba" providerId="ADAL" clId="{61BFF0F0-FE48-4A63-9F71-93EF6E67BE53}" dt="2022-12-22T11:47:49.848" v="2081" actId="20577"/>
          <ac:spMkLst>
            <pc:docMk/>
            <pc:sldMk cId="2001748506" sldId="263"/>
            <ac:spMk id="5" creationId="{0C157E8C-7D97-43BF-A17B-6ABF1EDB9E3A}"/>
          </ac:spMkLst>
        </pc:spChg>
        <pc:picChg chg="mod modCrop">
          <ac:chgData name="김광우" userId="2a936863-4191-4eac-8abe-ae81b37592ba" providerId="ADAL" clId="{61BFF0F0-FE48-4A63-9F71-93EF6E67BE53}" dt="2022-12-15T23:27:27.611" v="1468" actId="1076"/>
          <ac:picMkLst>
            <pc:docMk/>
            <pc:sldMk cId="2001748506" sldId="263"/>
            <ac:picMk id="4" creationId="{06FB9EB2-3CF0-43F2-B181-1B8528537006}"/>
          </ac:picMkLst>
        </pc:picChg>
      </pc:sldChg>
      <pc:sldChg chg="modSp add">
        <pc:chgData name="김광우" userId="2a936863-4191-4eac-8abe-ae81b37592ba" providerId="ADAL" clId="{61BFF0F0-FE48-4A63-9F71-93EF6E67BE53}" dt="2022-12-22T11:49:57.059" v="2119" actId="20577"/>
        <pc:sldMkLst>
          <pc:docMk/>
          <pc:sldMk cId="3911771991" sldId="264"/>
        </pc:sldMkLst>
        <pc:spChg chg="mod">
          <ac:chgData name="김광우" userId="2a936863-4191-4eac-8abe-ae81b37592ba" providerId="ADAL" clId="{61BFF0F0-FE48-4A63-9F71-93EF6E67BE53}" dt="2022-12-22T11:49:57.059" v="2119" actId="20577"/>
          <ac:spMkLst>
            <pc:docMk/>
            <pc:sldMk cId="3911771991" sldId="264"/>
            <ac:spMk id="5" creationId="{0C157E8C-7D97-43BF-A17B-6ABF1EDB9E3A}"/>
          </ac:spMkLst>
        </pc:spChg>
      </pc:sldChg>
      <pc:sldChg chg="addSp delSp modSp add">
        <pc:chgData name="김광우" userId="2a936863-4191-4eac-8abe-ae81b37592ba" providerId="ADAL" clId="{61BFF0F0-FE48-4A63-9F71-93EF6E67BE53}" dt="2022-12-22T12:15:35.339" v="2132" actId="1076"/>
        <pc:sldMkLst>
          <pc:docMk/>
          <pc:sldMk cId="3624189975" sldId="265"/>
        </pc:sldMkLst>
        <pc:spChg chg="mod">
          <ac:chgData name="김광우" userId="2a936863-4191-4eac-8abe-ae81b37592ba" providerId="ADAL" clId="{61BFF0F0-FE48-4A63-9F71-93EF6E67BE53}" dt="2022-12-22T12:15:30.137" v="2129" actId="20577"/>
          <ac:spMkLst>
            <pc:docMk/>
            <pc:sldMk cId="3624189975" sldId="265"/>
            <ac:spMk id="2" creationId="{A648E2E8-C171-4029-8169-55AFF1A70428}"/>
          </ac:spMkLst>
        </pc:spChg>
        <pc:spChg chg="del">
          <ac:chgData name="김광우" userId="2a936863-4191-4eac-8abe-ae81b37592ba" providerId="ADAL" clId="{61BFF0F0-FE48-4A63-9F71-93EF6E67BE53}" dt="2022-12-22T12:15:18.023" v="2122" actId="478"/>
          <ac:spMkLst>
            <pc:docMk/>
            <pc:sldMk cId="3624189975" sldId="265"/>
            <ac:spMk id="5" creationId="{0C157E8C-7D97-43BF-A17B-6ABF1EDB9E3A}"/>
          </ac:spMkLst>
        </pc:spChg>
        <pc:spChg chg="add del mod">
          <ac:chgData name="김광우" userId="2a936863-4191-4eac-8abe-ae81b37592ba" providerId="ADAL" clId="{61BFF0F0-FE48-4A63-9F71-93EF6E67BE53}" dt="2022-12-22T12:15:32.330" v="2130" actId="478"/>
          <ac:spMkLst>
            <pc:docMk/>
            <pc:sldMk cId="3624189975" sldId="265"/>
            <ac:spMk id="6" creationId="{6754CE33-9400-441B-8CCC-F64BB4CB4C68}"/>
          </ac:spMkLst>
        </pc:spChg>
        <pc:picChg chg="del">
          <ac:chgData name="김광우" userId="2a936863-4191-4eac-8abe-ae81b37592ba" providerId="ADAL" clId="{61BFF0F0-FE48-4A63-9F71-93EF6E67BE53}" dt="2022-12-22T12:15:14.254" v="2121" actId="478"/>
          <ac:picMkLst>
            <pc:docMk/>
            <pc:sldMk cId="3624189975" sldId="265"/>
            <ac:picMk id="4" creationId="{06FB9EB2-3CF0-43F2-B181-1B8528537006}"/>
          </ac:picMkLst>
        </pc:picChg>
        <pc:picChg chg="add mod">
          <ac:chgData name="김광우" userId="2a936863-4191-4eac-8abe-ae81b37592ba" providerId="ADAL" clId="{61BFF0F0-FE48-4A63-9F71-93EF6E67BE53}" dt="2022-12-22T12:15:35.339" v="2132" actId="1076"/>
          <ac:picMkLst>
            <pc:docMk/>
            <pc:sldMk cId="3624189975" sldId="265"/>
            <ac:picMk id="7" creationId="{5F199A44-B6CA-403D-BF34-59FC62B470AB}"/>
          </ac:picMkLst>
        </pc:picChg>
      </pc:sldChg>
      <pc:sldChg chg="addSp delSp modSp add">
        <pc:chgData name="김광우" userId="2a936863-4191-4eac-8abe-ae81b37592ba" providerId="ADAL" clId="{61BFF0F0-FE48-4A63-9F71-93EF6E67BE53}" dt="2022-12-22T12:21:21.675" v="2137" actId="1076"/>
        <pc:sldMkLst>
          <pc:docMk/>
          <pc:sldMk cId="1762341755" sldId="266"/>
        </pc:sldMkLst>
        <pc:picChg chg="add mod">
          <ac:chgData name="김광우" userId="2a936863-4191-4eac-8abe-ae81b37592ba" providerId="ADAL" clId="{61BFF0F0-FE48-4A63-9F71-93EF6E67BE53}" dt="2022-12-22T12:21:21.675" v="2137" actId="1076"/>
          <ac:picMkLst>
            <pc:docMk/>
            <pc:sldMk cId="1762341755" sldId="266"/>
            <ac:picMk id="3" creationId="{D1BC0655-77D6-47B5-B38D-F56808E2B4EE}"/>
          </ac:picMkLst>
        </pc:picChg>
        <pc:picChg chg="del">
          <ac:chgData name="김광우" userId="2a936863-4191-4eac-8abe-ae81b37592ba" providerId="ADAL" clId="{61BFF0F0-FE48-4A63-9F71-93EF6E67BE53}" dt="2022-12-22T12:21:18.157" v="2134" actId="478"/>
          <ac:picMkLst>
            <pc:docMk/>
            <pc:sldMk cId="1762341755" sldId="266"/>
            <ac:picMk id="7" creationId="{5F199A44-B6CA-403D-BF34-59FC62B470AB}"/>
          </ac:picMkLst>
        </pc:picChg>
      </pc:sldChg>
      <pc:sldChg chg="addSp delSp modSp add">
        <pc:chgData name="김광우" userId="2a936863-4191-4eac-8abe-ae81b37592ba" providerId="ADAL" clId="{61BFF0F0-FE48-4A63-9F71-93EF6E67BE53}" dt="2022-12-22T12:24:46.499" v="2143" actId="1076"/>
        <pc:sldMkLst>
          <pc:docMk/>
          <pc:sldMk cId="2530098283" sldId="267"/>
        </pc:sldMkLst>
        <pc:picChg chg="del">
          <ac:chgData name="김광우" userId="2a936863-4191-4eac-8abe-ae81b37592ba" providerId="ADAL" clId="{61BFF0F0-FE48-4A63-9F71-93EF6E67BE53}" dt="2022-12-22T12:24:11.772" v="2139" actId="478"/>
          <ac:picMkLst>
            <pc:docMk/>
            <pc:sldMk cId="2530098283" sldId="267"/>
            <ac:picMk id="3" creationId="{D1BC0655-77D6-47B5-B38D-F56808E2B4EE}"/>
          </ac:picMkLst>
        </pc:picChg>
        <pc:picChg chg="add mod">
          <ac:chgData name="김광우" userId="2a936863-4191-4eac-8abe-ae81b37592ba" providerId="ADAL" clId="{61BFF0F0-FE48-4A63-9F71-93EF6E67BE53}" dt="2022-12-22T12:24:46.499" v="2143" actId="1076"/>
          <ac:picMkLst>
            <pc:docMk/>
            <pc:sldMk cId="2530098283" sldId="267"/>
            <ac:picMk id="4" creationId="{78D0FF51-0C45-46AF-A659-3625C81E0E89}"/>
          </ac:picMkLst>
        </pc:picChg>
      </pc:sldChg>
      <pc:sldChg chg="addSp delSp modSp add">
        <pc:chgData name="김광우" userId="2a936863-4191-4eac-8abe-ae81b37592ba" providerId="ADAL" clId="{61BFF0F0-FE48-4A63-9F71-93EF6E67BE53}" dt="2022-12-22T12:29:19.834" v="2150" actId="1076"/>
        <pc:sldMkLst>
          <pc:docMk/>
          <pc:sldMk cId="803310872" sldId="268"/>
        </pc:sldMkLst>
        <pc:picChg chg="add mod">
          <ac:chgData name="김광우" userId="2a936863-4191-4eac-8abe-ae81b37592ba" providerId="ADAL" clId="{61BFF0F0-FE48-4A63-9F71-93EF6E67BE53}" dt="2022-12-22T12:29:19.834" v="2150" actId="1076"/>
          <ac:picMkLst>
            <pc:docMk/>
            <pc:sldMk cId="803310872" sldId="268"/>
            <ac:picMk id="3" creationId="{2EEB66AD-A914-4180-A494-11A707AF09AD}"/>
          </ac:picMkLst>
        </pc:picChg>
        <pc:picChg chg="del">
          <ac:chgData name="김광우" userId="2a936863-4191-4eac-8abe-ae81b37592ba" providerId="ADAL" clId="{61BFF0F0-FE48-4A63-9F71-93EF6E67BE53}" dt="2022-12-22T12:29:09.402" v="2145" actId="478"/>
          <ac:picMkLst>
            <pc:docMk/>
            <pc:sldMk cId="803310872" sldId="268"/>
            <ac:picMk id="4" creationId="{78D0FF51-0C45-46AF-A659-3625C81E0E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2CC55-66E8-494C-8E70-F44236095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DFF47F-41B2-4260-BF83-593958DC5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101DF-4BB7-484A-A78B-9CEF7191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14D23-D0AD-4F89-BEAC-800F5674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330E4-858D-4D3F-8D08-19F331A1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7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C44F-6806-4E34-BAA0-1DA2956A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28567-7EF3-498E-B289-1B87BD7C9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69043-BBFC-42AA-BA17-DF80D36B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479B6-BED8-429E-94AD-F33FA50C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C43F5-82BE-4E61-9E22-8233B61C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11ED3-DC97-4A99-8A35-D207BF13E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6116F-E74F-4750-A7A2-E14B1AAFC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AB2C9-A3BE-403D-A214-0CCC46FF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27754-F9A8-4B36-854E-CAE014CD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CC27B-BB00-4B53-9AD8-D69750E1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4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CAFDE-67EB-4EC9-9883-14733FF9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D3E72-F996-47C2-A9E8-F3AC65A9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1F7F1-7E1A-45EC-AA2E-529D4506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FE68C-5A6A-4C5D-8AC3-A90A620C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7C4D1-056A-4881-9232-D0CA2997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9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ECC6F-2D55-4742-A260-4F42BEB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F098E-B633-4CFA-99FC-1DC05EBE5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41132-B9CE-4534-820B-49B1EF19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9FE8-25D0-4580-BD2E-FC8DD3B7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EDA55-1196-423D-AABA-B2702243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2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8FCBA-F7C9-4BFB-9663-F7E545A4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7D421-E528-4DFE-AA7F-1F36D3808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44B55-F560-4BD4-833D-6C1567991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F44FE-D339-480F-8FA3-627413E9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5F798-8FB8-4239-B5BE-F2C7C362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BEC6F-0E86-40BF-9C6F-EB8A83A0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0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4D79E-891F-4D3F-92E1-F648604E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F885E-BC07-48EA-B7AA-9D5BF85E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623F6-2A32-4190-9DE7-3EB4D5DA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3FD6D2-A4E8-48A0-A740-19975E07C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19EF7-0B7A-4CB9-AE9F-625711D23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5AF19-915D-4E01-BD7E-C4B35337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F133C1-C575-4CB7-ABF1-32931957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413CF3-543C-4694-9158-9168CB89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A8B2-A1AF-4DD8-ACB0-16994261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780A4D-0E91-4C76-A549-1B4A9AC8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6E20B3-CA97-4AE4-97F3-D6A32E44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0D3FF0-B671-4EDE-9AD2-52421659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1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8B4F63-0F01-4F11-80BE-2EB3ACFB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53E240-57B4-41FB-921A-386B1A9E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DB4DF-0A1C-4DB4-A292-D0C99985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5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F8959-D7E7-4DF4-BF9B-0A6AB0BA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CC0B1-349C-47BB-9A7E-8DF2829B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8527D-C600-49A1-A260-FADF5977B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22013-1050-4021-B0CB-BD5CC8EB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2F766-BF61-4AE0-9386-EB44CEFD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78BE0-2238-487F-A192-10D62276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1146E-9FE5-4458-8167-BEA18E38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468FB4-2BA2-4284-8FF8-3C2B52EBF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484BF-B292-4195-A0DD-8260B13F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BBB45-74D2-4AB5-A325-145F6330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BBDF6-C4D3-4A8C-9E85-8E3A212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FE7F52-6734-4A55-A4FB-DD3A4F7D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73F103-78F4-42C6-BBAA-A5A4A8C3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EAC87-B837-4C49-9017-DFF20587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D6DF3-A920-4E9B-AA1D-4EB0FF767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DA48-A317-485B-887C-EFAC093F16D3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868DD-0610-44E7-82E1-70D77E6C4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46731-1906-44FB-92EE-77B3B7D83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3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BCAFC-47AB-4F39-A98F-D426490B3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Real-time forecasts of the COVID-19 epidemic in China from February 5th to February 24th, 2020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A237D8-4A19-41EC-8925-407A8E4C5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Dec. 16, 2022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57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8E2E8-C171-4029-8169-55AFF1A7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99A44-B6CA-403D-BF34-59FC62B4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220" y="1524869"/>
            <a:ext cx="6919560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8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8E2E8-C171-4029-8169-55AFF1A7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BC0655-77D6-47B5-B38D-F56808E2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064" y="1392466"/>
            <a:ext cx="6591871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4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8E2E8-C171-4029-8169-55AFF1A7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0FF51-0C45-46AF-A659-3625C81E0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70" y="1499254"/>
            <a:ext cx="8419460" cy="474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9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8E2E8-C171-4029-8169-55AFF1A7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EB66AD-A914-4180-A494-11A707AF0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57" y="1807641"/>
            <a:ext cx="8134086" cy="44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1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8E2E8-C171-4029-8169-55AFF1A7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growth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A843524-B2A1-4EBF-903E-210B31A34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dirty="0"/>
                  <a:t>Simple growth model: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𝑟𝐶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The population is constrained by limitations on resources (i.e.,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A843524-B2A1-4EBF-903E-210B31A34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" r="-1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growth patterns">
            <a:extLst>
              <a:ext uri="{FF2B5EF4-FFF2-40B4-BE49-F238E27FC236}">
                <a16:creationId xmlns:a16="http://schemas.microsoft.com/office/drawing/2014/main" id="{F7A4D253-ED2B-4EFB-9244-3CE4871DC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452" y="3429000"/>
            <a:ext cx="5751095" cy="342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55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8E2E8-C171-4029-8169-55AFF1A7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growth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A843524-B2A1-4EBF-903E-210B31A34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dirty="0"/>
                  <a:t>Simple Logistic growth model (or Logistic differential equation):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𝑟𝐶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Generalized logistic growth model (GLM):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(p=1) simple growth</a:t>
                </a:r>
              </a:p>
              <a:p>
                <a:pPr lvl="1"/>
                <a:r>
                  <a:rPr lang="en-US" altLang="ko-KR" dirty="0"/>
                  <a:t>(p=0) constant growth</a:t>
                </a:r>
              </a:p>
              <a:p>
                <a:pPr lvl="1"/>
                <a:r>
                  <a:rPr lang="en-US" altLang="ko-KR" dirty="0"/>
                  <a:t>(0&lt;p&lt;1) sub-exponential growth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A843524-B2A1-4EBF-903E-210B31A34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08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8E2E8-C171-4029-8169-55AFF1A7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growth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A843524-B2A1-4EBF-903E-210B31A34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dirty="0"/>
                  <a:t>Richards model: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/>
                  <a:t> measures the deviation from the symmetric s-shaped dynamics of the simple logistic curve.</a:t>
                </a:r>
              </a:p>
              <a:p>
                <a:r>
                  <a:rPr lang="en-US" altLang="ko-KR" dirty="0"/>
                  <a:t>Sub-epidemic model: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𝑡h𝑟</m:t>
                        </m:r>
                      </m:sub>
                    </m:sSub>
                  </m:oMath>
                </a14:m>
                <a:r>
                  <a:rPr lang="en-US" altLang="ko-KR" dirty="0"/>
                  <a:t> and 0 otherwise.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 is the rate of decline of consecutive sub-epidemics)</a:t>
                </a:r>
              </a:p>
              <a:p>
                <a:pPr lvl="1"/>
                <a:r>
                  <a:rPr lang="en-US" altLang="ko-KR" dirty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dirty="0" smtClean="0">
                                    <a:latin typeface="Cambria Math" panose="02040503050406030204" pitchFamily="18" charset="0"/>
                                  </a:rPr>
                                  <m:t>qn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b="0" i="0" dirty="0" smtClean="0">
                                    <a:latin typeface="Cambria Math" panose="02040503050406030204" pitchFamily="18" charset="0"/>
                                  </a:rPr>
                                  <m:t>tot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A843524-B2A1-4EBF-903E-210B31A34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72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8E2E8-C171-4029-8169-55AFF1A7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description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43524-B2A1-4EBF-903E-210B31A3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obtained daily updates of the cumulative number of reported confirmed cases for the 2019-nCoV epidemic.</a:t>
            </a:r>
          </a:p>
          <a:p>
            <a:r>
              <a:rPr lang="en-US" altLang="ko-KR" dirty="0"/>
              <a:t>We refer to the regions collectively as provinces.</a:t>
            </a:r>
          </a:p>
          <a:p>
            <a:r>
              <a:rPr lang="en-US" altLang="ko-KR" b="1" dirty="0"/>
              <a:t>The short time-series is affected by irregularities and reporting lags.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982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8E2E8-C171-4029-8169-55AFF1A7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estimation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A843524-B2A1-4EBF-903E-210B31A34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 estimate the best-fit model solution to the reported data using nonlinear least squares fitting.</a:t>
                </a:r>
              </a:p>
              <a:p>
                <a:r>
                  <a:rPr lang="en-US" altLang="ko-KR" dirty="0"/>
                  <a:t>(Example)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 (solution to LDE)</a:t>
                </a:r>
              </a:p>
              <a:p>
                <a:pPr lvl="1"/>
                <a:r>
                  <a:rPr lang="en-US" altLang="ko-KR" dirty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/>
                  <a:t> (Levenberg–Marquardt algorithm)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is fixed to the first data.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A843524-B2A1-4EBF-903E-210B31A34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29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8E2E8-C171-4029-8169-55AFF1A7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uncertainty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FB9EB2-3CF0-43F2-B181-1B852853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017" y="1400043"/>
            <a:ext cx="7995965" cy="49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8E2E8-C171-4029-8169-55AFF1A7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Poisson error structure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FB9EB2-3CF0-43F2-B181-1B8528537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10" r="43630"/>
          <a:stretch/>
        </p:blipFill>
        <p:spPr>
          <a:xfrm>
            <a:off x="368968" y="1424106"/>
            <a:ext cx="2827422" cy="49007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0C157E8C-7D97-43BF-A17B-6ABF1EDB9E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3378" y="1825625"/>
                <a:ext cx="7780421" cy="4351338"/>
              </a:xfrm>
            </p:spPr>
            <p:txBody>
              <a:bodyPr/>
              <a:lstStyle/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be a mean function of a (discrete) Poisson process. </a:t>
                </a:r>
              </a:p>
              <a:p>
                <a:r>
                  <a:rPr lang="en-US" altLang="ko-KR" dirty="0"/>
                  <a:t>Then, the simulated dataset is generated from the Poisson distribution</a:t>
                </a:r>
              </a:p>
              <a:p>
                <a:r>
                  <a:rPr lang="en-US" altLang="ko-KR" dirty="0"/>
                  <a:t>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0C157E8C-7D97-43BF-A17B-6ABF1EDB9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3378" y="1825625"/>
                <a:ext cx="7780421" cy="4351338"/>
              </a:xfrm>
              <a:blipFill>
                <a:blip r:embed="rId3"/>
                <a:stretch>
                  <a:fillRect l="-1411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74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8E2E8-C171-4029-8169-55AFF1A7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Poisson error structure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FB9EB2-3CF0-43F2-B181-1B8528537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10" r="43630"/>
          <a:stretch/>
        </p:blipFill>
        <p:spPr>
          <a:xfrm>
            <a:off x="368968" y="1424106"/>
            <a:ext cx="2827422" cy="4900753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C157E8C-7D97-43BF-A17B-6ABF1EDB9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378" y="1825625"/>
            <a:ext cx="7780421" cy="4351338"/>
          </a:xfrm>
        </p:spPr>
        <p:txBody>
          <a:bodyPr/>
          <a:lstStyle/>
          <a:p>
            <a:r>
              <a:rPr lang="en-US" altLang="ko-KR" dirty="0"/>
              <a:t>The models are refitted to the M=200 bootstrap datasets.</a:t>
            </a:r>
          </a:p>
          <a:p>
            <a:r>
              <a:rPr lang="en-US" altLang="ko-KR" dirty="0"/>
              <a:t>Each of the M model solutions to the bootstrap curves is used to generate m=30 simulations.</a:t>
            </a:r>
          </a:p>
        </p:txBody>
      </p:sp>
    </p:spTree>
    <p:extLst>
      <p:ext uri="{BB962C8B-B14F-4D97-AF65-F5344CB8AC3E}">
        <p14:creationId xmlns:p14="http://schemas.microsoft.com/office/powerpoint/2010/main" val="391177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355</Words>
  <Application>Microsoft Office PowerPoint</Application>
  <PresentationFormat>와이드스크린</PresentationFormat>
  <Paragraphs>40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Real-time forecasts of the COVID-19 epidemic in China from February 5th to February 24th, 2020</vt:lpstr>
      <vt:lpstr>Logistic growth model</vt:lpstr>
      <vt:lpstr>Logistic growth model</vt:lpstr>
      <vt:lpstr>Logistic growth model</vt:lpstr>
      <vt:lpstr>Data description</vt:lpstr>
      <vt:lpstr>Parameter estimation</vt:lpstr>
      <vt:lpstr>Parameter uncertainty</vt:lpstr>
      <vt:lpstr>Poisson error structure</vt:lpstr>
      <vt:lpstr>Poisson error structure</vt:lpstr>
      <vt:lpstr>Results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Nowcasting and forecasting the potential domestic and international spread of the 2019-nCoV outbreak originating in Wuhan, China: a modelling study</dc:title>
  <dc:creator>김광우</dc:creator>
  <cp:lastModifiedBy>김광우</cp:lastModifiedBy>
  <cp:revision>39</cp:revision>
  <dcterms:created xsi:type="dcterms:W3CDTF">2022-11-30T19:00:27Z</dcterms:created>
  <dcterms:modified xsi:type="dcterms:W3CDTF">2022-12-22T12:30:49Z</dcterms:modified>
</cp:coreProperties>
</file>