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우" userId="2a936863-4191-4eac-8abe-ae81b37592ba" providerId="ADAL" clId="{61BFF0F0-FE48-4A63-9F71-93EF6E67BE53}"/>
    <pc:docChg chg="undo custSel addSld delSld modSld">
      <pc:chgData name="김광우" userId="2a936863-4191-4eac-8abe-ae81b37592ba" providerId="ADAL" clId="{61BFF0F0-FE48-4A63-9F71-93EF6E67BE53}" dt="2022-12-22T12:29:19.834" v="2150" actId="1076"/>
      <pc:docMkLst>
        <pc:docMk/>
      </pc:docMkLst>
      <pc:sldChg chg="modSp">
        <pc:chgData name="김광우" userId="2a936863-4191-4eac-8abe-ae81b37592ba" providerId="ADAL" clId="{61BFF0F0-FE48-4A63-9F71-93EF6E67BE53}" dt="2022-12-15T19:49:53.551" v="26" actId="20577"/>
        <pc:sldMkLst>
          <pc:docMk/>
          <pc:sldMk cId="1618576829" sldId="256"/>
        </pc:sldMkLst>
        <pc:spChg chg="mod">
          <ac:chgData name="김광우" userId="2a936863-4191-4eac-8abe-ae81b37592ba" providerId="ADAL" clId="{61BFF0F0-FE48-4A63-9F71-93EF6E67BE53}" dt="2022-12-15T19:40:43.168" v="1" actId="20577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61BFF0F0-FE48-4A63-9F71-93EF6E67BE53}" dt="2022-12-15T19:49:53.551" v="26" actId="20577"/>
          <ac:spMkLst>
            <pc:docMk/>
            <pc:sldMk cId="1618576829" sldId="256"/>
            <ac:spMk id="3" creationId="{0CA237D8-4A19-41EC-8925-407A8E4C5F48}"/>
          </ac:spMkLst>
        </pc:spChg>
      </pc:sldChg>
    </pc:docChg>
  </pc:docChgLst>
  <pc:docChgLst>
    <pc:chgData name="김광우" userId="2a936863-4191-4eac-8abe-ae81b37592ba" providerId="ADAL" clId="{DCD68F33-6DAA-4D5D-BD6F-0F494ED638E9}"/>
    <pc:docChg chg="undo custSel addSld delSld modSld">
      <pc:chgData name="김광우" userId="2a936863-4191-4eac-8abe-ae81b37592ba" providerId="ADAL" clId="{DCD68F33-6DAA-4D5D-BD6F-0F494ED638E9}" dt="2023-01-19T11:17:45.026" v="441" actId="20577"/>
      <pc:docMkLst>
        <pc:docMk/>
      </pc:docMkLst>
      <pc:sldChg chg="modSp">
        <pc:chgData name="김광우" userId="2a936863-4191-4eac-8abe-ae81b37592ba" providerId="ADAL" clId="{DCD68F33-6DAA-4D5D-BD6F-0F494ED638E9}" dt="2023-01-19T07:21:46.670" v="16" actId="20577"/>
        <pc:sldMkLst>
          <pc:docMk/>
          <pc:sldMk cId="1618576829" sldId="256"/>
        </pc:sldMkLst>
        <pc:spChg chg="mod">
          <ac:chgData name="김광우" userId="2a936863-4191-4eac-8abe-ae81b37592ba" providerId="ADAL" clId="{DCD68F33-6DAA-4D5D-BD6F-0F494ED638E9}" dt="2023-01-19T07:21:35.140" v="0"/>
          <ac:spMkLst>
            <pc:docMk/>
            <pc:sldMk cId="1618576829" sldId="256"/>
            <ac:spMk id="2" creationId="{68ABCAFC-47AB-4F39-A98F-D426490B3818}"/>
          </ac:spMkLst>
        </pc:spChg>
        <pc:spChg chg="mod">
          <ac:chgData name="김광우" userId="2a936863-4191-4eac-8abe-ae81b37592ba" providerId="ADAL" clId="{DCD68F33-6DAA-4D5D-BD6F-0F494ED638E9}" dt="2023-01-19T07:21:46.670" v="16" actId="20577"/>
          <ac:spMkLst>
            <pc:docMk/>
            <pc:sldMk cId="1618576829" sldId="256"/>
            <ac:spMk id="3" creationId="{0CA237D8-4A19-41EC-8925-407A8E4C5F48}"/>
          </ac:spMkLst>
        </pc:spChg>
      </pc:sldChg>
      <pc:sldChg chg="addSp delSp modSp add">
        <pc:chgData name="김광우" userId="2a936863-4191-4eac-8abe-ae81b37592ba" providerId="ADAL" clId="{DCD68F33-6DAA-4D5D-BD6F-0F494ED638E9}" dt="2023-01-19T07:27:19.926" v="39" actId="1076"/>
        <pc:sldMkLst>
          <pc:docMk/>
          <pc:sldMk cId="1354905487" sldId="257"/>
        </pc:sldMkLst>
        <pc:spChg chg="mod">
          <ac:chgData name="김광우" userId="2a936863-4191-4eac-8abe-ae81b37592ba" providerId="ADAL" clId="{DCD68F33-6DAA-4D5D-BD6F-0F494ED638E9}" dt="2023-01-19T07:27:16.104" v="36" actId="20577"/>
          <ac:spMkLst>
            <pc:docMk/>
            <pc:sldMk cId="1354905487" sldId="257"/>
            <ac:spMk id="2" creationId="{B540F25D-7874-42F5-AD94-6B80E09B3B28}"/>
          </ac:spMkLst>
        </pc:spChg>
        <pc:spChg chg="del">
          <ac:chgData name="김광우" userId="2a936863-4191-4eac-8abe-ae81b37592ba" providerId="ADAL" clId="{DCD68F33-6DAA-4D5D-BD6F-0F494ED638E9}" dt="2023-01-19T07:27:18.107" v="37" actId="478"/>
          <ac:spMkLst>
            <pc:docMk/>
            <pc:sldMk cId="1354905487" sldId="257"/>
            <ac:spMk id="3" creationId="{038BAF05-F128-497F-BA51-F1F664B4B917}"/>
          </ac:spMkLst>
        </pc:spChg>
        <pc:picChg chg="add mod">
          <ac:chgData name="김광우" userId="2a936863-4191-4eac-8abe-ae81b37592ba" providerId="ADAL" clId="{DCD68F33-6DAA-4D5D-BD6F-0F494ED638E9}" dt="2023-01-19T07:27:19.926" v="39" actId="1076"/>
          <ac:picMkLst>
            <pc:docMk/>
            <pc:sldMk cId="1354905487" sldId="257"/>
            <ac:picMk id="4" creationId="{9359B241-6742-4B01-81ED-71E88F9CFA5D}"/>
          </ac:picMkLst>
        </pc:picChg>
      </pc:sldChg>
      <pc:sldChg chg="del">
        <pc:chgData name="김광우" userId="2a936863-4191-4eac-8abe-ae81b37592ba" providerId="ADAL" clId="{DCD68F33-6DAA-4D5D-BD6F-0F494ED638E9}" dt="2023-01-19T07:21:48.569" v="17" actId="2696"/>
        <pc:sldMkLst>
          <pc:docMk/>
          <pc:sldMk cId="2206556019" sldId="257"/>
        </pc:sldMkLst>
      </pc:sldChg>
      <pc:sldChg chg="addSp delSp modSp add">
        <pc:chgData name="김광우" userId="2a936863-4191-4eac-8abe-ae81b37592ba" providerId="ADAL" clId="{DCD68F33-6DAA-4D5D-BD6F-0F494ED638E9}" dt="2023-01-19T07:34:14.537" v="59" actId="1076"/>
        <pc:sldMkLst>
          <pc:docMk/>
          <pc:sldMk cId="3676403213" sldId="258"/>
        </pc:sldMkLst>
        <pc:spChg chg="mod">
          <ac:chgData name="김광우" userId="2a936863-4191-4eac-8abe-ae81b37592ba" providerId="ADAL" clId="{DCD68F33-6DAA-4D5D-BD6F-0F494ED638E9}" dt="2023-01-19T07:29:20.553" v="41"/>
          <ac:spMkLst>
            <pc:docMk/>
            <pc:sldMk cId="3676403213" sldId="258"/>
            <ac:spMk id="2" creationId="{B540F25D-7874-42F5-AD94-6B80E09B3B28}"/>
          </ac:spMkLst>
        </pc:spChg>
        <pc:picChg chg="add mod">
          <ac:chgData name="김광우" userId="2a936863-4191-4eac-8abe-ae81b37592ba" providerId="ADAL" clId="{DCD68F33-6DAA-4D5D-BD6F-0F494ED638E9}" dt="2023-01-19T07:34:08.153" v="58" actId="1076"/>
          <ac:picMkLst>
            <pc:docMk/>
            <pc:sldMk cId="3676403213" sldId="258"/>
            <ac:picMk id="3" creationId="{B7749992-EEE2-4DBC-AE3F-C0D4EAC74D2D}"/>
          </ac:picMkLst>
        </pc:picChg>
        <pc:picChg chg="del">
          <ac:chgData name="김광우" userId="2a936863-4191-4eac-8abe-ae81b37592ba" providerId="ADAL" clId="{DCD68F33-6DAA-4D5D-BD6F-0F494ED638E9}" dt="2023-01-19T07:29:21.682" v="42" actId="478"/>
          <ac:picMkLst>
            <pc:docMk/>
            <pc:sldMk cId="3676403213" sldId="258"/>
            <ac:picMk id="4" creationId="{9359B241-6742-4B01-81ED-71E88F9CFA5D}"/>
          </ac:picMkLst>
        </pc:picChg>
        <pc:picChg chg="add mod">
          <ac:chgData name="김광우" userId="2a936863-4191-4eac-8abe-ae81b37592ba" providerId="ADAL" clId="{DCD68F33-6DAA-4D5D-BD6F-0F494ED638E9}" dt="2023-01-19T07:34:14.537" v="59" actId="1076"/>
          <ac:picMkLst>
            <pc:docMk/>
            <pc:sldMk cId="3676403213" sldId="258"/>
            <ac:picMk id="5" creationId="{8118B507-4C67-46BF-A460-AE11BC82DA21}"/>
          </ac:picMkLst>
        </pc:picChg>
      </pc:sldChg>
      <pc:sldChg chg="del">
        <pc:chgData name="김광우" userId="2a936863-4191-4eac-8abe-ae81b37592ba" providerId="ADAL" clId="{DCD68F33-6DAA-4D5D-BD6F-0F494ED638E9}" dt="2023-01-19T07:21:48.994" v="18" actId="2696"/>
        <pc:sldMkLst>
          <pc:docMk/>
          <pc:sldMk cId="4128086836" sldId="258"/>
        </pc:sldMkLst>
      </pc:sldChg>
      <pc:sldChg chg="addSp delSp modSp add">
        <pc:chgData name="김광우" userId="2a936863-4191-4eac-8abe-ae81b37592ba" providerId="ADAL" clId="{DCD68F33-6DAA-4D5D-BD6F-0F494ED638E9}" dt="2023-01-19T10:39:25.326" v="279" actId="1076"/>
        <pc:sldMkLst>
          <pc:docMk/>
          <pc:sldMk cId="1799749172" sldId="259"/>
        </pc:sldMkLst>
        <pc:picChg chg="del">
          <ac:chgData name="김광우" userId="2a936863-4191-4eac-8abe-ae81b37592ba" providerId="ADAL" clId="{DCD68F33-6DAA-4D5D-BD6F-0F494ED638E9}" dt="2023-01-19T07:39:41.527" v="62" actId="478"/>
          <ac:picMkLst>
            <pc:docMk/>
            <pc:sldMk cId="1799749172" sldId="259"/>
            <ac:picMk id="3" creationId="{B7749992-EEE2-4DBC-AE3F-C0D4EAC74D2D}"/>
          </ac:picMkLst>
        </pc:picChg>
        <pc:picChg chg="add mod">
          <ac:chgData name="김광우" userId="2a936863-4191-4eac-8abe-ae81b37592ba" providerId="ADAL" clId="{DCD68F33-6DAA-4D5D-BD6F-0F494ED638E9}" dt="2023-01-19T07:40:14.469" v="69" actId="14100"/>
          <ac:picMkLst>
            <pc:docMk/>
            <pc:sldMk cId="1799749172" sldId="259"/>
            <ac:picMk id="4" creationId="{15BDE575-9229-4CAB-8E32-CDB48AC34C83}"/>
          </ac:picMkLst>
        </pc:picChg>
        <pc:picChg chg="del">
          <ac:chgData name="김광우" userId="2a936863-4191-4eac-8abe-ae81b37592ba" providerId="ADAL" clId="{DCD68F33-6DAA-4D5D-BD6F-0F494ED638E9}" dt="2023-01-19T07:34:18.572" v="61" actId="478"/>
          <ac:picMkLst>
            <pc:docMk/>
            <pc:sldMk cId="1799749172" sldId="259"/>
            <ac:picMk id="5" creationId="{8118B507-4C67-46BF-A460-AE11BC82DA21}"/>
          </ac:picMkLst>
        </pc:picChg>
        <pc:picChg chg="add mod">
          <ac:chgData name="김광우" userId="2a936863-4191-4eac-8abe-ae81b37592ba" providerId="ADAL" clId="{DCD68F33-6DAA-4D5D-BD6F-0F494ED638E9}" dt="2023-01-19T07:40:11.604" v="68" actId="1076"/>
          <ac:picMkLst>
            <pc:docMk/>
            <pc:sldMk cId="1799749172" sldId="259"/>
            <ac:picMk id="6" creationId="{70AF183E-745C-4164-961F-81D54D3CB867}"/>
          </ac:picMkLst>
        </pc:picChg>
        <pc:picChg chg="add mod">
          <ac:chgData name="김광우" userId="2a936863-4191-4eac-8abe-ae81b37592ba" providerId="ADAL" clId="{DCD68F33-6DAA-4D5D-BD6F-0F494ED638E9}" dt="2023-01-19T07:53:34.584" v="72" actId="1076"/>
          <ac:picMkLst>
            <pc:docMk/>
            <pc:sldMk cId="1799749172" sldId="259"/>
            <ac:picMk id="7" creationId="{75CFCD28-5539-4AFB-BFC3-4284DB4895F0}"/>
          </ac:picMkLst>
        </pc:picChg>
        <pc:picChg chg="add mod">
          <ac:chgData name="김광우" userId="2a936863-4191-4eac-8abe-ae81b37592ba" providerId="ADAL" clId="{DCD68F33-6DAA-4D5D-BD6F-0F494ED638E9}" dt="2023-01-19T10:39:25.326" v="279" actId="1076"/>
          <ac:picMkLst>
            <pc:docMk/>
            <pc:sldMk cId="1799749172" sldId="259"/>
            <ac:picMk id="8" creationId="{3CD58B0F-1EEB-49B9-8264-AD5FCF300A8E}"/>
          </ac:picMkLst>
        </pc:picChg>
      </pc:sldChg>
      <pc:sldChg chg="del">
        <pc:chgData name="김광우" userId="2a936863-4191-4eac-8abe-ae81b37592ba" providerId="ADAL" clId="{DCD68F33-6DAA-4D5D-BD6F-0F494ED638E9}" dt="2023-01-19T07:21:49.417" v="19" actId="2696"/>
        <pc:sldMkLst>
          <pc:docMk/>
          <pc:sldMk cId="2524729540" sldId="259"/>
        </pc:sldMkLst>
      </pc:sldChg>
      <pc:sldChg chg="del">
        <pc:chgData name="김광우" userId="2a936863-4191-4eac-8abe-ae81b37592ba" providerId="ADAL" clId="{DCD68F33-6DAA-4D5D-BD6F-0F494ED638E9}" dt="2023-01-19T07:21:49.528" v="20" actId="2696"/>
        <pc:sldMkLst>
          <pc:docMk/>
          <pc:sldMk cId="2959826107" sldId="260"/>
        </pc:sldMkLst>
      </pc:sldChg>
      <pc:sldChg chg="addSp delSp modSp add">
        <pc:chgData name="김광우" userId="2a936863-4191-4eac-8abe-ae81b37592ba" providerId="ADAL" clId="{DCD68F33-6DAA-4D5D-BD6F-0F494ED638E9}" dt="2023-01-19T08:51:28.029" v="105" actId="1076"/>
        <pc:sldMkLst>
          <pc:docMk/>
          <pc:sldMk cId="3577236324" sldId="260"/>
        </pc:sldMkLst>
        <pc:spChg chg="mod">
          <ac:chgData name="김광우" userId="2a936863-4191-4eac-8abe-ae81b37592ba" providerId="ADAL" clId="{DCD68F33-6DAA-4D5D-BD6F-0F494ED638E9}" dt="2023-01-19T07:56:12.176" v="76"/>
          <ac:spMkLst>
            <pc:docMk/>
            <pc:sldMk cId="3577236324" sldId="260"/>
            <ac:spMk id="2" creationId="{B540F25D-7874-42F5-AD94-6B80E09B3B28}"/>
          </ac:spMkLst>
        </pc:spChg>
        <pc:picChg chg="add mod">
          <ac:chgData name="김광우" userId="2a936863-4191-4eac-8abe-ae81b37592ba" providerId="ADAL" clId="{DCD68F33-6DAA-4D5D-BD6F-0F494ED638E9}" dt="2023-01-19T08:51:28.029" v="105" actId="1076"/>
          <ac:picMkLst>
            <pc:docMk/>
            <pc:sldMk cId="3577236324" sldId="260"/>
            <ac:picMk id="3" creationId="{B25AC3C7-3125-4973-8E86-1971A2A5B65B}"/>
          </ac:picMkLst>
        </pc:picChg>
        <pc:picChg chg="del mod">
          <ac:chgData name="김광우" userId="2a936863-4191-4eac-8abe-ae81b37592ba" providerId="ADAL" clId="{DCD68F33-6DAA-4D5D-BD6F-0F494ED638E9}" dt="2023-01-19T08:38:51.718" v="77" actId="478"/>
          <ac:picMkLst>
            <pc:docMk/>
            <pc:sldMk cId="3577236324" sldId="260"/>
            <ac:picMk id="4" creationId="{15BDE575-9229-4CAB-8E32-CDB48AC34C83}"/>
          </ac:picMkLst>
        </pc:picChg>
        <pc:picChg chg="add mod">
          <ac:chgData name="김광우" userId="2a936863-4191-4eac-8abe-ae81b37592ba" providerId="ADAL" clId="{DCD68F33-6DAA-4D5D-BD6F-0F494ED638E9}" dt="2023-01-19T08:51:28.029" v="105" actId="1076"/>
          <ac:picMkLst>
            <pc:docMk/>
            <pc:sldMk cId="3577236324" sldId="260"/>
            <ac:picMk id="5" creationId="{B731634C-CF71-4DCB-8EA8-A1D2CEE6AD1D}"/>
          </ac:picMkLst>
        </pc:picChg>
        <pc:picChg chg="del">
          <ac:chgData name="김광우" userId="2a936863-4191-4eac-8abe-ae81b37592ba" providerId="ADAL" clId="{DCD68F33-6DAA-4D5D-BD6F-0F494ED638E9}" dt="2023-01-19T07:55:54.410" v="74" actId="478"/>
          <ac:picMkLst>
            <pc:docMk/>
            <pc:sldMk cId="3577236324" sldId="260"/>
            <ac:picMk id="6" creationId="{70AF183E-745C-4164-961F-81D54D3CB867}"/>
          </ac:picMkLst>
        </pc:picChg>
        <pc:picChg chg="del mod">
          <ac:chgData name="김광우" userId="2a936863-4191-4eac-8abe-ae81b37592ba" providerId="ADAL" clId="{DCD68F33-6DAA-4D5D-BD6F-0F494ED638E9}" dt="2023-01-19T08:38:52.448" v="78" actId="478"/>
          <ac:picMkLst>
            <pc:docMk/>
            <pc:sldMk cId="3577236324" sldId="260"/>
            <ac:picMk id="7" creationId="{75CFCD28-5539-4AFB-BFC3-4284DB4895F0}"/>
          </ac:picMkLst>
        </pc:picChg>
        <pc:picChg chg="add del mod">
          <ac:chgData name="김광우" userId="2a936863-4191-4eac-8abe-ae81b37592ba" providerId="ADAL" clId="{DCD68F33-6DAA-4D5D-BD6F-0F494ED638E9}" dt="2023-01-19T08:51:22.060" v="104" actId="478"/>
          <ac:picMkLst>
            <pc:docMk/>
            <pc:sldMk cId="3577236324" sldId="260"/>
            <ac:picMk id="8" creationId="{ADC365C4-E128-47D4-AA92-AD19B210CFD0}"/>
          </ac:picMkLst>
        </pc:picChg>
      </pc:sldChg>
      <pc:sldChg chg="del">
        <pc:chgData name="김광우" userId="2a936863-4191-4eac-8abe-ae81b37592ba" providerId="ADAL" clId="{DCD68F33-6DAA-4D5D-BD6F-0F494ED638E9}" dt="2023-01-19T07:21:50.014" v="21" actId="2696"/>
        <pc:sldMkLst>
          <pc:docMk/>
          <pc:sldMk cId="1089293399" sldId="261"/>
        </pc:sldMkLst>
      </pc:sldChg>
      <pc:sldChg chg="addSp delSp modSp add">
        <pc:chgData name="김광우" userId="2a936863-4191-4eac-8abe-ae81b37592ba" providerId="ADAL" clId="{DCD68F33-6DAA-4D5D-BD6F-0F494ED638E9}" dt="2023-01-19T09:05:44.538" v="139" actId="1076"/>
        <pc:sldMkLst>
          <pc:docMk/>
          <pc:sldMk cId="2525697905" sldId="261"/>
        </pc:sldMkLst>
        <pc:spChg chg="add mod">
          <ac:chgData name="김광우" userId="2a936863-4191-4eac-8abe-ae81b37592ba" providerId="ADAL" clId="{DCD68F33-6DAA-4D5D-BD6F-0F494ED638E9}" dt="2023-01-19T09:04:15.168" v="131" actId="1076"/>
          <ac:spMkLst>
            <pc:docMk/>
            <pc:sldMk cId="2525697905" sldId="261"/>
            <ac:spMk id="10" creationId="{19CB36F8-FF5E-479B-97E9-C70E928C8ACA}"/>
          </ac:spMkLst>
        </pc:spChg>
        <pc:spChg chg="add mod">
          <ac:chgData name="김광우" userId="2a936863-4191-4eac-8abe-ae81b37592ba" providerId="ADAL" clId="{DCD68F33-6DAA-4D5D-BD6F-0F494ED638E9}" dt="2023-01-19T08:52:04.825" v="115" actId="1076"/>
          <ac:spMkLst>
            <pc:docMk/>
            <pc:sldMk cId="2525697905" sldId="261"/>
            <ac:spMk id="11" creationId="{29E9D6D5-515D-494A-AD65-FB3BC8460724}"/>
          </ac:spMkLst>
        </pc:spChg>
        <pc:spChg chg="add mod">
          <ac:chgData name="김광우" userId="2a936863-4191-4eac-8abe-ae81b37592ba" providerId="ADAL" clId="{DCD68F33-6DAA-4D5D-BD6F-0F494ED638E9}" dt="2023-01-19T08:52:10.234" v="118" actId="1076"/>
          <ac:spMkLst>
            <pc:docMk/>
            <pc:sldMk cId="2525697905" sldId="261"/>
            <ac:spMk id="12" creationId="{97F7EA5D-CBB9-406A-8EBF-0A27662372FB}"/>
          </ac:spMkLst>
        </pc:spChg>
        <pc:spChg chg="add mod">
          <ac:chgData name="김광우" userId="2a936863-4191-4eac-8abe-ae81b37592ba" providerId="ADAL" clId="{DCD68F33-6DAA-4D5D-BD6F-0F494ED638E9}" dt="2023-01-19T08:52:17.245" v="124" actId="1076"/>
          <ac:spMkLst>
            <pc:docMk/>
            <pc:sldMk cId="2525697905" sldId="261"/>
            <ac:spMk id="13" creationId="{0580D262-26BA-46D1-AF33-B68A4CEB169E}"/>
          </ac:spMkLst>
        </pc:spChg>
        <pc:spChg chg="add mod">
          <ac:chgData name="김광우" userId="2a936863-4191-4eac-8abe-ae81b37592ba" providerId="ADAL" clId="{DCD68F33-6DAA-4D5D-BD6F-0F494ED638E9}" dt="2023-01-19T09:04:21.407" v="135" actId="1076"/>
          <ac:spMkLst>
            <pc:docMk/>
            <pc:sldMk cId="2525697905" sldId="261"/>
            <ac:spMk id="14" creationId="{A8B7C51B-F17C-480A-96BB-3726966ACB4E}"/>
          </ac:spMkLst>
        </pc:spChg>
        <pc:picChg chg="del">
          <ac:chgData name="김광우" userId="2a936863-4191-4eac-8abe-ae81b37592ba" providerId="ADAL" clId="{DCD68F33-6DAA-4D5D-BD6F-0F494ED638E9}" dt="2023-01-19T08:43:20.877" v="90" actId="478"/>
          <ac:picMkLst>
            <pc:docMk/>
            <pc:sldMk cId="2525697905" sldId="261"/>
            <ac:picMk id="3" creationId="{B25AC3C7-3125-4973-8E86-1971A2A5B65B}"/>
          </ac:picMkLst>
        </pc:picChg>
        <pc:picChg chg="add mod">
          <ac:chgData name="김광우" userId="2a936863-4191-4eac-8abe-ae81b37592ba" providerId="ADAL" clId="{DCD68F33-6DAA-4D5D-BD6F-0F494ED638E9}" dt="2023-01-19T08:43:56.964" v="95" actId="1076"/>
          <ac:picMkLst>
            <pc:docMk/>
            <pc:sldMk cId="2525697905" sldId="261"/>
            <ac:picMk id="4" creationId="{C76FB078-C9FA-4C39-B71B-86D860859DB3}"/>
          </ac:picMkLst>
        </pc:picChg>
        <pc:picChg chg="mod">
          <ac:chgData name="김광우" userId="2a936863-4191-4eac-8abe-ae81b37592ba" providerId="ADAL" clId="{DCD68F33-6DAA-4D5D-BD6F-0F494ED638E9}" dt="2023-01-19T08:51:42.001" v="106" actId="1076"/>
          <ac:picMkLst>
            <pc:docMk/>
            <pc:sldMk cId="2525697905" sldId="261"/>
            <ac:picMk id="5" creationId="{B731634C-CF71-4DCB-8EA8-A1D2CEE6AD1D}"/>
          </ac:picMkLst>
        </pc:picChg>
        <pc:picChg chg="add mod">
          <ac:chgData name="김광우" userId="2a936863-4191-4eac-8abe-ae81b37592ba" providerId="ADAL" clId="{DCD68F33-6DAA-4D5D-BD6F-0F494ED638E9}" dt="2023-01-19T08:52:07.353" v="116" actId="1076"/>
          <ac:picMkLst>
            <pc:docMk/>
            <pc:sldMk cId="2525697905" sldId="261"/>
            <ac:picMk id="6" creationId="{9A3AAB65-D983-4A3D-8FEA-7CE55E7FE2A5}"/>
          </ac:picMkLst>
        </pc:picChg>
        <pc:picChg chg="add mod">
          <ac:chgData name="김광우" userId="2a936863-4191-4eac-8abe-ae81b37592ba" providerId="ADAL" clId="{DCD68F33-6DAA-4D5D-BD6F-0F494ED638E9}" dt="2023-01-19T08:52:11.822" v="119" actId="1076"/>
          <ac:picMkLst>
            <pc:docMk/>
            <pc:sldMk cId="2525697905" sldId="261"/>
            <ac:picMk id="7" creationId="{67F719A3-C203-4D6F-9924-EDE768471E48}"/>
          </ac:picMkLst>
        </pc:picChg>
        <pc:picChg chg="del">
          <ac:chgData name="김광우" userId="2a936863-4191-4eac-8abe-ae81b37592ba" providerId="ADAL" clId="{DCD68F33-6DAA-4D5D-BD6F-0F494ED638E9}" dt="2023-01-19T08:43:22.492" v="91" actId="478"/>
          <ac:picMkLst>
            <pc:docMk/>
            <pc:sldMk cId="2525697905" sldId="261"/>
            <ac:picMk id="8" creationId="{ADC365C4-E128-47D4-AA92-AD19B210CFD0}"/>
          </ac:picMkLst>
        </pc:picChg>
        <pc:picChg chg="add mod">
          <ac:chgData name="김광우" userId="2a936863-4191-4eac-8abe-ae81b37592ba" providerId="ADAL" clId="{DCD68F33-6DAA-4D5D-BD6F-0F494ED638E9}" dt="2023-01-19T08:52:21.544" v="125" actId="1076"/>
          <ac:picMkLst>
            <pc:docMk/>
            <pc:sldMk cId="2525697905" sldId="261"/>
            <ac:picMk id="9" creationId="{BCC20440-474E-4B64-A0CC-20D4CDB021CB}"/>
          </ac:picMkLst>
        </pc:picChg>
        <pc:picChg chg="add mod">
          <ac:chgData name="김광우" userId="2a936863-4191-4eac-8abe-ae81b37592ba" providerId="ADAL" clId="{DCD68F33-6DAA-4D5D-BD6F-0F494ED638E9}" dt="2023-01-19T09:05:44.538" v="139" actId="1076"/>
          <ac:picMkLst>
            <pc:docMk/>
            <pc:sldMk cId="2525697905" sldId="261"/>
            <ac:picMk id="15" creationId="{A90F62C4-DE90-43ED-82DC-C00BD3B8F246}"/>
          </ac:picMkLst>
        </pc:picChg>
      </pc:sldChg>
      <pc:sldChg chg="del">
        <pc:chgData name="김광우" userId="2a936863-4191-4eac-8abe-ae81b37592ba" providerId="ADAL" clId="{DCD68F33-6DAA-4D5D-BD6F-0F494ED638E9}" dt="2023-01-19T07:21:50.250" v="22" actId="2696"/>
        <pc:sldMkLst>
          <pc:docMk/>
          <pc:sldMk cId="249646328" sldId="262"/>
        </pc:sldMkLst>
      </pc:sldChg>
      <pc:sldChg chg="addSp delSp modSp add">
        <pc:chgData name="김광우" userId="2a936863-4191-4eac-8abe-ae81b37592ba" providerId="ADAL" clId="{DCD68F33-6DAA-4D5D-BD6F-0F494ED638E9}" dt="2023-01-19T09:08:21.066" v="162" actId="1076"/>
        <pc:sldMkLst>
          <pc:docMk/>
          <pc:sldMk cId="1840332640" sldId="262"/>
        </pc:sldMkLst>
        <pc:spChg chg="del">
          <ac:chgData name="김광우" userId="2a936863-4191-4eac-8abe-ae81b37592ba" providerId="ADAL" clId="{DCD68F33-6DAA-4D5D-BD6F-0F494ED638E9}" dt="2023-01-19T09:06:00.745" v="141" actId="478"/>
          <ac:spMkLst>
            <pc:docMk/>
            <pc:sldMk cId="1840332640" sldId="262"/>
            <ac:spMk id="10" creationId="{19CB36F8-FF5E-479B-97E9-C70E928C8ACA}"/>
          </ac:spMkLst>
        </pc:spChg>
        <pc:spChg chg="del">
          <ac:chgData name="김광우" userId="2a936863-4191-4eac-8abe-ae81b37592ba" providerId="ADAL" clId="{DCD68F33-6DAA-4D5D-BD6F-0F494ED638E9}" dt="2023-01-19T09:06:00.745" v="141" actId="478"/>
          <ac:spMkLst>
            <pc:docMk/>
            <pc:sldMk cId="1840332640" sldId="262"/>
            <ac:spMk id="11" creationId="{29E9D6D5-515D-494A-AD65-FB3BC8460724}"/>
          </ac:spMkLst>
        </pc:spChg>
        <pc:spChg chg="del">
          <ac:chgData name="김광우" userId="2a936863-4191-4eac-8abe-ae81b37592ba" providerId="ADAL" clId="{DCD68F33-6DAA-4D5D-BD6F-0F494ED638E9}" dt="2023-01-19T09:06:00.745" v="141" actId="478"/>
          <ac:spMkLst>
            <pc:docMk/>
            <pc:sldMk cId="1840332640" sldId="262"/>
            <ac:spMk id="12" creationId="{97F7EA5D-CBB9-406A-8EBF-0A27662372FB}"/>
          </ac:spMkLst>
        </pc:spChg>
        <pc:spChg chg="del">
          <ac:chgData name="김광우" userId="2a936863-4191-4eac-8abe-ae81b37592ba" providerId="ADAL" clId="{DCD68F33-6DAA-4D5D-BD6F-0F494ED638E9}" dt="2023-01-19T09:06:00.745" v="141" actId="478"/>
          <ac:spMkLst>
            <pc:docMk/>
            <pc:sldMk cId="1840332640" sldId="262"/>
            <ac:spMk id="13" creationId="{0580D262-26BA-46D1-AF33-B68A4CEB169E}"/>
          </ac:spMkLst>
        </pc:spChg>
        <pc:spChg chg="del">
          <ac:chgData name="김광우" userId="2a936863-4191-4eac-8abe-ae81b37592ba" providerId="ADAL" clId="{DCD68F33-6DAA-4D5D-BD6F-0F494ED638E9}" dt="2023-01-19T09:06:00.745" v="141" actId="478"/>
          <ac:spMkLst>
            <pc:docMk/>
            <pc:sldMk cId="1840332640" sldId="262"/>
            <ac:spMk id="14" creationId="{A8B7C51B-F17C-480A-96BB-3726966ACB4E}"/>
          </ac:spMkLst>
        </pc:spChg>
        <pc:spChg chg="add mod">
          <ac:chgData name="김광우" userId="2a936863-4191-4eac-8abe-ae81b37592ba" providerId="ADAL" clId="{DCD68F33-6DAA-4D5D-BD6F-0F494ED638E9}" dt="2023-01-19T09:06:40.525" v="144" actId="1076"/>
          <ac:spMkLst>
            <pc:docMk/>
            <pc:sldMk cId="1840332640" sldId="262"/>
            <ac:spMk id="17" creationId="{70A2066F-3879-4385-8A93-1DB2969FF74F}"/>
          </ac:spMkLst>
        </pc:spChg>
        <pc:spChg chg="add mod">
          <ac:chgData name="김광우" userId="2a936863-4191-4eac-8abe-ae81b37592ba" providerId="ADAL" clId="{DCD68F33-6DAA-4D5D-BD6F-0F494ED638E9}" dt="2023-01-19T09:07:29.839" v="150" actId="1076"/>
          <ac:spMkLst>
            <pc:docMk/>
            <pc:sldMk cId="1840332640" sldId="262"/>
            <ac:spMk id="18" creationId="{C0888D37-D783-4F92-B5EC-10B360A05723}"/>
          </ac:spMkLst>
        </pc:spChg>
        <pc:spChg chg="add mod">
          <ac:chgData name="김광우" userId="2a936863-4191-4eac-8abe-ae81b37592ba" providerId="ADAL" clId="{DCD68F33-6DAA-4D5D-BD6F-0F494ED638E9}" dt="2023-01-19T09:07:35.090" v="153" actId="1076"/>
          <ac:spMkLst>
            <pc:docMk/>
            <pc:sldMk cId="1840332640" sldId="262"/>
            <ac:spMk id="19" creationId="{53F9A6A2-47DC-4820-ACBC-475C098F58C4}"/>
          </ac:spMkLst>
        </pc:spChg>
        <pc:spChg chg="add mod">
          <ac:chgData name="김광우" userId="2a936863-4191-4eac-8abe-ae81b37592ba" providerId="ADAL" clId="{DCD68F33-6DAA-4D5D-BD6F-0F494ED638E9}" dt="2023-01-19T09:08:21.066" v="162" actId="1076"/>
          <ac:spMkLst>
            <pc:docMk/>
            <pc:sldMk cId="1840332640" sldId="262"/>
            <ac:spMk id="22" creationId="{AF10596F-E0E9-4978-BD2E-21D5861BD911}"/>
          </ac:spMkLst>
        </pc:spChg>
        <pc:picChg chg="add mod">
          <ac:chgData name="김광우" userId="2a936863-4191-4eac-8abe-ae81b37592ba" providerId="ADAL" clId="{DCD68F33-6DAA-4D5D-BD6F-0F494ED638E9}" dt="2023-01-19T09:06:49.314" v="146" actId="1076"/>
          <ac:picMkLst>
            <pc:docMk/>
            <pc:sldMk cId="1840332640" sldId="262"/>
            <ac:picMk id="3" creationId="{FC0CDF13-9276-4D36-8160-BBEC51485E74}"/>
          </ac:picMkLst>
        </pc:picChg>
        <pc:picChg chg="del">
          <ac:chgData name="김광우" userId="2a936863-4191-4eac-8abe-ae81b37592ba" providerId="ADAL" clId="{DCD68F33-6DAA-4D5D-BD6F-0F494ED638E9}" dt="2023-01-19T09:06:00.745" v="141" actId="478"/>
          <ac:picMkLst>
            <pc:docMk/>
            <pc:sldMk cId="1840332640" sldId="262"/>
            <ac:picMk id="4" creationId="{C76FB078-C9FA-4C39-B71B-86D860859DB3}"/>
          </ac:picMkLst>
        </pc:picChg>
        <pc:picChg chg="del">
          <ac:chgData name="김광우" userId="2a936863-4191-4eac-8abe-ae81b37592ba" providerId="ADAL" clId="{DCD68F33-6DAA-4D5D-BD6F-0F494ED638E9}" dt="2023-01-19T09:06:00.745" v="141" actId="478"/>
          <ac:picMkLst>
            <pc:docMk/>
            <pc:sldMk cId="1840332640" sldId="262"/>
            <ac:picMk id="5" creationId="{B731634C-CF71-4DCB-8EA8-A1D2CEE6AD1D}"/>
          </ac:picMkLst>
        </pc:picChg>
        <pc:picChg chg="del">
          <ac:chgData name="김광우" userId="2a936863-4191-4eac-8abe-ae81b37592ba" providerId="ADAL" clId="{DCD68F33-6DAA-4D5D-BD6F-0F494ED638E9}" dt="2023-01-19T09:06:00.745" v="141" actId="478"/>
          <ac:picMkLst>
            <pc:docMk/>
            <pc:sldMk cId="1840332640" sldId="262"/>
            <ac:picMk id="6" creationId="{9A3AAB65-D983-4A3D-8FEA-7CE55E7FE2A5}"/>
          </ac:picMkLst>
        </pc:picChg>
        <pc:picChg chg="del">
          <ac:chgData name="김광우" userId="2a936863-4191-4eac-8abe-ae81b37592ba" providerId="ADAL" clId="{DCD68F33-6DAA-4D5D-BD6F-0F494ED638E9}" dt="2023-01-19T09:06:00.745" v="141" actId="478"/>
          <ac:picMkLst>
            <pc:docMk/>
            <pc:sldMk cId="1840332640" sldId="262"/>
            <ac:picMk id="7" creationId="{67F719A3-C203-4D6F-9924-EDE768471E48}"/>
          </ac:picMkLst>
        </pc:picChg>
        <pc:picChg chg="add mod">
          <ac:chgData name="김광우" userId="2a936863-4191-4eac-8abe-ae81b37592ba" providerId="ADAL" clId="{DCD68F33-6DAA-4D5D-BD6F-0F494ED638E9}" dt="2023-01-19T09:07:31.077" v="151" actId="1076"/>
          <ac:picMkLst>
            <pc:docMk/>
            <pc:sldMk cId="1840332640" sldId="262"/>
            <ac:picMk id="8" creationId="{17FEDDF8-5ED4-4807-B397-8A6E8B0DD839}"/>
          </ac:picMkLst>
        </pc:picChg>
        <pc:picChg chg="del">
          <ac:chgData name="김광우" userId="2a936863-4191-4eac-8abe-ae81b37592ba" providerId="ADAL" clId="{DCD68F33-6DAA-4D5D-BD6F-0F494ED638E9}" dt="2023-01-19T09:06:00.745" v="141" actId="478"/>
          <ac:picMkLst>
            <pc:docMk/>
            <pc:sldMk cId="1840332640" sldId="262"/>
            <ac:picMk id="9" creationId="{BCC20440-474E-4B64-A0CC-20D4CDB021CB}"/>
          </ac:picMkLst>
        </pc:picChg>
        <pc:picChg chg="del">
          <ac:chgData name="김광우" userId="2a936863-4191-4eac-8abe-ae81b37592ba" providerId="ADAL" clId="{DCD68F33-6DAA-4D5D-BD6F-0F494ED638E9}" dt="2023-01-19T09:06:00.745" v="141" actId="478"/>
          <ac:picMkLst>
            <pc:docMk/>
            <pc:sldMk cId="1840332640" sldId="262"/>
            <ac:picMk id="15" creationId="{A90F62C4-DE90-43ED-82DC-C00BD3B8F246}"/>
          </ac:picMkLst>
        </pc:picChg>
        <pc:picChg chg="add">
          <ac:chgData name="김광우" userId="2a936863-4191-4eac-8abe-ae81b37592ba" providerId="ADAL" clId="{DCD68F33-6DAA-4D5D-BD6F-0F494ED638E9}" dt="2023-01-19T09:06:10.749" v="142"/>
          <ac:picMkLst>
            <pc:docMk/>
            <pc:sldMk cId="1840332640" sldId="262"/>
            <ac:picMk id="16" creationId="{A0EF230C-4C38-4BDE-8EFD-6633F0A499C4}"/>
          </ac:picMkLst>
        </pc:picChg>
        <pc:picChg chg="add mod">
          <ac:chgData name="김광우" userId="2a936863-4191-4eac-8abe-ae81b37592ba" providerId="ADAL" clId="{DCD68F33-6DAA-4D5D-BD6F-0F494ED638E9}" dt="2023-01-19T09:07:50.930" v="155" actId="1076"/>
          <ac:picMkLst>
            <pc:docMk/>
            <pc:sldMk cId="1840332640" sldId="262"/>
            <ac:picMk id="20" creationId="{DABCFE87-2B19-48D2-B214-C113B7DA32E5}"/>
          </ac:picMkLst>
        </pc:picChg>
        <pc:picChg chg="add mod">
          <ac:chgData name="김광우" userId="2a936863-4191-4eac-8abe-ae81b37592ba" providerId="ADAL" clId="{DCD68F33-6DAA-4D5D-BD6F-0F494ED638E9}" dt="2023-01-19T09:08:16.327" v="160" actId="1076"/>
          <ac:picMkLst>
            <pc:docMk/>
            <pc:sldMk cId="1840332640" sldId="262"/>
            <ac:picMk id="21" creationId="{E7DB2046-432F-4412-B7DA-8BE00D4CD18B}"/>
          </ac:picMkLst>
        </pc:picChg>
      </pc:sldChg>
      <pc:sldChg chg="addSp delSp modSp add">
        <pc:chgData name="김광우" userId="2a936863-4191-4eac-8abe-ae81b37592ba" providerId="ADAL" clId="{DCD68F33-6DAA-4D5D-BD6F-0F494ED638E9}" dt="2023-01-19T09:17:26.847" v="181" actId="1076"/>
        <pc:sldMkLst>
          <pc:docMk/>
          <pc:sldMk cId="876963918" sldId="263"/>
        </pc:sldMkLst>
        <pc:spChg chg="add mod">
          <ac:chgData name="김광우" userId="2a936863-4191-4eac-8abe-ae81b37592ba" providerId="ADAL" clId="{DCD68F33-6DAA-4D5D-BD6F-0F494ED638E9}" dt="2023-01-19T09:12:59.022" v="171" actId="1076"/>
          <ac:spMkLst>
            <pc:docMk/>
            <pc:sldMk cId="876963918" sldId="263"/>
            <ac:spMk id="6" creationId="{69E2E0B5-1478-469A-92AD-769EFC0E404A}"/>
          </ac:spMkLst>
        </pc:spChg>
        <pc:spChg chg="add mod">
          <ac:chgData name="김광우" userId="2a936863-4191-4eac-8abe-ae81b37592ba" providerId="ADAL" clId="{DCD68F33-6DAA-4D5D-BD6F-0F494ED638E9}" dt="2023-01-19T09:13:45.051" v="174" actId="1076"/>
          <ac:spMkLst>
            <pc:docMk/>
            <pc:sldMk cId="876963918" sldId="263"/>
            <ac:spMk id="15" creationId="{502095A8-C7C4-4DE7-AD72-932E30F2A796}"/>
          </ac:spMkLst>
        </pc:spChg>
        <pc:spChg chg="del">
          <ac:chgData name="김광우" userId="2a936863-4191-4eac-8abe-ae81b37592ba" providerId="ADAL" clId="{DCD68F33-6DAA-4D5D-BD6F-0F494ED638E9}" dt="2023-01-19T09:11:34.264" v="165" actId="478"/>
          <ac:spMkLst>
            <pc:docMk/>
            <pc:sldMk cId="876963918" sldId="263"/>
            <ac:spMk id="17" creationId="{70A2066F-3879-4385-8A93-1DB2969FF74F}"/>
          </ac:spMkLst>
        </pc:spChg>
        <pc:spChg chg="del">
          <ac:chgData name="김광우" userId="2a936863-4191-4eac-8abe-ae81b37592ba" providerId="ADAL" clId="{DCD68F33-6DAA-4D5D-BD6F-0F494ED638E9}" dt="2023-01-19T09:11:34.264" v="165" actId="478"/>
          <ac:spMkLst>
            <pc:docMk/>
            <pc:sldMk cId="876963918" sldId="263"/>
            <ac:spMk id="18" creationId="{C0888D37-D783-4F92-B5EC-10B360A05723}"/>
          </ac:spMkLst>
        </pc:spChg>
        <pc:spChg chg="del">
          <ac:chgData name="김광우" userId="2a936863-4191-4eac-8abe-ae81b37592ba" providerId="ADAL" clId="{DCD68F33-6DAA-4D5D-BD6F-0F494ED638E9}" dt="2023-01-19T09:11:34.264" v="165" actId="478"/>
          <ac:spMkLst>
            <pc:docMk/>
            <pc:sldMk cId="876963918" sldId="263"/>
            <ac:spMk id="19" creationId="{53F9A6A2-47DC-4820-ACBC-475C098F58C4}"/>
          </ac:spMkLst>
        </pc:spChg>
        <pc:spChg chg="del">
          <ac:chgData name="김광우" userId="2a936863-4191-4eac-8abe-ae81b37592ba" providerId="ADAL" clId="{DCD68F33-6DAA-4D5D-BD6F-0F494ED638E9}" dt="2023-01-19T09:11:34.264" v="165" actId="478"/>
          <ac:spMkLst>
            <pc:docMk/>
            <pc:sldMk cId="876963918" sldId="263"/>
            <ac:spMk id="22" creationId="{AF10596F-E0E9-4978-BD2E-21D5861BD911}"/>
          </ac:spMkLst>
        </pc:spChg>
        <pc:spChg chg="add mod">
          <ac:chgData name="김광우" userId="2a936863-4191-4eac-8abe-ae81b37592ba" providerId="ADAL" clId="{DCD68F33-6DAA-4D5D-BD6F-0F494ED638E9}" dt="2023-01-19T09:17:26.847" v="181" actId="1076"/>
          <ac:spMkLst>
            <pc:docMk/>
            <pc:sldMk cId="876963918" sldId="263"/>
            <ac:spMk id="23" creationId="{0F5DE622-77F3-44F8-8037-5B11C3F89BB4}"/>
          </ac:spMkLst>
        </pc:spChg>
        <pc:picChg chg="del">
          <ac:chgData name="김광우" userId="2a936863-4191-4eac-8abe-ae81b37592ba" providerId="ADAL" clId="{DCD68F33-6DAA-4D5D-BD6F-0F494ED638E9}" dt="2023-01-19T09:11:34.264" v="165" actId="478"/>
          <ac:picMkLst>
            <pc:docMk/>
            <pc:sldMk cId="876963918" sldId="263"/>
            <ac:picMk id="3" creationId="{FC0CDF13-9276-4D36-8160-BBEC51485E74}"/>
          </ac:picMkLst>
        </pc:picChg>
        <pc:picChg chg="add mod">
          <ac:chgData name="김광우" userId="2a936863-4191-4eac-8abe-ae81b37592ba" providerId="ADAL" clId="{DCD68F33-6DAA-4D5D-BD6F-0F494ED638E9}" dt="2023-01-19T09:11:43.164" v="167" actId="1076"/>
          <ac:picMkLst>
            <pc:docMk/>
            <pc:sldMk cId="876963918" sldId="263"/>
            <ac:picMk id="4" creationId="{769DFABA-4206-410F-825F-88A434E15F33}"/>
          </ac:picMkLst>
        </pc:picChg>
        <pc:picChg chg="add mod">
          <ac:chgData name="김광우" userId="2a936863-4191-4eac-8abe-ae81b37592ba" providerId="ADAL" clId="{DCD68F33-6DAA-4D5D-BD6F-0F494ED638E9}" dt="2023-01-19T09:13:02.301" v="172" actId="1076"/>
          <ac:picMkLst>
            <pc:docMk/>
            <pc:sldMk cId="876963918" sldId="263"/>
            <ac:picMk id="5" creationId="{CCEF38E7-F874-4671-A1C9-3C4BA37DCBB9}"/>
          </ac:picMkLst>
        </pc:picChg>
        <pc:picChg chg="add mod">
          <ac:chgData name="김광우" userId="2a936863-4191-4eac-8abe-ae81b37592ba" providerId="ADAL" clId="{DCD68F33-6DAA-4D5D-BD6F-0F494ED638E9}" dt="2023-01-19T09:17:10.285" v="177" actId="1076"/>
          <ac:picMkLst>
            <pc:docMk/>
            <pc:sldMk cId="876963918" sldId="263"/>
            <ac:picMk id="7" creationId="{215B9839-7531-4657-AAD2-80FCF7A06BFC}"/>
          </ac:picMkLst>
        </pc:picChg>
        <pc:picChg chg="del">
          <ac:chgData name="김광우" userId="2a936863-4191-4eac-8abe-ae81b37592ba" providerId="ADAL" clId="{DCD68F33-6DAA-4D5D-BD6F-0F494ED638E9}" dt="2023-01-19T09:11:34.264" v="165" actId="478"/>
          <ac:picMkLst>
            <pc:docMk/>
            <pc:sldMk cId="876963918" sldId="263"/>
            <ac:picMk id="8" creationId="{17FEDDF8-5ED4-4807-B397-8A6E8B0DD839}"/>
          </ac:picMkLst>
        </pc:picChg>
        <pc:picChg chg="add mod">
          <ac:chgData name="김광우" userId="2a936863-4191-4eac-8abe-ae81b37592ba" providerId="ADAL" clId="{DCD68F33-6DAA-4D5D-BD6F-0F494ED638E9}" dt="2023-01-19T09:17:22.984" v="179" actId="1076"/>
          <ac:picMkLst>
            <pc:docMk/>
            <pc:sldMk cId="876963918" sldId="263"/>
            <ac:picMk id="9" creationId="{D0A08DA1-882F-4752-9680-3E166047C5C8}"/>
          </ac:picMkLst>
        </pc:picChg>
        <pc:picChg chg="del">
          <ac:chgData name="김광우" userId="2a936863-4191-4eac-8abe-ae81b37592ba" providerId="ADAL" clId="{DCD68F33-6DAA-4D5D-BD6F-0F494ED638E9}" dt="2023-01-19T09:11:34.264" v="165" actId="478"/>
          <ac:picMkLst>
            <pc:docMk/>
            <pc:sldMk cId="876963918" sldId="263"/>
            <ac:picMk id="16" creationId="{A0EF230C-4C38-4BDE-8EFD-6633F0A499C4}"/>
          </ac:picMkLst>
        </pc:picChg>
        <pc:picChg chg="del">
          <ac:chgData name="김광우" userId="2a936863-4191-4eac-8abe-ae81b37592ba" providerId="ADAL" clId="{DCD68F33-6DAA-4D5D-BD6F-0F494ED638E9}" dt="2023-01-19T09:11:34.264" v="165" actId="478"/>
          <ac:picMkLst>
            <pc:docMk/>
            <pc:sldMk cId="876963918" sldId="263"/>
            <ac:picMk id="20" creationId="{DABCFE87-2B19-48D2-B214-C113B7DA32E5}"/>
          </ac:picMkLst>
        </pc:picChg>
        <pc:picChg chg="del mod">
          <ac:chgData name="김광우" userId="2a936863-4191-4eac-8abe-ae81b37592ba" providerId="ADAL" clId="{DCD68F33-6DAA-4D5D-BD6F-0F494ED638E9}" dt="2023-01-19T09:11:34.264" v="165" actId="478"/>
          <ac:picMkLst>
            <pc:docMk/>
            <pc:sldMk cId="876963918" sldId="263"/>
            <ac:picMk id="21" creationId="{E7DB2046-432F-4412-B7DA-8BE00D4CD18B}"/>
          </ac:picMkLst>
        </pc:picChg>
      </pc:sldChg>
      <pc:sldChg chg="del">
        <pc:chgData name="김광우" userId="2a936863-4191-4eac-8abe-ae81b37592ba" providerId="ADAL" clId="{DCD68F33-6DAA-4D5D-BD6F-0F494ED638E9}" dt="2023-01-19T07:21:50.665" v="23" actId="2696"/>
        <pc:sldMkLst>
          <pc:docMk/>
          <pc:sldMk cId="2001748506" sldId="263"/>
        </pc:sldMkLst>
      </pc:sldChg>
      <pc:sldChg chg="addSp delSp modSp add">
        <pc:chgData name="김광우" userId="2a936863-4191-4eac-8abe-ae81b37592ba" providerId="ADAL" clId="{DCD68F33-6DAA-4D5D-BD6F-0F494ED638E9}" dt="2023-01-19T09:21:36.555" v="200" actId="1076"/>
        <pc:sldMkLst>
          <pc:docMk/>
          <pc:sldMk cId="2933229388" sldId="264"/>
        </pc:sldMkLst>
        <pc:spChg chg="del">
          <ac:chgData name="김광우" userId="2a936863-4191-4eac-8abe-ae81b37592ba" providerId="ADAL" clId="{DCD68F33-6DAA-4D5D-BD6F-0F494ED638E9}" dt="2023-01-19T09:18:41.686" v="185" actId="478"/>
          <ac:spMkLst>
            <pc:docMk/>
            <pc:sldMk cId="2933229388" sldId="264"/>
            <ac:spMk id="6" creationId="{69E2E0B5-1478-469A-92AD-769EFC0E404A}"/>
          </ac:spMkLst>
        </pc:spChg>
        <pc:spChg chg="add mod">
          <ac:chgData name="김광우" userId="2a936863-4191-4eac-8abe-ae81b37592ba" providerId="ADAL" clId="{DCD68F33-6DAA-4D5D-BD6F-0F494ED638E9}" dt="2023-01-19T09:21:36.555" v="200" actId="1076"/>
          <ac:spMkLst>
            <pc:docMk/>
            <pc:sldMk cId="2933229388" sldId="264"/>
            <ac:spMk id="12" creationId="{5F4C6D5B-7D5E-4C6E-9B07-AF962004B631}"/>
          </ac:spMkLst>
        </pc:spChg>
        <pc:spChg chg="add mod">
          <ac:chgData name="김광우" userId="2a936863-4191-4eac-8abe-ae81b37592ba" providerId="ADAL" clId="{DCD68F33-6DAA-4D5D-BD6F-0F494ED638E9}" dt="2023-01-19T09:21:36.555" v="200" actId="1076"/>
          <ac:spMkLst>
            <pc:docMk/>
            <pc:sldMk cId="2933229388" sldId="264"/>
            <ac:spMk id="14" creationId="{1428333A-CB6E-488E-9DAB-A7467BDD7ED1}"/>
          </ac:spMkLst>
        </pc:spChg>
        <pc:spChg chg="del">
          <ac:chgData name="김광우" userId="2a936863-4191-4eac-8abe-ae81b37592ba" providerId="ADAL" clId="{DCD68F33-6DAA-4D5D-BD6F-0F494ED638E9}" dt="2023-01-19T09:18:40.550" v="183" actId="478"/>
          <ac:spMkLst>
            <pc:docMk/>
            <pc:sldMk cId="2933229388" sldId="264"/>
            <ac:spMk id="15" creationId="{502095A8-C7C4-4DE7-AD72-932E30F2A796}"/>
          </ac:spMkLst>
        </pc:spChg>
        <pc:spChg chg="del">
          <ac:chgData name="김광우" userId="2a936863-4191-4eac-8abe-ae81b37592ba" providerId="ADAL" clId="{DCD68F33-6DAA-4D5D-BD6F-0F494ED638E9}" dt="2023-01-19T09:18:40.550" v="183" actId="478"/>
          <ac:spMkLst>
            <pc:docMk/>
            <pc:sldMk cId="2933229388" sldId="264"/>
            <ac:spMk id="23" creationId="{0F5DE622-77F3-44F8-8037-5B11C3F89BB4}"/>
          </ac:spMkLst>
        </pc:spChg>
        <pc:picChg chg="add mod">
          <ac:chgData name="김광우" userId="2a936863-4191-4eac-8abe-ae81b37592ba" providerId="ADAL" clId="{DCD68F33-6DAA-4D5D-BD6F-0F494ED638E9}" dt="2023-01-19T09:20:30.230" v="189" actId="1076"/>
          <ac:picMkLst>
            <pc:docMk/>
            <pc:sldMk cId="2933229388" sldId="264"/>
            <ac:picMk id="3" creationId="{304759EF-CC19-4872-BF35-12306B23F2AA}"/>
          </ac:picMkLst>
        </pc:picChg>
        <pc:picChg chg="del">
          <ac:chgData name="김광우" userId="2a936863-4191-4eac-8abe-ae81b37592ba" providerId="ADAL" clId="{DCD68F33-6DAA-4D5D-BD6F-0F494ED638E9}" dt="2023-01-19T09:18:42.029" v="186" actId="478"/>
          <ac:picMkLst>
            <pc:docMk/>
            <pc:sldMk cId="2933229388" sldId="264"/>
            <ac:picMk id="4" creationId="{769DFABA-4206-410F-825F-88A434E15F33}"/>
          </ac:picMkLst>
        </pc:picChg>
        <pc:picChg chg="del">
          <ac:chgData name="김광우" userId="2a936863-4191-4eac-8abe-ae81b37592ba" providerId="ADAL" clId="{DCD68F33-6DAA-4D5D-BD6F-0F494ED638E9}" dt="2023-01-19T09:18:41.173" v="184" actId="478"/>
          <ac:picMkLst>
            <pc:docMk/>
            <pc:sldMk cId="2933229388" sldId="264"/>
            <ac:picMk id="5" creationId="{CCEF38E7-F874-4671-A1C9-3C4BA37DCBB9}"/>
          </ac:picMkLst>
        </pc:picChg>
        <pc:picChg chg="del">
          <ac:chgData name="김광우" userId="2a936863-4191-4eac-8abe-ae81b37592ba" providerId="ADAL" clId="{DCD68F33-6DAA-4D5D-BD6F-0F494ED638E9}" dt="2023-01-19T09:18:40.550" v="183" actId="478"/>
          <ac:picMkLst>
            <pc:docMk/>
            <pc:sldMk cId="2933229388" sldId="264"/>
            <ac:picMk id="7" creationId="{215B9839-7531-4657-AAD2-80FCF7A06BFC}"/>
          </ac:picMkLst>
        </pc:picChg>
        <pc:picChg chg="add mod">
          <ac:chgData name="김광우" userId="2a936863-4191-4eac-8abe-ae81b37592ba" providerId="ADAL" clId="{DCD68F33-6DAA-4D5D-BD6F-0F494ED638E9}" dt="2023-01-19T09:21:36.555" v="200" actId="1076"/>
          <ac:picMkLst>
            <pc:docMk/>
            <pc:sldMk cId="2933229388" sldId="264"/>
            <ac:picMk id="8" creationId="{52D2370E-FA62-448A-88D8-1082422EA5B0}"/>
          </ac:picMkLst>
        </pc:picChg>
        <pc:picChg chg="del">
          <ac:chgData name="김광우" userId="2a936863-4191-4eac-8abe-ae81b37592ba" providerId="ADAL" clId="{DCD68F33-6DAA-4D5D-BD6F-0F494ED638E9}" dt="2023-01-19T09:18:40.550" v="183" actId="478"/>
          <ac:picMkLst>
            <pc:docMk/>
            <pc:sldMk cId="2933229388" sldId="264"/>
            <ac:picMk id="9" creationId="{D0A08DA1-882F-4752-9680-3E166047C5C8}"/>
          </ac:picMkLst>
        </pc:picChg>
        <pc:picChg chg="add mod">
          <ac:chgData name="김광우" userId="2a936863-4191-4eac-8abe-ae81b37592ba" providerId="ADAL" clId="{DCD68F33-6DAA-4D5D-BD6F-0F494ED638E9}" dt="2023-01-19T09:21:36.555" v="200" actId="1076"/>
          <ac:picMkLst>
            <pc:docMk/>
            <pc:sldMk cId="2933229388" sldId="264"/>
            <ac:picMk id="10" creationId="{139AC6E6-688E-4B87-A3B5-E9F5CF0D483A}"/>
          </ac:picMkLst>
        </pc:picChg>
        <pc:picChg chg="add mod">
          <ac:chgData name="김광우" userId="2a936863-4191-4eac-8abe-ae81b37592ba" providerId="ADAL" clId="{DCD68F33-6DAA-4D5D-BD6F-0F494ED638E9}" dt="2023-01-19T09:21:36.555" v="200" actId="1076"/>
          <ac:picMkLst>
            <pc:docMk/>
            <pc:sldMk cId="2933229388" sldId="264"/>
            <ac:picMk id="11" creationId="{DF654DE9-3E88-4521-86C6-DF58DA0A5BD2}"/>
          </ac:picMkLst>
        </pc:picChg>
      </pc:sldChg>
      <pc:sldChg chg="del">
        <pc:chgData name="김광우" userId="2a936863-4191-4eac-8abe-ae81b37592ba" providerId="ADAL" clId="{DCD68F33-6DAA-4D5D-BD6F-0F494ED638E9}" dt="2023-01-19T07:21:50.869" v="24" actId="2696"/>
        <pc:sldMkLst>
          <pc:docMk/>
          <pc:sldMk cId="3911771991" sldId="264"/>
        </pc:sldMkLst>
      </pc:sldChg>
      <pc:sldChg chg="addSp delSp modSp add">
        <pc:chgData name="김광우" userId="2a936863-4191-4eac-8abe-ae81b37592ba" providerId="ADAL" clId="{DCD68F33-6DAA-4D5D-BD6F-0F494ED638E9}" dt="2023-01-19T10:01:09.758" v="252" actId="1076"/>
        <pc:sldMkLst>
          <pc:docMk/>
          <pc:sldMk cId="181012012" sldId="265"/>
        </pc:sldMkLst>
        <pc:spChg chg="add del mod">
          <ac:chgData name="김광우" userId="2a936863-4191-4eac-8abe-ae81b37592ba" providerId="ADAL" clId="{DCD68F33-6DAA-4D5D-BD6F-0F494ED638E9}" dt="2023-01-19T09:39:38.347" v="245" actId="478"/>
          <ac:spMkLst>
            <pc:docMk/>
            <pc:sldMk cId="181012012" sldId="265"/>
            <ac:spMk id="9" creationId="{20D51677-78FA-4C36-8437-61C334F3B169}"/>
          </ac:spMkLst>
        </pc:spChg>
        <pc:spChg chg="del">
          <ac:chgData name="김광우" userId="2a936863-4191-4eac-8abe-ae81b37592ba" providerId="ADAL" clId="{DCD68F33-6DAA-4D5D-BD6F-0F494ED638E9}" dt="2023-01-19T09:33:44.495" v="202" actId="478"/>
          <ac:spMkLst>
            <pc:docMk/>
            <pc:sldMk cId="181012012" sldId="265"/>
            <ac:spMk id="12" creationId="{5F4C6D5B-7D5E-4C6E-9B07-AF962004B631}"/>
          </ac:spMkLst>
        </pc:spChg>
        <pc:spChg chg="del">
          <ac:chgData name="김광우" userId="2a936863-4191-4eac-8abe-ae81b37592ba" providerId="ADAL" clId="{DCD68F33-6DAA-4D5D-BD6F-0F494ED638E9}" dt="2023-01-19T09:33:44.495" v="202" actId="478"/>
          <ac:spMkLst>
            <pc:docMk/>
            <pc:sldMk cId="181012012" sldId="265"/>
            <ac:spMk id="14" creationId="{1428333A-CB6E-488E-9DAB-A7467BDD7ED1}"/>
          </ac:spMkLst>
        </pc:spChg>
        <pc:picChg chg="del">
          <ac:chgData name="김광우" userId="2a936863-4191-4eac-8abe-ae81b37592ba" providerId="ADAL" clId="{DCD68F33-6DAA-4D5D-BD6F-0F494ED638E9}" dt="2023-01-19T09:33:44.495" v="202" actId="478"/>
          <ac:picMkLst>
            <pc:docMk/>
            <pc:sldMk cId="181012012" sldId="265"/>
            <ac:picMk id="3" creationId="{304759EF-CC19-4872-BF35-12306B23F2AA}"/>
          </ac:picMkLst>
        </pc:picChg>
        <pc:picChg chg="add mod">
          <ac:chgData name="김광우" userId="2a936863-4191-4eac-8abe-ae81b37592ba" providerId="ADAL" clId="{DCD68F33-6DAA-4D5D-BD6F-0F494ED638E9}" dt="2023-01-19T10:01:09.758" v="252" actId="1076"/>
          <ac:picMkLst>
            <pc:docMk/>
            <pc:sldMk cId="181012012" sldId="265"/>
            <ac:picMk id="4" creationId="{FE598E33-9DF8-4D48-8A18-5F0B6B3480C3}"/>
          </ac:picMkLst>
        </pc:picChg>
        <pc:picChg chg="add mod">
          <ac:chgData name="김광우" userId="2a936863-4191-4eac-8abe-ae81b37592ba" providerId="ADAL" clId="{DCD68F33-6DAA-4D5D-BD6F-0F494ED638E9}" dt="2023-01-19T10:01:09.758" v="252" actId="1076"/>
          <ac:picMkLst>
            <pc:docMk/>
            <pc:sldMk cId="181012012" sldId="265"/>
            <ac:picMk id="5" creationId="{8DAC5149-169B-4961-8ACE-1FDB0C4F5E67}"/>
          </ac:picMkLst>
        </pc:picChg>
        <pc:picChg chg="del">
          <ac:chgData name="김광우" userId="2a936863-4191-4eac-8abe-ae81b37592ba" providerId="ADAL" clId="{DCD68F33-6DAA-4D5D-BD6F-0F494ED638E9}" dt="2023-01-19T09:33:44.495" v="202" actId="478"/>
          <ac:picMkLst>
            <pc:docMk/>
            <pc:sldMk cId="181012012" sldId="265"/>
            <ac:picMk id="8" creationId="{52D2370E-FA62-448A-88D8-1082422EA5B0}"/>
          </ac:picMkLst>
        </pc:picChg>
        <pc:picChg chg="del">
          <ac:chgData name="김광우" userId="2a936863-4191-4eac-8abe-ae81b37592ba" providerId="ADAL" clId="{DCD68F33-6DAA-4D5D-BD6F-0F494ED638E9}" dt="2023-01-19T09:33:44.495" v="202" actId="478"/>
          <ac:picMkLst>
            <pc:docMk/>
            <pc:sldMk cId="181012012" sldId="265"/>
            <ac:picMk id="10" creationId="{139AC6E6-688E-4B87-A3B5-E9F5CF0D483A}"/>
          </ac:picMkLst>
        </pc:picChg>
        <pc:picChg chg="del">
          <ac:chgData name="김광우" userId="2a936863-4191-4eac-8abe-ae81b37592ba" providerId="ADAL" clId="{DCD68F33-6DAA-4D5D-BD6F-0F494ED638E9}" dt="2023-01-19T09:33:44.495" v="202" actId="478"/>
          <ac:picMkLst>
            <pc:docMk/>
            <pc:sldMk cId="181012012" sldId="265"/>
            <ac:picMk id="11" creationId="{DF654DE9-3E88-4521-86C6-DF58DA0A5BD2}"/>
          </ac:picMkLst>
        </pc:picChg>
      </pc:sldChg>
      <pc:sldChg chg="del">
        <pc:chgData name="김광우" userId="2a936863-4191-4eac-8abe-ae81b37592ba" providerId="ADAL" clId="{DCD68F33-6DAA-4D5D-BD6F-0F494ED638E9}" dt="2023-01-19T07:21:51.183" v="25" actId="2696"/>
        <pc:sldMkLst>
          <pc:docMk/>
          <pc:sldMk cId="3624189975" sldId="265"/>
        </pc:sldMkLst>
      </pc:sldChg>
      <pc:sldChg chg="del">
        <pc:chgData name="김광우" userId="2a936863-4191-4eac-8abe-ae81b37592ba" providerId="ADAL" clId="{DCD68F33-6DAA-4D5D-BD6F-0F494ED638E9}" dt="2023-01-19T07:21:51.619" v="26" actId="2696"/>
        <pc:sldMkLst>
          <pc:docMk/>
          <pc:sldMk cId="1762341755" sldId="266"/>
        </pc:sldMkLst>
      </pc:sldChg>
      <pc:sldChg chg="addSp delSp modSp add">
        <pc:chgData name="김광우" userId="2a936863-4191-4eac-8abe-ae81b37592ba" providerId="ADAL" clId="{DCD68F33-6DAA-4D5D-BD6F-0F494ED638E9}" dt="2023-01-19T10:07:40.540" v="259" actId="1076"/>
        <pc:sldMkLst>
          <pc:docMk/>
          <pc:sldMk cId="4014310599" sldId="266"/>
        </pc:sldMkLst>
        <pc:spChg chg="mod">
          <ac:chgData name="김광우" userId="2a936863-4191-4eac-8abe-ae81b37592ba" providerId="ADAL" clId="{DCD68F33-6DAA-4D5D-BD6F-0F494ED638E9}" dt="2023-01-19T10:01:20.004" v="255"/>
          <ac:spMkLst>
            <pc:docMk/>
            <pc:sldMk cId="4014310599" sldId="266"/>
            <ac:spMk id="2" creationId="{B540F25D-7874-42F5-AD94-6B80E09B3B28}"/>
          </ac:spMkLst>
        </pc:spChg>
        <pc:picChg chg="add mod">
          <ac:chgData name="김광우" userId="2a936863-4191-4eac-8abe-ae81b37592ba" providerId="ADAL" clId="{DCD68F33-6DAA-4D5D-BD6F-0F494ED638E9}" dt="2023-01-19T10:07:40.540" v="259" actId="1076"/>
          <ac:picMkLst>
            <pc:docMk/>
            <pc:sldMk cId="4014310599" sldId="266"/>
            <ac:picMk id="3" creationId="{9DB0B353-4A00-4132-9948-BE2B2F1568D8}"/>
          </ac:picMkLst>
        </pc:picChg>
        <pc:picChg chg="del">
          <ac:chgData name="김광우" userId="2a936863-4191-4eac-8abe-ae81b37592ba" providerId="ADAL" clId="{DCD68F33-6DAA-4D5D-BD6F-0F494ED638E9}" dt="2023-01-19T10:01:13.117" v="254" actId="478"/>
          <ac:picMkLst>
            <pc:docMk/>
            <pc:sldMk cId="4014310599" sldId="266"/>
            <ac:picMk id="4" creationId="{FE598E33-9DF8-4D48-8A18-5F0B6B3480C3}"/>
          </ac:picMkLst>
        </pc:picChg>
        <pc:picChg chg="del">
          <ac:chgData name="김광우" userId="2a936863-4191-4eac-8abe-ae81b37592ba" providerId="ADAL" clId="{DCD68F33-6DAA-4D5D-BD6F-0F494ED638E9}" dt="2023-01-19T10:01:13.117" v="254" actId="478"/>
          <ac:picMkLst>
            <pc:docMk/>
            <pc:sldMk cId="4014310599" sldId="266"/>
            <ac:picMk id="5" creationId="{8DAC5149-169B-4961-8ACE-1FDB0C4F5E67}"/>
          </ac:picMkLst>
        </pc:picChg>
      </pc:sldChg>
      <pc:sldChg chg="addSp delSp modSp add">
        <pc:chgData name="김광우" userId="2a936863-4191-4eac-8abe-ae81b37592ba" providerId="ADAL" clId="{DCD68F33-6DAA-4D5D-BD6F-0F494ED638E9}" dt="2023-01-19T10:25:20.117" v="265" actId="1076"/>
        <pc:sldMkLst>
          <pc:docMk/>
          <pc:sldMk cId="2194873987" sldId="267"/>
        </pc:sldMkLst>
        <pc:picChg chg="del">
          <ac:chgData name="김광우" userId="2a936863-4191-4eac-8abe-ae81b37592ba" providerId="ADAL" clId="{DCD68F33-6DAA-4D5D-BD6F-0F494ED638E9}" dt="2023-01-19T10:24:22.428" v="261" actId="478"/>
          <ac:picMkLst>
            <pc:docMk/>
            <pc:sldMk cId="2194873987" sldId="267"/>
            <ac:picMk id="3" creationId="{9DB0B353-4A00-4132-9948-BE2B2F1568D8}"/>
          </ac:picMkLst>
        </pc:picChg>
        <pc:picChg chg="add mod">
          <ac:chgData name="김광우" userId="2a936863-4191-4eac-8abe-ae81b37592ba" providerId="ADAL" clId="{DCD68F33-6DAA-4D5D-BD6F-0F494ED638E9}" dt="2023-01-19T10:25:20.117" v="265" actId="1076"/>
          <ac:picMkLst>
            <pc:docMk/>
            <pc:sldMk cId="2194873987" sldId="267"/>
            <ac:picMk id="4" creationId="{2F7F09E2-845D-4F1C-880B-C08CF47D5C78}"/>
          </ac:picMkLst>
        </pc:picChg>
        <pc:picChg chg="add">
          <ac:chgData name="김광우" userId="2a936863-4191-4eac-8abe-ae81b37592ba" providerId="ADAL" clId="{DCD68F33-6DAA-4D5D-BD6F-0F494ED638E9}" dt="2023-01-19T10:25:15.913" v="264"/>
          <ac:picMkLst>
            <pc:docMk/>
            <pc:sldMk cId="2194873987" sldId="267"/>
            <ac:picMk id="5" creationId="{2288FB48-19D5-4ED2-8B4D-4F2F1C276E5C}"/>
          </ac:picMkLst>
        </pc:picChg>
      </pc:sldChg>
      <pc:sldChg chg="del">
        <pc:chgData name="김광우" userId="2a936863-4191-4eac-8abe-ae81b37592ba" providerId="ADAL" clId="{DCD68F33-6DAA-4D5D-BD6F-0F494ED638E9}" dt="2023-01-19T07:21:52.017" v="27" actId="2696"/>
        <pc:sldMkLst>
          <pc:docMk/>
          <pc:sldMk cId="2530098283" sldId="267"/>
        </pc:sldMkLst>
      </pc:sldChg>
      <pc:sldChg chg="del">
        <pc:chgData name="김광우" userId="2a936863-4191-4eac-8abe-ae81b37592ba" providerId="ADAL" clId="{DCD68F33-6DAA-4D5D-BD6F-0F494ED638E9}" dt="2023-01-19T07:21:52.536" v="28" actId="2696"/>
        <pc:sldMkLst>
          <pc:docMk/>
          <pc:sldMk cId="803310872" sldId="268"/>
        </pc:sldMkLst>
      </pc:sldChg>
      <pc:sldChg chg="addSp delSp modSp add">
        <pc:chgData name="김광우" userId="2a936863-4191-4eac-8abe-ae81b37592ba" providerId="ADAL" clId="{DCD68F33-6DAA-4D5D-BD6F-0F494ED638E9}" dt="2023-01-19T10:33:49.685" v="272" actId="1076"/>
        <pc:sldMkLst>
          <pc:docMk/>
          <pc:sldMk cId="3695879786" sldId="268"/>
        </pc:sldMkLst>
        <pc:picChg chg="add mod">
          <ac:chgData name="김광우" userId="2a936863-4191-4eac-8abe-ae81b37592ba" providerId="ADAL" clId="{DCD68F33-6DAA-4D5D-BD6F-0F494ED638E9}" dt="2023-01-19T10:33:49.685" v="272" actId="1076"/>
          <ac:picMkLst>
            <pc:docMk/>
            <pc:sldMk cId="3695879786" sldId="268"/>
            <ac:picMk id="3" creationId="{245564A1-7A2E-40FF-8DEB-6FD9570B3539}"/>
          </ac:picMkLst>
        </pc:picChg>
        <pc:picChg chg="del">
          <ac:chgData name="김광우" userId="2a936863-4191-4eac-8abe-ae81b37592ba" providerId="ADAL" clId="{DCD68F33-6DAA-4D5D-BD6F-0F494ED638E9}" dt="2023-01-19T10:33:42.114" v="268" actId="478"/>
          <ac:picMkLst>
            <pc:docMk/>
            <pc:sldMk cId="3695879786" sldId="268"/>
            <ac:picMk id="4" creationId="{2F7F09E2-845D-4F1C-880B-C08CF47D5C78}"/>
          </ac:picMkLst>
        </pc:picChg>
        <pc:picChg chg="del">
          <ac:chgData name="김광우" userId="2a936863-4191-4eac-8abe-ae81b37592ba" providerId="ADAL" clId="{DCD68F33-6DAA-4D5D-BD6F-0F494ED638E9}" dt="2023-01-19T10:33:40.367" v="267" actId="478"/>
          <ac:picMkLst>
            <pc:docMk/>
            <pc:sldMk cId="3695879786" sldId="268"/>
            <ac:picMk id="5" creationId="{2288FB48-19D5-4ED2-8B4D-4F2F1C276E5C}"/>
          </ac:picMkLst>
        </pc:picChg>
      </pc:sldChg>
      <pc:sldChg chg="addSp delSp modSp add">
        <pc:chgData name="김광우" userId="2a936863-4191-4eac-8abe-ae81b37592ba" providerId="ADAL" clId="{DCD68F33-6DAA-4D5D-BD6F-0F494ED638E9}" dt="2023-01-19T10:51:13.208" v="284" actId="1076"/>
        <pc:sldMkLst>
          <pc:docMk/>
          <pc:sldMk cId="698541996" sldId="269"/>
        </pc:sldMkLst>
        <pc:picChg chg="add mod">
          <ac:chgData name="김광우" userId="2a936863-4191-4eac-8abe-ae81b37592ba" providerId="ADAL" clId="{DCD68F33-6DAA-4D5D-BD6F-0F494ED638E9}" dt="2023-01-19T10:51:13.208" v="284" actId="1076"/>
          <ac:picMkLst>
            <pc:docMk/>
            <pc:sldMk cId="698541996" sldId="269"/>
            <ac:picMk id="3" creationId="{E07E7B7B-BB8E-4007-8CB2-9D5911DE5ACC}"/>
          </ac:picMkLst>
        </pc:picChg>
        <pc:picChg chg="del">
          <ac:chgData name="김광우" userId="2a936863-4191-4eac-8abe-ae81b37592ba" providerId="ADAL" clId="{DCD68F33-6DAA-4D5D-BD6F-0F494ED638E9}" dt="2023-01-19T10:51:06.243" v="281" actId="478"/>
          <ac:picMkLst>
            <pc:docMk/>
            <pc:sldMk cId="698541996" sldId="269"/>
            <ac:picMk id="4" creationId="{FE598E33-9DF8-4D48-8A18-5F0B6B3480C3}"/>
          </ac:picMkLst>
        </pc:picChg>
        <pc:picChg chg="del">
          <ac:chgData name="김광우" userId="2a936863-4191-4eac-8abe-ae81b37592ba" providerId="ADAL" clId="{DCD68F33-6DAA-4D5D-BD6F-0F494ED638E9}" dt="2023-01-19T10:51:06.243" v="281" actId="478"/>
          <ac:picMkLst>
            <pc:docMk/>
            <pc:sldMk cId="698541996" sldId="269"/>
            <ac:picMk id="5" creationId="{8DAC5149-169B-4961-8ACE-1FDB0C4F5E67}"/>
          </ac:picMkLst>
        </pc:picChg>
      </pc:sldChg>
      <pc:sldChg chg="delSp add del">
        <pc:chgData name="김광우" userId="2a936863-4191-4eac-8abe-ae81b37592ba" providerId="ADAL" clId="{DCD68F33-6DAA-4D5D-BD6F-0F494ED638E9}" dt="2023-01-19T11:08:07.436" v="288" actId="2696"/>
        <pc:sldMkLst>
          <pc:docMk/>
          <pc:sldMk cId="109558692" sldId="270"/>
        </pc:sldMkLst>
        <pc:picChg chg="del">
          <ac:chgData name="김광우" userId="2a936863-4191-4eac-8abe-ae81b37592ba" providerId="ADAL" clId="{DCD68F33-6DAA-4D5D-BD6F-0F494ED638E9}" dt="2023-01-19T11:08:02.176" v="286" actId="478"/>
          <ac:picMkLst>
            <pc:docMk/>
            <pc:sldMk cId="109558692" sldId="270"/>
            <ac:picMk id="3" creationId="{245564A1-7A2E-40FF-8DEB-6FD9570B3539}"/>
          </ac:picMkLst>
        </pc:picChg>
      </pc:sldChg>
      <pc:sldChg chg="modSp add">
        <pc:chgData name="김광우" userId="2a936863-4191-4eac-8abe-ae81b37592ba" providerId="ADAL" clId="{DCD68F33-6DAA-4D5D-BD6F-0F494ED638E9}" dt="2023-01-19T11:17:45.026" v="441" actId="20577"/>
        <pc:sldMkLst>
          <pc:docMk/>
          <pc:sldMk cId="771070696" sldId="271"/>
        </pc:sldMkLst>
        <pc:spChg chg="mod">
          <ac:chgData name="김광우" userId="2a936863-4191-4eac-8abe-ae81b37592ba" providerId="ADAL" clId="{DCD68F33-6DAA-4D5D-BD6F-0F494ED638E9}" dt="2023-01-19T11:13:59.848" v="376" actId="20577"/>
          <ac:spMkLst>
            <pc:docMk/>
            <pc:sldMk cId="771070696" sldId="271"/>
            <ac:spMk id="2" creationId="{98B64628-CFD4-4454-A0C1-9ACF6F60DF8D}"/>
          </ac:spMkLst>
        </pc:spChg>
        <pc:spChg chg="mod">
          <ac:chgData name="김광우" userId="2a936863-4191-4eac-8abe-ae81b37592ba" providerId="ADAL" clId="{DCD68F33-6DAA-4D5D-BD6F-0F494ED638E9}" dt="2023-01-19T11:17:45.026" v="441" actId="20577"/>
          <ac:spMkLst>
            <pc:docMk/>
            <pc:sldMk cId="771070696" sldId="271"/>
            <ac:spMk id="3" creationId="{B9474928-E38A-4794-B199-9450BA9A7A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000A-431C-40B1-A2C8-FE0FFCC58DF1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4519-E400-4ABE-B707-9CEC10797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5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94519-E400-4ABE-B707-9CEC107978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2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2CC55-66E8-494C-8E70-F4423609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DFF47F-41B2-4260-BF83-593958DC5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101DF-4BB7-484A-A78B-9CEF7191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14D23-D0AD-4F89-BEAC-800F5674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330E4-858D-4D3F-8D08-19F331A1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7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CC44F-6806-4E34-BAA0-1DA2956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28567-7EF3-498E-B289-1B87BD7C9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69043-BBFC-42AA-BA17-DF80D36B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479B6-BED8-429E-94AD-F33FA50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C43F5-82BE-4E61-9E22-8233B61C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11ED3-DC97-4A99-8A35-D207BF13E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6116F-E74F-4750-A7A2-E14B1AAFC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AB2C9-A3BE-403D-A214-0CCC46F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7754-F9A8-4B36-854E-CAE014CD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CC27B-BB00-4B53-9AD8-D69750E1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4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AFDE-67EB-4EC9-9883-14733FF9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D3E72-F996-47C2-A9E8-F3AC65A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1F7F1-7E1A-45EC-AA2E-529D450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FE68C-5A6A-4C5D-8AC3-A90A62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7C4D1-056A-4881-9232-D0CA299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ECC6F-2D55-4742-A260-4F42BEB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CF098E-B633-4CFA-99FC-1DC05EB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41132-B9CE-4534-820B-49B1EF19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9FE8-25D0-4580-BD2E-FC8DD3B7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EDA55-1196-423D-AABA-B270224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FCBA-F7C9-4BFB-9663-F7E545A4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7D421-E528-4DFE-AA7F-1F36D3808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44B55-F560-4BD4-833D-6C1567991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F44FE-D339-480F-8FA3-627413E9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F798-8FB8-4239-B5BE-F2C7C362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BEC6F-0E86-40BF-9C6F-EB8A83A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0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D79E-891F-4D3F-92E1-F648604E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F885E-BC07-48EA-B7AA-9D5BF85E0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623F6-2A32-4190-9DE7-3EB4D5DA0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FD6D2-A4E8-48A0-A740-19975E07C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19EF7-0B7A-4CB9-AE9F-625711D23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5AF19-915D-4E01-BD7E-C4B35337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133C1-C575-4CB7-ABF1-32931957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413CF3-543C-4694-9158-9168CB89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1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A8B2-A1AF-4DD8-ACB0-16994261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80A4D-0E91-4C76-A549-1B4A9AC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6E20B3-CA97-4AE4-97F3-D6A32E4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0D3FF0-B671-4EDE-9AD2-52421659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1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B4F63-0F01-4F11-80BE-2EB3ACFB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53E240-57B4-41FB-921A-386B1A9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DB4DF-0A1C-4DB4-A292-D0C99985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8959-D7E7-4DF4-BF9B-0A6AB0BA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C0B1-349C-47BB-9A7E-8DF2829B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8527D-C600-49A1-A260-FADF5977B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22013-1050-4021-B0CB-BD5CC8EB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2F766-BF61-4AE0-9386-EB44CEFD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78BE0-2238-487F-A192-10D62276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0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1146E-9FE5-4458-8167-BEA18E3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468FB4-2BA2-4284-8FF8-3C2B52EBF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484BF-B292-4195-A0DD-8260B13F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BBB45-74D2-4AB5-A325-145F6330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BBDF6-C4D3-4A8C-9E85-8E3A212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FE7F52-6734-4A55-A4FB-DD3A4F7D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73F103-78F4-42C6-BBAA-A5A4A8C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EAC87-B837-4C49-9017-DFF20587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D6DF3-A920-4E9B-AA1D-4EB0FF767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DA48-A317-485B-887C-EFAC093F16D3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68DD-0610-44E7-82E1-70D77E6C4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6731-1906-44FB-92EE-77B3B7D8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E5B6-3C66-4A2D-A4CC-39A39598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BCAFC-47AB-4F39-A98F-D426490B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Modified SEIR and AI prediction of the epidemics trend of COVID-19 in China under public health interventions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A237D8-4A19-41EC-8925-407A8E4C5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Jan. 20, 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7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model parameters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98E33-9DF8-4D48-8A18-5F0B6B34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991" y="2679540"/>
            <a:ext cx="4092295" cy="960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AC5149-169B-4961-8ACE-1FDB0C4F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18" y="3774830"/>
            <a:ext cx="3110598" cy="8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model parameters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7E7B7B-BB8E-4007-8CB2-9D5911DE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70" y="1690688"/>
            <a:ext cx="4863859" cy="49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4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0B353-4A00-4132-9948-BE2B2F15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66" y="0"/>
            <a:ext cx="7758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10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7F09E2-845D-4F1C-880B-C08CF47D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36" y="5123008"/>
            <a:ext cx="9579170" cy="1120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88FB48-19D5-4ED2-8B4D-4F2F1C276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89" y="1912488"/>
            <a:ext cx="9007621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7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5564A1-7A2E-40FF-8DEB-6FD9570B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17" y="1620305"/>
            <a:ext cx="7574166" cy="49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7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64628-CFD4-4454-A0C1-9ACF6F60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Remarks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74928-E38A-4794-B199-9450BA9A7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Quicker enforcement of control measures is important.</a:t>
            </a:r>
          </a:p>
          <a:p>
            <a:r>
              <a:rPr lang="en-US" altLang="ko-KR" dirty="0"/>
              <a:t>Consider an influx of new susceptible individuals. </a:t>
            </a:r>
          </a:p>
          <a:p>
            <a:r>
              <a:rPr lang="en-US" altLang="ko-KR" b="1" dirty="0"/>
              <a:t>The policy of strict monitoring should remain in place until the end of April 2020.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07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9B241-6742-4B01-81ED-71E88F9C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9" y="2726165"/>
            <a:ext cx="11103302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Modified SEIR 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749992-EEE2-4DBC-AE3F-C0D4EAC7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7874"/>
            <a:ext cx="4519052" cy="1844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18B507-4C67-46BF-A460-AE11BC82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6223"/>
            <a:ext cx="3215919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Modified SEIR model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AF183E-745C-4164-961F-81D54D3C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7" y="3077872"/>
            <a:ext cx="4519052" cy="184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BDE575-9229-4CAB-8E32-CDB48AC34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39" y="1995739"/>
            <a:ext cx="7546961" cy="4008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FCD28-5539-4AFB-BFC3-4284DB489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77" y="6172085"/>
            <a:ext cx="5090601" cy="2743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D58B0F-1EEB-49B9-8264-AD5FCF300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975" y="4337492"/>
            <a:ext cx="4590038" cy="9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4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model parameters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5AC3C7-3125-4973-8E86-1971A2A5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321" y="2016753"/>
            <a:ext cx="4519052" cy="967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31634C-CF71-4DCB-8EA8-A1D2CEE6A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92" y="3342316"/>
            <a:ext cx="2179509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3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model parameters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31634C-CF71-4DCB-8EA8-A1D2CEE6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4" y="2371209"/>
            <a:ext cx="2179509" cy="30711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6FB078-C9FA-4C39-B71B-86D86085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16" y="2371209"/>
            <a:ext cx="1844200" cy="876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3AAB65-D983-4A3D-8FEA-7CE55E7F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668" y="2535052"/>
            <a:ext cx="1714649" cy="472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F719A3-C203-4D6F-9924-EDE768471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609" y="2340724"/>
            <a:ext cx="1318374" cy="861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C20440-474E-4B64-A0CC-20D4CDB02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4870" y="2496949"/>
            <a:ext cx="2187130" cy="54868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9CB36F8-FF5E-479B-97E9-C70E928C8ACA}"/>
              </a:ext>
            </a:extLst>
          </p:cNvPr>
          <p:cNvSpPr/>
          <p:nvPr/>
        </p:nvSpPr>
        <p:spPr>
          <a:xfrm rot="19783636">
            <a:off x="2430860" y="2967600"/>
            <a:ext cx="87895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9E9D6D5-515D-494A-AD65-FB3BC8460724}"/>
              </a:ext>
            </a:extLst>
          </p:cNvPr>
          <p:cNvSpPr/>
          <p:nvPr/>
        </p:nvSpPr>
        <p:spPr>
          <a:xfrm>
            <a:off x="5538490" y="2496949"/>
            <a:ext cx="49817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F7EA5D-CBB9-406A-8EBF-0A27662372FB}"/>
              </a:ext>
            </a:extLst>
          </p:cNvPr>
          <p:cNvSpPr/>
          <p:nvPr/>
        </p:nvSpPr>
        <p:spPr>
          <a:xfrm>
            <a:off x="7868363" y="2478073"/>
            <a:ext cx="49817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580D262-26BA-46D1-AF33-B68A4CEB169E}"/>
              </a:ext>
            </a:extLst>
          </p:cNvPr>
          <p:cNvSpPr/>
          <p:nvPr/>
        </p:nvSpPr>
        <p:spPr>
          <a:xfrm>
            <a:off x="9641640" y="2501401"/>
            <a:ext cx="49817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8B7C51B-F17C-480A-96BB-3726966ACB4E}"/>
              </a:ext>
            </a:extLst>
          </p:cNvPr>
          <p:cNvSpPr/>
          <p:nvPr/>
        </p:nvSpPr>
        <p:spPr>
          <a:xfrm>
            <a:off x="2348418" y="4634580"/>
            <a:ext cx="87895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0F62C4-DE90-43ED-82DC-C00BD3B8F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281" y="4527714"/>
            <a:ext cx="2720576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9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model parameters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EF230C-4C38-4BDE-8EFD-6633F0A4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4" y="2371209"/>
            <a:ext cx="2179509" cy="3071126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0A2066F-3879-4385-8A93-1DB2969FF74F}"/>
              </a:ext>
            </a:extLst>
          </p:cNvPr>
          <p:cNvSpPr/>
          <p:nvPr/>
        </p:nvSpPr>
        <p:spPr>
          <a:xfrm>
            <a:off x="2398036" y="3105297"/>
            <a:ext cx="87895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CDF13-9276-4D36-8160-BBEC5148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47" y="2875146"/>
            <a:ext cx="3063505" cy="1044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FEDDF8-5ED4-4807-B397-8A6E8B0D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668" y="2981835"/>
            <a:ext cx="2491956" cy="93734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0888D37-D783-4F92-B5EC-10B360A05723}"/>
              </a:ext>
            </a:extLst>
          </p:cNvPr>
          <p:cNvSpPr/>
          <p:nvPr/>
        </p:nvSpPr>
        <p:spPr>
          <a:xfrm>
            <a:off x="6780029" y="3126802"/>
            <a:ext cx="87895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3F9A6A2-47DC-4820-ACBC-475C098F58C4}"/>
              </a:ext>
            </a:extLst>
          </p:cNvPr>
          <p:cNvSpPr/>
          <p:nvPr/>
        </p:nvSpPr>
        <p:spPr>
          <a:xfrm>
            <a:off x="6780029" y="4157920"/>
            <a:ext cx="87895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ABCFE87-2B19-48D2-B214-C113B7DA3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461" y="4157920"/>
            <a:ext cx="3132091" cy="7239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7DB2046-432F-4412-B7DA-8BE00D4CD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596" y="4950833"/>
            <a:ext cx="2799128" cy="1683937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F10596F-E0E9-4978-BD2E-21D5861BD911}"/>
              </a:ext>
            </a:extLst>
          </p:cNvPr>
          <p:cNvSpPr/>
          <p:nvPr/>
        </p:nvSpPr>
        <p:spPr>
          <a:xfrm>
            <a:off x="6732425" y="4950833"/>
            <a:ext cx="878958" cy="64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3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model parameters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9DFABA-4206-410F-825F-88A434E1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175"/>
            <a:ext cx="3010161" cy="8077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EF38E7-F874-4671-A1C9-3C4BA37D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5" y="2068175"/>
            <a:ext cx="3276884" cy="2270957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9E2E0B5-1478-469A-92AD-769EFC0E404A}"/>
              </a:ext>
            </a:extLst>
          </p:cNvPr>
          <p:cNvSpPr/>
          <p:nvPr/>
        </p:nvSpPr>
        <p:spPr>
          <a:xfrm>
            <a:off x="3868598" y="2174358"/>
            <a:ext cx="808075" cy="595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02095A8-C7C4-4DE7-AD72-932E30F2A796}"/>
              </a:ext>
            </a:extLst>
          </p:cNvPr>
          <p:cNvSpPr/>
          <p:nvPr/>
        </p:nvSpPr>
        <p:spPr>
          <a:xfrm>
            <a:off x="3868597" y="4339132"/>
            <a:ext cx="808075" cy="595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B9839-7531-4657-AAD2-80FCF7A0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23" y="4339132"/>
            <a:ext cx="1051651" cy="6706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A08DA1-882F-4752-9680-3E166047C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923" y="5197508"/>
            <a:ext cx="3109229" cy="914479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F5DE622-77F3-44F8-8037-5B11C3F89BB4}"/>
              </a:ext>
            </a:extLst>
          </p:cNvPr>
          <p:cNvSpPr/>
          <p:nvPr/>
        </p:nvSpPr>
        <p:spPr>
          <a:xfrm>
            <a:off x="3868597" y="5418225"/>
            <a:ext cx="808075" cy="595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6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0F25D-7874-42F5-AD94-6B80E09B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 of model parameters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4759EF-CC19-4872-BF35-12306B23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17" y="1690688"/>
            <a:ext cx="6995766" cy="1752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D2370E-FA62-448A-88D8-1082422E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99" y="4549720"/>
            <a:ext cx="1303133" cy="89161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F4C6D5B-7D5E-4C6E-9B07-AF962004B631}"/>
              </a:ext>
            </a:extLst>
          </p:cNvPr>
          <p:cNvSpPr/>
          <p:nvPr/>
        </p:nvSpPr>
        <p:spPr>
          <a:xfrm>
            <a:off x="2904579" y="4697816"/>
            <a:ext cx="808075" cy="595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9AC6E6-688E-4B87-A3B5-E9F5CF0D4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801" y="4458360"/>
            <a:ext cx="3330229" cy="96020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428333A-CB6E-488E-9DAB-A7467BDD7ED1}"/>
              </a:ext>
            </a:extLst>
          </p:cNvPr>
          <p:cNvSpPr/>
          <p:nvPr/>
        </p:nvSpPr>
        <p:spPr>
          <a:xfrm>
            <a:off x="7337324" y="4697816"/>
            <a:ext cx="808075" cy="595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654DE9-3E88-4521-86C6-DF58DA0A5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257" y="4546439"/>
            <a:ext cx="2385267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96</Words>
  <Application>Microsoft Office PowerPoint</Application>
  <PresentationFormat>와이드스크린</PresentationFormat>
  <Paragraphs>21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Modified SEIR and AI prediction of the epidemics trend of COVID-19 in China under public health interventions</vt:lpstr>
      <vt:lpstr>Summary</vt:lpstr>
      <vt:lpstr>Modified SEIR model</vt:lpstr>
      <vt:lpstr>Modified SEIR model</vt:lpstr>
      <vt:lpstr>Estimation of model parameters</vt:lpstr>
      <vt:lpstr>Estimation of model parameters</vt:lpstr>
      <vt:lpstr>Estimation of model parameters</vt:lpstr>
      <vt:lpstr>Estimation of model parameters</vt:lpstr>
      <vt:lpstr>Estimation of model parameters</vt:lpstr>
      <vt:lpstr>Estimation of model parameters</vt:lpstr>
      <vt:lpstr>Estimation of model parameters</vt:lpstr>
      <vt:lpstr>Results</vt:lpstr>
      <vt:lpstr>Results</vt:lpstr>
      <vt:lpstr>Results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Nowcasting and forecasting the potential domestic and international spread of the 2019-nCoV outbreak originating in Wuhan, China: a modelling study</dc:title>
  <dc:creator>김광우</dc:creator>
  <cp:lastModifiedBy>김광우</cp:lastModifiedBy>
  <cp:revision>51</cp:revision>
  <dcterms:created xsi:type="dcterms:W3CDTF">2022-11-30T19:00:27Z</dcterms:created>
  <dcterms:modified xsi:type="dcterms:W3CDTF">2023-01-19T11:23:39Z</dcterms:modified>
</cp:coreProperties>
</file>