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sldIdLst>
    <p:sldId id="259" r:id="rId4"/>
    <p:sldId id="270" r:id="rId5"/>
    <p:sldId id="268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87680" autoAdjust="0"/>
  </p:normalViewPr>
  <p:slideViewPr>
    <p:cSldViewPr>
      <p:cViewPr varScale="1">
        <p:scale>
          <a:sx n="61" d="100"/>
          <a:sy n="61" d="100"/>
        </p:scale>
        <p:origin x="14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304B3-4F2F-4DE1-88A0-509467EBC26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B1348-7D65-4C6A-956E-71962294B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매장 내 게임 수요 및 가동률 등의  누적데이터를 이용하여 </a:t>
            </a:r>
            <a:endParaRPr lang="en-US" altLang="ko-KR" sz="1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</a:t>
            </a:r>
            <a:r>
              <a:rPr lang="ko-KR" altLang="en-US" sz="12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마이닝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적용가능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6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매장 내 게임 수요 및 가동률 등의  누적데이터를 이용하여 </a:t>
            </a:r>
            <a:endParaRPr lang="en-US" altLang="ko-KR" sz="1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</a:t>
            </a:r>
            <a:r>
              <a:rPr lang="ko-KR" altLang="en-US" sz="12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마이닝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적용가능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6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1348-7D65-4C6A-956E-71962294BA91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6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0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9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3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8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16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58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1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18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91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2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03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2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28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94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5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20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07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52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592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PC</a:t>
            </a:r>
            <a:r>
              <a:rPr lang="ko-KR" altLang="en-US" sz="7000" b="1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방 </a:t>
            </a:r>
            <a:r>
              <a:rPr lang="ko-KR" altLang="en-US" sz="7000" b="1" dirty="0" smtClean="0">
                <a:latin typeface="굵은안상수체" panose="02010504000101010101" pitchFamily="2" charset="-127"/>
                <a:ea typeface="굵은안상수체" panose="02010504000101010101" pitchFamily="2" charset="-127"/>
              </a:rPr>
              <a:t>관리 시스템</a:t>
            </a:r>
            <a:endParaRPr lang="ko-KR" altLang="en-US" sz="7000" b="1" dirty="0"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0671" y="518913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ea typeface="더페이스샵 잉크립퀴드체" pitchFamily="66" charset="-127"/>
              </a:rPr>
              <a:t>1</a:t>
            </a:r>
            <a:r>
              <a:rPr lang="ko-KR" altLang="en-US" sz="2000" b="1" dirty="0" smtClean="0">
                <a:ea typeface="더페이스샵 잉크립퀴드체" pitchFamily="66" charset="-127"/>
              </a:rPr>
              <a:t>팀</a:t>
            </a:r>
            <a:endParaRPr lang="ko-KR" altLang="en-US" sz="2000" b="1" dirty="0">
              <a:ea typeface="더페이스샵 잉크립퀴드체" pitchFamily="66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3717032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 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주제 발표 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-</a:t>
            </a:r>
            <a:endParaRPr lang="ko-KR" altLang="en-US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6735" y="5189130"/>
            <a:ext cx="939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ea typeface="더페이스샵 잉크립퀴드체" pitchFamily="66" charset="-127"/>
              </a:rPr>
              <a:t>손평화</a:t>
            </a:r>
            <a:endParaRPr lang="en-US" altLang="ko-KR" sz="2000" b="1" dirty="0" smtClean="0">
              <a:ea typeface="더페이스샵 잉크립퀴드체" pitchFamily="66" charset="-127"/>
            </a:endParaRPr>
          </a:p>
          <a:p>
            <a:r>
              <a:rPr lang="ko-KR" altLang="en-US" sz="2000" b="1" dirty="0" smtClean="0">
                <a:ea typeface="더페이스샵 잉크립퀴드체" pitchFamily="66" charset="-127"/>
              </a:rPr>
              <a:t>서광일</a:t>
            </a:r>
            <a:endParaRPr lang="en-US" altLang="ko-KR" sz="2000" b="1" dirty="0" smtClean="0">
              <a:ea typeface="더페이스샵 잉크립퀴드체" pitchFamily="66" charset="-127"/>
            </a:endParaRPr>
          </a:p>
          <a:p>
            <a:r>
              <a:rPr lang="ko-KR" altLang="en-US" sz="2000" b="1" dirty="0">
                <a:ea typeface="더페이스샵 잉크립퀴드체" pitchFamily="66" charset="-127"/>
              </a:rPr>
              <a:t>김</a:t>
            </a:r>
            <a:r>
              <a:rPr lang="ko-KR" altLang="en-US" sz="2000" b="1" dirty="0" smtClean="0">
                <a:ea typeface="더페이스샵 잉크립퀴드체" pitchFamily="66" charset="-127"/>
              </a:rPr>
              <a:t>유미</a:t>
            </a:r>
            <a:endParaRPr lang="en-US" altLang="ko-KR" sz="2000" b="1" dirty="0" smtClean="0">
              <a:ea typeface="더페이스샵 잉크립퀴드체" pitchFamily="66" charset="-127"/>
            </a:endParaRPr>
          </a:p>
          <a:p>
            <a:r>
              <a:rPr lang="ko-KR" altLang="en-US" sz="2000" b="1" dirty="0" smtClean="0">
                <a:ea typeface="더페이스샵 잉크립퀴드체" pitchFamily="66" charset="-127"/>
              </a:rPr>
              <a:t>최봉근</a:t>
            </a:r>
            <a:endParaRPr lang="en-US" altLang="ko-KR" sz="2000" b="1" dirty="0" smtClean="0">
              <a:ea typeface="더페이스샵 잉크립퀴드체" pitchFamily="66" charset="-127"/>
            </a:endParaRPr>
          </a:p>
          <a:p>
            <a:endParaRPr lang="ko-KR" altLang="en-US" sz="2000" b="1" dirty="0"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5126"/>
            <a:ext cx="2247900" cy="36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197522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주제 선정</a:t>
            </a:r>
            <a:endParaRPr lang="ko-KR" altLang="en-US" sz="39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Picture 4" descr="피시방에서본 무인 요금 자판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960440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0024608" descr="EMB0000219c5a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16789"/>
            <a:ext cx="4915595" cy="25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197522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주제 선정</a:t>
            </a:r>
            <a:endParaRPr lang="ko-KR" altLang="en-US" sz="39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1340768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&lt;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주제 선정 이유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&gt;</a:t>
            </a:r>
            <a:endParaRPr lang="ko-KR" altLang="en-US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916832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관리자와 회원의 관점에서 다양한 기능을 구현 가능</a:t>
            </a:r>
            <a:endParaRPr lang="en-US" altLang="ko-KR" sz="25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447890"/>
            <a:ext cx="770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매장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내 게임 수요 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가동률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 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회원정보의 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누적데이터를 </a:t>
            </a:r>
            <a:endParaRPr lang="en-US" altLang="ko-KR" sz="25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이용하여 </a:t>
            </a:r>
            <a:r>
              <a:rPr lang="ko-KR" altLang="en-US" sz="25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데이터마이닝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적용 가능</a:t>
            </a:r>
            <a:endParaRPr lang="ko-KR" altLang="en-US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672026"/>
            <a:ext cx="4392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&lt;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목표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&gt;</a:t>
            </a:r>
            <a:endParaRPr lang="ko-KR" altLang="en-US" sz="25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320098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기존 시스템 분석 및 기능 구현</a:t>
            </a:r>
            <a:endParaRPr lang="en-US" altLang="ko-KR" sz="25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824154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5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피시방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관리 시스템을 통한 </a:t>
            </a:r>
            <a:r>
              <a:rPr lang="en-US" altLang="ko-KR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MVC </a:t>
            </a:r>
            <a:r>
              <a:rPr lang="ko-KR" altLang="en-US" sz="25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모델 이해 </a:t>
            </a:r>
            <a:endParaRPr lang="en-US" altLang="ko-KR" sz="25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45" y="116632"/>
            <a:ext cx="327044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 smtClean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시스템 기능 소개</a:t>
            </a:r>
            <a:endParaRPr lang="ko-KR" altLang="en-US" sz="3900" dirty="0">
              <a:solidFill>
                <a:prstClr val="black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13818"/>
              </p:ext>
            </p:extLst>
          </p:nvPr>
        </p:nvGraphicFramePr>
        <p:xfrm>
          <a:off x="880890" y="908720"/>
          <a:ext cx="7651550" cy="5184583"/>
        </p:xfrm>
        <a:graphic>
          <a:graphicData uri="http://schemas.openxmlformats.org/drawingml/2006/table">
            <a:tbl>
              <a:tblPr/>
              <a:tblGrid>
                <a:gridCol w="1435895"/>
                <a:gridCol w="3029148"/>
                <a:gridCol w="1239197"/>
                <a:gridCol w="924481"/>
                <a:gridCol w="1022829"/>
              </a:tblGrid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번호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기능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요구사항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)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회원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비회원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관리자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회원가입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회원로그인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아이디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비밀번호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회원탈퇴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내정보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내정보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 변경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2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상품주문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메세지보내기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메시지받기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휴먼매직체" panose="02030504000101010101" pitchFamily="18" charset="-127"/>
                        <a:ea typeface="휴먼매직체" panose="0203050400010101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게임목록이동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로그아웃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좌석정보조회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결제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좌석관리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매출관리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회원관리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98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매직체" panose="02030504000101010101" pitchFamily="18" charset="-127"/>
                          <a:ea typeface="휴먼매직체" panose="02030504000101010101" pitchFamily="18" charset="-127"/>
                        </a:rPr>
                        <a:t>상품관리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고딕 Std B"/>
                        </a:rPr>
                        <a:t>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174</Words>
  <Application>Microsoft Office PowerPoint</Application>
  <PresentationFormat>화면 슬라이드 쇼(4:3)</PresentationFormat>
  <Paragraphs>119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Adobe 고딕 Std B</vt:lpstr>
      <vt:lpstr>굵은안상수체</vt:lpstr>
      <vt:lpstr>더페이스샵 잉크립퀴드체</vt:lpstr>
      <vt:lpstr>맑은 고딕</vt:lpstr>
      <vt:lpstr>휴먼매직체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Gwangil</cp:lastModifiedBy>
  <cp:revision>98</cp:revision>
  <dcterms:created xsi:type="dcterms:W3CDTF">2017-03-08T00:40:49Z</dcterms:created>
  <dcterms:modified xsi:type="dcterms:W3CDTF">2017-07-12T16:06:46Z</dcterms:modified>
</cp:coreProperties>
</file>