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4" r:id="rId2"/>
    <p:sldId id="362" r:id="rId3"/>
    <p:sldId id="335" r:id="rId4"/>
    <p:sldId id="339" r:id="rId5"/>
    <p:sldId id="356" r:id="rId6"/>
    <p:sldId id="359" r:id="rId7"/>
    <p:sldId id="357" r:id="rId8"/>
    <p:sldId id="367" r:id="rId9"/>
    <p:sldId id="368" r:id="rId10"/>
    <p:sldId id="369" r:id="rId11"/>
    <p:sldId id="3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822" userDrawn="1">
          <p15:clr>
            <a:srgbClr val="F26B43"/>
          </p15:clr>
        </p15:guide>
        <p15:guide id="3" orient="horz" pos="951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7539" userDrawn="1">
          <p15:clr>
            <a:srgbClr val="A4A3A4"/>
          </p15:clr>
        </p15:guide>
        <p15:guide id="7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689F38"/>
    <a:srgbClr val="558B2F"/>
    <a:srgbClr val="33691E"/>
    <a:srgbClr val="2C3E50"/>
    <a:srgbClr val="374761"/>
    <a:srgbClr val="E74C3C"/>
    <a:srgbClr val="595959"/>
    <a:srgbClr val="ECF0F1"/>
    <a:srgbClr val="16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5380" autoAdjust="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>
        <p:guide pos="597"/>
        <p:guide orient="horz" pos="822"/>
        <p:guide orient="horz" pos="951"/>
        <p:guide orient="horz" pos="4178"/>
        <p:guide pos="438"/>
        <p:guide pos="753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8946-BEAD-451C-AD5E-A8B4393C9989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FE231F0C-9283-4B8B-AF61-2BF843076EEA}">
      <dgm:prSet/>
      <dgm:spPr/>
      <dgm:t>
        <a:bodyPr/>
        <a:lstStyle/>
        <a:p>
          <a:pPr rtl="0" latinLnBrk="1"/>
          <a:r>
            <a:rPr lang="ko-KR" altLang="en-US" b="1" dirty="0" smtClean="0"/>
            <a:t>데이터 수집</a:t>
          </a:r>
          <a:endParaRPr lang="ko-KR" b="1" dirty="0"/>
        </a:p>
      </dgm:t>
    </dgm:pt>
    <dgm:pt modelId="{FC20C101-64FC-4A13-94B9-790CA9392C68}" type="par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9BD5D4A-B3C1-4802-85DC-D72F2D81CA27}" type="sib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D8D12D1-0C1D-4559-8FE3-605E2C6423CA}">
      <dgm:prSet/>
      <dgm:spPr/>
      <dgm:t>
        <a:bodyPr/>
        <a:lstStyle/>
        <a:p>
          <a:pPr rtl="0" latinLnBrk="1"/>
          <a:r>
            <a:rPr lang="ko-KR" altLang="en-US" b="1" dirty="0" smtClean="0"/>
            <a:t>데이터 정제</a:t>
          </a:r>
          <a:endParaRPr lang="ko-KR" b="1" dirty="0"/>
        </a:p>
      </dgm:t>
    </dgm:pt>
    <dgm:pt modelId="{79AD75BA-509D-4F0D-AF2D-C63045F8AC0E}" type="par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D40598B7-F564-4329-8135-F9F1948444A7}" type="sib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E368998-297A-40E5-A2D3-B56A95376A59}">
      <dgm:prSet/>
      <dgm:spPr/>
      <dgm:t>
        <a:bodyPr/>
        <a:lstStyle/>
        <a:p>
          <a:pPr rtl="0" latinLnBrk="1"/>
          <a:r>
            <a:rPr lang="ko-KR" altLang="en-US" b="1" dirty="0" smtClean="0"/>
            <a:t>데이터 분석</a:t>
          </a:r>
          <a:endParaRPr lang="ko-KR" b="1" dirty="0"/>
        </a:p>
      </dgm:t>
    </dgm:pt>
    <dgm:pt modelId="{55CC9213-1C8F-466A-9886-1FB347092013}" type="par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0C4C7734-723F-47DF-8FE7-60BB1AECB3FE}" type="sib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3331581-B8BF-4F8F-BE18-E77C6A6F8A86}">
      <dgm:prSet/>
      <dgm:spPr/>
      <dgm:t>
        <a:bodyPr/>
        <a:lstStyle/>
        <a:p>
          <a:pPr rtl="0" latinLnBrk="1"/>
          <a:r>
            <a:rPr lang="ko-KR" altLang="en-US" b="1" dirty="0" smtClean="0"/>
            <a:t>시각화</a:t>
          </a:r>
          <a:endParaRPr lang="ko-KR" b="1" dirty="0"/>
        </a:p>
      </dgm:t>
    </dgm:pt>
    <dgm:pt modelId="{C41974D5-BB65-49CA-8A88-E5B496D4DB85}" type="par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1340C96-33CE-462E-8D88-D08A928D1439}" type="sib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F8EF009B-AFA6-4EE2-81FD-52D4ACEF5345}">
      <dgm:prSet/>
      <dgm:spPr/>
      <dgm:t>
        <a:bodyPr/>
        <a:lstStyle/>
        <a:p>
          <a:pPr rtl="0" latinLnBrk="1"/>
          <a:r>
            <a:rPr lang="ko-KR" altLang="en-US" b="1" dirty="0" err="1" smtClean="0"/>
            <a:t>웹페이지</a:t>
          </a:r>
          <a:r>
            <a:rPr lang="ko-KR" altLang="en-US" b="1" dirty="0" smtClean="0"/>
            <a:t> 개발</a:t>
          </a:r>
          <a:endParaRPr lang="ko-KR" b="1" dirty="0"/>
        </a:p>
      </dgm:t>
    </dgm:pt>
    <dgm:pt modelId="{586E4765-9F5D-4003-BA06-0DC9CBA36B87}" type="par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59E0287A-90EA-4EC0-8151-0A63FA132289}" type="sib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63E919-F7A3-4E84-9A9A-8E5B8C6E14F3}">
      <dgm:prSet/>
      <dgm:spPr/>
      <dgm:t>
        <a:bodyPr/>
        <a:lstStyle/>
        <a:p>
          <a:pPr rtl="0" latinLnBrk="1"/>
          <a:r>
            <a:rPr lang="ko-KR" altLang="en-US" b="1" dirty="0" smtClean="0"/>
            <a:t>차주 계획</a:t>
          </a:r>
          <a:endParaRPr lang="ko-KR" b="1" dirty="0"/>
        </a:p>
      </dgm:t>
    </dgm:pt>
    <dgm:pt modelId="{F2EF9C6B-5301-45DC-A2C1-C86806EEB00E}" type="par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387A6392-3492-42A7-92D7-ADA35C087254}" type="sib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D0E35B7-60DC-401C-9954-D5F845B38A26}" type="pres">
      <dgm:prSet presAssocID="{F6A78946-BEAD-451C-AD5E-A8B4393C99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13003-DFB9-4556-ACEB-B5CBC8E1C751}" type="pres">
      <dgm:prSet presAssocID="{F6A78946-BEAD-451C-AD5E-A8B4393C9989}" presName="arrow" presStyleLbl="bgShp" presStyleIdx="0" presStyleCnt="1"/>
      <dgm:spPr/>
    </dgm:pt>
    <dgm:pt modelId="{1EC24038-9E97-44DC-A735-2F3D821D8760}" type="pres">
      <dgm:prSet presAssocID="{F6A78946-BEAD-451C-AD5E-A8B4393C9989}" presName="points" presStyleCnt="0"/>
      <dgm:spPr/>
    </dgm:pt>
    <dgm:pt modelId="{2D561109-9D8E-422A-9442-3AA3A518622F}" type="pres">
      <dgm:prSet presAssocID="{FE231F0C-9283-4B8B-AF61-2BF843076EEA}" presName="compositeA" presStyleCnt="0"/>
      <dgm:spPr/>
    </dgm:pt>
    <dgm:pt modelId="{00E098C4-655C-4149-AD01-F40F07AF08A1}" type="pres">
      <dgm:prSet presAssocID="{FE231F0C-9283-4B8B-AF61-2BF843076EEA}" presName="textA" presStyleLbl="revTx" presStyleIdx="0" presStyleCnt="6" custScaleX="1200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0E3876-54AE-4647-9D0C-C46B51424900}" type="pres">
      <dgm:prSet presAssocID="{FE231F0C-9283-4B8B-AF61-2BF843076EEA}" presName="circleA" presStyleLbl="node1" presStyleIdx="0" presStyleCnt="6"/>
      <dgm:spPr/>
    </dgm:pt>
    <dgm:pt modelId="{073855A2-F9DD-45CD-8BD9-6487D4703854}" type="pres">
      <dgm:prSet presAssocID="{FE231F0C-9283-4B8B-AF61-2BF843076EEA}" presName="spaceA" presStyleCnt="0"/>
      <dgm:spPr/>
    </dgm:pt>
    <dgm:pt modelId="{9A30F03B-5513-4101-BB5B-9E1B3B965DB9}" type="pres">
      <dgm:prSet presAssocID="{A9BD5D4A-B3C1-4802-85DC-D72F2D81CA27}" presName="space" presStyleCnt="0"/>
      <dgm:spPr/>
    </dgm:pt>
    <dgm:pt modelId="{4368E56E-F917-4657-AFFB-01F949C6FB3D}" type="pres">
      <dgm:prSet presAssocID="{9D8D12D1-0C1D-4559-8FE3-605E2C6423CA}" presName="compositeB" presStyleCnt="0"/>
      <dgm:spPr/>
    </dgm:pt>
    <dgm:pt modelId="{DECD852F-32A6-4306-975A-850D16EEE7DA}" type="pres">
      <dgm:prSet presAssocID="{9D8D12D1-0C1D-4559-8FE3-605E2C6423CA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44DD3-61C4-4894-AC53-660833DDB883}" type="pres">
      <dgm:prSet presAssocID="{9D8D12D1-0C1D-4559-8FE3-605E2C6423CA}" presName="circleB" presStyleLbl="node1" presStyleIdx="1" presStyleCnt="6"/>
      <dgm:spPr/>
    </dgm:pt>
    <dgm:pt modelId="{0EF7A1E1-9B60-43E2-BB98-A00CB3BD8FD6}" type="pres">
      <dgm:prSet presAssocID="{9D8D12D1-0C1D-4559-8FE3-605E2C6423CA}" presName="spaceB" presStyleCnt="0"/>
      <dgm:spPr/>
    </dgm:pt>
    <dgm:pt modelId="{C96B919E-D731-457B-89A1-68B048F0D293}" type="pres">
      <dgm:prSet presAssocID="{D40598B7-F564-4329-8135-F9F1948444A7}" presName="space" presStyleCnt="0"/>
      <dgm:spPr/>
    </dgm:pt>
    <dgm:pt modelId="{D09A4825-3E74-4011-B5BF-52D92B02F0B9}" type="pres">
      <dgm:prSet presAssocID="{6E368998-297A-40E5-A2D3-B56A95376A59}" presName="compositeA" presStyleCnt="0"/>
      <dgm:spPr/>
    </dgm:pt>
    <dgm:pt modelId="{936F542D-48DF-4AE5-8BE2-03A40AC74EF7}" type="pres">
      <dgm:prSet presAssocID="{6E368998-297A-40E5-A2D3-B56A95376A59}" presName="textA" presStyleLbl="revTx" presStyleIdx="2" presStyleCnt="6" custScaleX="1089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D07FB-0A2D-4B94-92E1-D62ACA053588}" type="pres">
      <dgm:prSet presAssocID="{6E368998-297A-40E5-A2D3-B56A95376A59}" presName="circleA" presStyleLbl="node1" presStyleIdx="2" presStyleCnt="6"/>
      <dgm:spPr/>
    </dgm:pt>
    <dgm:pt modelId="{0E7BD17F-374A-4F89-A456-C5A475FAD4DC}" type="pres">
      <dgm:prSet presAssocID="{6E368998-297A-40E5-A2D3-B56A95376A59}" presName="spaceA" presStyleCnt="0"/>
      <dgm:spPr/>
    </dgm:pt>
    <dgm:pt modelId="{D4EB2C64-21DC-4142-BC5D-A4D6BCA26BF8}" type="pres">
      <dgm:prSet presAssocID="{0C4C7734-723F-47DF-8FE7-60BB1AECB3FE}" presName="space" presStyleCnt="0"/>
      <dgm:spPr/>
    </dgm:pt>
    <dgm:pt modelId="{CAC54A9F-4F8A-4281-AFC7-85783FB1072E}" type="pres">
      <dgm:prSet presAssocID="{63331581-B8BF-4F8F-BE18-E77C6A6F8A86}" presName="compositeB" presStyleCnt="0"/>
      <dgm:spPr/>
    </dgm:pt>
    <dgm:pt modelId="{7107A934-A5D7-4535-BEF8-AD49B776DD9B}" type="pres">
      <dgm:prSet presAssocID="{63331581-B8BF-4F8F-BE18-E77C6A6F8A86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22E2-915E-4C79-948F-079E7CAF7AB6}" type="pres">
      <dgm:prSet presAssocID="{63331581-B8BF-4F8F-BE18-E77C6A6F8A86}" presName="circleB" presStyleLbl="node1" presStyleIdx="3" presStyleCnt="6"/>
      <dgm:spPr/>
    </dgm:pt>
    <dgm:pt modelId="{DF7BB9EE-CF8E-401E-ACDA-62C8AB654019}" type="pres">
      <dgm:prSet presAssocID="{63331581-B8BF-4F8F-BE18-E77C6A6F8A86}" presName="spaceB" presStyleCnt="0"/>
      <dgm:spPr/>
    </dgm:pt>
    <dgm:pt modelId="{220FAC72-5531-45C6-B394-BFA15392EB9A}" type="pres">
      <dgm:prSet presAssocID="{91340C96-33CE-462E-8D88-D08A928D1439}" presName="space" presStyleCnt="0"/>
      <dgm:spPr/>
    </dgm:pt>
    <dgm:pt modelId="{74AAF886-1AA4-48E0-947D-AF63D007A2E5}" type="pres">
      <dgm:prSet presAssocID="{F8EF009B-AFA6-4EE2-81FD-52D4ACEF5345}" presName="compositeA" presStyleCnt="0"/>
      <dgm:spPr/>
    </dgm:pt>
    <dgm:pt modelId="{1C96678D-103F-49BF-B491-FAF8992BC291}" type="pres">
      <dgm:prSet presAssocID="{F8EF009B-AFA6-4EE2-81FD-52D4ACEF5345}" presName="textA" presStyleLbl="revTx" presStyleIdx="4" presStyleCnt="6" custScaleX="1287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FE37D-D5C5-4FAA-A0AD-CEFD8DFC4059}" type="pres">
      <dgm:prSet presAssocID="{F8EF009B-AFA6-4EE2-81FD-52D4ACEF5345}" presName="circleA" presStyleLbl="node1" presStyleIdx="4" presStyleCnt="6"/>
      <dgm:spPr/>
    </dgm:pt>
    <dgm:pt modelId="{EFDD76BC-FC75-412B-A085-E3E78A80FEF4}" type="pres">
      <dgm:prSet presAssocID="{F8EF009B-AFA6-4EE2-81FD-52D4ACEF5345}" presName="spaceA" presStyleCnt="0"/>
      <dgm:spPr/>
    </dgm:pt>
    <dgm:pt modelId="{269F8777-26E7-49C5-A3E7-90850081B84A}" type="pres">
      <dgm:prSet presAssocID="{59E0287A-90EA-4EC0-8151-0A63FA132289}" presName="space" presStyleCnt="0"/>
      <dgm:spPr/>
    </dgm:pt>
    <dgm:pt modelId="{D4438845-CCC8-487F-9C46-6EF3ECD1774B}" type="pres">
      <dgm:prSet presAssocID="{9663E919-F7A3-4E84-9A9A-8E5B8C6E14F3}" presName="compositeB" presStyleCnt="0"/>
      <dgm:spPr/>
    </dgm:pt>
    <dgm:pt modelId="{0FD6291D-0129-4444-8E61-EEB95477E95D}" type="pres">
      <dgm:prSet presAssocID="{9663E919-F7A3-4E84-9A9A-8E5B8C6E14F3}" presName="textB" presStyleLbl="revTx" presStyleIdx="5" presStyleCnt="6" custScaleX="1387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83C24F-E384-4E31-BC29-C6B7B751209D}" type="pres">
      <dgm:prSet presAssocID="{9663E919-F7A3-4E84-9A9A-8E5B8C6E14F3}" presName="circleB" presStyleLbl="node1" presStyleIdx="5" presStyleCnt="6"/>
      <dgm:spPr/>
    </dgm:pt>
    <dgm:pt modelId="{A0C24B14-3750-43B4-AFBB-3874F66A3F7D}" type="pres">
      <dgm:prSet presAssocID="{9663E919-F7A3-4E84-9A9A-8E5B8C6E14F3}" presName="spaceB" presStyleCnt="0"/>
      <dgm:spPr/>
    </dgm:pt>
  </dgm:ptLst>
  <dgm:cxnLst>
    <dgm:cxn modelId="{1DB2ED94-E7A1-494E-9C9E-B9729698B46C}" type="presOf" srcId="{FE231F0C-9283-4B8B-AF61-2BF843076EEA}" destId="{00E098C4-655C-4149-AD01-F40F07AF08A1}" srcOrd="0" destOrd="0" presId="urn:microsoft.com/office/officeart/2005/8/layout/hProcess11"/>
    <dgm:cxn modelId="{F2C9B8C3-AF15-4FC9-BEA9-D4BDFEBA76C8}" type="presOf" srcId="{6E368998-297A-40E5-A2D3-B56A95376A59}" destId="{936F542D-48DF-4AE5-8BE2-03A40AC74EF7}" srcOrd="0" destOrd="0" presId="urn:microsoft.com/office/officeart/2005/8/layout/hProcess11"/>
    <dgm:cxn modelId="{122D8B25-80CE-4F4B-9938-171BC5D6FA94}" type="presOf" srcId="{F8EF009B-AFA6-4EE2-81FD-52D4ACEF5345}" destId="{1C96678D-103F-49BF-B491-FAF8992BC291}" srcOrd="0" destOrd="0" presId="urn:microsoft.com/office/officeart/2005/8/layout/hProcess11"/>
    <dgm:cxn modelId="{9AAE02F1-385F-4CA1-8DF9-A82E5C2D8AC9}" srcId="{F6A78946-BEAD-451C-AD5E-A8B4393C9989}" destId="{F8EF009B-AFA6-4EE2-81FD-52D4ACEF5345}" srcOrd="4" destOrd="0" parTransId="{586E4765-9F5D-4003-BA06-0DC9CBA36B87}" sibTransId="{59E0287A-90EA-4EC0-8151-0A63FA132289}"/>
    <dgm:cxn modelId="{1A928AD1-3B1A-47CF-B0D2-0C97A92FFF6F}" srcId="{F6A78946-BEAD-451C-AD5E-A8B4393C9989}" destId="{63331581-B8BF-4F8F-BE18-E77C6A6F8A86}" srcOrd="3" destOrd="0" parTransId="{C41974D5-BB65-49CA-8A88-E5B496D4DB85}" sibTransId="{91340C96-33CE-462E-8D88-D08A928D1439}"/>
    <dgm:cxn modelId="{18896E0E-C5EF-44E3-A799-CDB3C4D67289}" type="presOf" srcId="{F6A78946-BEAD-451C-AD5E-A8B4393C9989}" destId="{AD0E35B7-60DC-401C-9954-D5F845B38A26}" srcOrd="0" destOrd="0" presId="urn:microsoft.com/office/officeart/2005/8/layout/hProcess11"/>
    <dgm:cxn modelId="{3C5E633B-23FB-41ED-80C1-88B11E98E9D2}" type="presOf" srcId="{63331581-B8BF-4F8F-BE18-E77C6A6F8A86}" destId="{7107A934-A5D7-4535-BEF8-AD49B776DD9B}" srcOrd="0" destOrd="0" presId="urn:microsoft.com/office/officeart/2005/8/layout/hProcess11"/>
    <dgm:cxn modelId="{149C82A3-AA48-42C3-985C-8BE2EC9477F0}" srcId="{F6A78946-BEAD-451C-AD5E-A8B4393C9989}" destId="{9D8D12D1-0C1D-4559-8FE3-605E2C6423CA}" srcOrd="1" destOrd="0" parTransId="{79AD75BA-509D-4F0D-AF2D-C63045F8AC0E}" sibTransId="{D40598B7-F564-4329-8135-F9F1948444A7}"/>
    <dgm:cxn modelId="{ABA168B9-EF58-417B-81D2-48C5F8006706}" srcId="{F6A78946-BEAD-451C-AD5E-A8B4393C9989}" destId="{9663E919-F7A3-4E84-9A9A-8E5B8C6E14F3}" srcOrd="5" destOrd="0" parTransId="{F2EF9C6B-5301-45DC-A2C1-C86806EEB00E}" sibTransId="{387A6392-3492-42A7-92D7-ADA35C087254}"/>
    <dgm:cxn modelId="{E71A8860-0F83-4D24-9546-569A1C6D20E9}" type="presOf" srcId="{9D8D12D1-0C1D-4559-8FE3-605E2C6423CA}" destId="{DECD852F-32A6-4306-975A-850D16EEE7DA}" srcOrd="0" destOrd="0" presId="urn:microsoft.com/office/officeart/2005/8/layout/hProcess11"/>
    <dgm:cxn modelId="{8D1537CF-59EB-4513-867E-6D8A759C526F}" srcId="{F6A78946-BEAD-451C-AD5E-A8B4393C9989}" destId="{FE231F0C-9283-4B8B-AF61-2BF843076EEA}" srcOrd="0" destOrd="0" parTransId="{FC20C101-64FC-4A13-94B9-790CA9392C68}" sibTransId="{A9BD5D4A-B3C1-4802-85DC-D72F2D81CA27}"/>
    <dgm:cxn modelId="{DF8D6A34-BFE1-464F-9D1E-7106C1B58D38}" srcId="{F6A78946-BEAD-451C-AD5E-A8B4393C9989}" destId="{6E368998-297A-40E5-A2D3-B56A95376A59}" srcOrd="2" destOrd="0" parTransId="{55CC9213-1C8F-466A-9886-1FB347092013}" sibTransId="{0C4C7734-723F-47DF-8FE7-60BB1AECB3FE}"/>
    <dgm:cxn modelId="{BA125AF0-BF3D-45D0-83C0-EA61C01EAE2D}" type="presOf" srcId="{9663E919-F7A3-4E84-9A9A-8E5B8C6E14F3}" destId="{0FD6291D-0129-4444-8E61-EEB95477E95D}" srcOrd="0" destOrd="0" presId="urn:microsoft.com/office/officeart/2005/8/layout/hProcess11"/>
    <dgm:cxn modelId="{6DEE2604-D362-415F-BEAE-BA997D1D5F38}" type="presParOf" srcId="{AD0E35B7-60DC-401C-9954-D5F845B38A26}" destId="{49813003-DFB9-4556-ACEB-B5CBC8E1C751}" srcOrd="0" destOrd="0" presId="urn:microsoft.com/office/officeart/2005/8/layout/hProcess11"/>
    <dgm:cxn modelId="{05A486AC-9D9E-411D-B3AC-E75F79A45A07}" type="presParOf" srcId="{AD0E35B7-60DC-401C-9954-D5F845B38A26}" destId="{1EC24038-9E97-44DC-A735-2F3D821D8760}" srcOrd="1" destOrd="0" presId="urn:microsoft.com/office/officeart/2005/8/layout/hProcess11"/>
    <dgm:cxn modelId="{96149D06-DD91-4107-BFBD-D3B4E5FFDF34}" type="presParOf" srcId="{1EC24038-9E97-44DC-A735-2F3D821D8760}" destId="{2D561109-9D8E-422A-9442-3AA3A518622F}" srcOrd="0" destOrd="0" presId="urn:microsoft.com/office/officeart/2005/8/layout/hProcess11"/>
    <dgm:cxn modelId="{099798BB-3BE6-4106-9AD2-62C1B11063E2}" type="presParOf" srcId="{2D561109-9D8E-422A-9442-3AA3A518622F}" destId="{00E098C4-655C-4149-AD01-F40F07AF08A1}" srcOrd="0" destOrd="0" presId="urn:microsoft.com/office/officeart/2005/8/layout/hProcess11"/>
    <dgm:cxn modelId="{CC27E505-51D8-44C1-AB30-D527674FA054}" type="presParOf" srcId="{2D561109-9D8E-422A-9442-3AA3A518622F}" destId="{FF0E3876-54AE-4647-9D0C-C46B51424900}" srcOrd="1" destOrd="0" presId="urn:microsoft.com/office/officeart/2005/8/layout/hProcess11"/>
    <dgm:cxn modelId="{95EADED7-8071-468E-AEFC-22FE158C38C1}" type="presParOf" srcId="{2D561109-9D8E-422A-9442-3AA3A518622F}" destId="{073855A2-F9DD-45CD-8BD9-6487D4703854}" srcOrd="2" destOrd="0" presId="urn:microsoft.com/office/officeart/2005/8/layout/hProcess11"/>
    <dgm:cxn modelId="{357BAB44-0D27-4927-A2EB-3DF14D1B4E08}" type="presParOf" srcId="{1EC24038-9E97-44DC-A735-2F3D821D8760}" destId="{9A30F03B-5513-4101-BB5B-9E1B3B965DB9}" srcOrd="1" destOrd="0" presId="urn:microsoft.com/office/officeart/2005/8/layout/hProcess11"/>
    <dgm:cxn modelId="{F39C7934-F177-4C9D-9757-A5BC95A66CB8}" type="presParOf" srcId="{1EC24038-9E97-44DC-A735-2F3D821D8760}" destId="{4368E56E-F917-4657-AFFB-01F949C6FB3D}" srcOrd="2" destOrd="0" presId="urn:microsoft.com/office/officeart/2005/8/layout/hProcess11"/>
    <dgm:cxn modelId="{BB949E69-A373-4EE7-B16A-4AEC8EF575C1}" type="presParOf" srcId="{4368E56E-F917-4657-AFFB-01F949C6FB3D}" destId="{DECD852F-32A6-4306-975A-850D16EEE7DA}" srcOrd="0" destOrd="0" presId="urn:microsoft.com/office/officeart/2005/8/layout/hProcess11"/>
    <dgm:cxn modelId="{AB197E5C-96C3-4194-A48F-BEAF635F2EA6}" type="presParOf" srcId="{4368E56E-F917-4657-AFFB-01F949C6FB3D}" destId="{E6844DD3-61C4-4894-AC53-660833DDB883}" srcOrd="1" destOrd="0" presId="urn:microsoft.com/office/officeart/2005/8/layout/hProcess11"/>
    <dgm:cxn modelId="{F854B0C2-850A-4578-8D4B-C300CC0A2F13}" type="presParOf" srcId="{4368E56E-F917-4657-AFFB-01F949C6FB3D}" destId="{0EF7A1E1-9B60-43E2-BB98-A00CB3BD8FD6}" srcOrd="2" destOrd="0" presId="urn:microsoft.com/office/officeart/2005/8/layout/hProcess11"/>
    <dgm:cxn modelId="{43B206CD-2184-46C0-AF1B-5461CAC720D5}" type="presParOf" srcId="{1EC24038-9E97-44DC-A735-2F3D821D8760}" destId="{C96B919E-D731-457B-89A1-68B048F0D293}" srcOrd="3" destOrd="0" presId="urn:microsoft.com/office/officeart/2005/8/layout/hProcess11"/>
    <dgm:cxn modelId="{0F3D3FB3-C20F-4652-8ED3-9F857156A0A7}" type="presParOf" srcId="{1EC24038-9E97-44DC-A735-2F3D821D8760}" destId="{D09A4825-3E74-4011-B5BF-52D92B02F0B9}" srcOrd="4" destOrd="0" presId="urn:microsoft.com/office/officeart/2005/8/layout/hProcess11"/>
    <dgm:cxn modelId="{2D14B440-19AA-4024-98D6-99D0C833ACD0}" type="presParOf" srcId="{D09A4825-3E74-4011-B5BF-52D92B02F0B9}" destId="{936F542D-48DF-4AE5-8BE2-03A40AC74EF7}" srcOrd="0" destOrd="0" presId="urn:microsoft.com/office/officeart/2005/8/layout/hProcess11"/>
    <dgm:cxn modelId="{93CC8D71-7337-45A7-8C4D-B8562F680E4A}" type="presParOf" srcId="{D09A4825-3E74-4011-B5BF-52D92B02F0B9}" destId="{971D07FB-0A2D-4B94-92E1-D62ACA053588}" srcOrd="1" destOrd="0" presId="urn:microsoft.com/office/officeart/2005/8/layout/hProcess11"/>
    <dgm:cxn modelId="{06373F5F-E8B2-4AF9-A01C-8D53F0852439}" type="presParOf" srcId="{D09A4825-3E74-4011-B5BF-52D92B02F0B9}" destId="{0E7BD17F-374A-4F89-A456-C5A475FAD4DC}" srcOrd="2" destOrd="0" presId="urn:microsoft.com/office/officeart/2005/8/layout/hProcess11"/>
    <dgm:cxn modelId="{28104219-910F-43DE-883B-8B4CC49B2BAA}" type="presParOf" srcId="{1EC24038-9E97-44DC-A735-2F3D821D8760}" destId="{D4EB2C64-21DC-4142-BC5D-A4D6BCA26BF8}" srcOrd="5" destOrd="0" presId="urn:microsoft.com/office/officeart/2005/8/layout/hProcess11"/>
    <dgm:cxn modelId="{74D6AA85-2DE0-457F-B6FA-FBA1DB2252AA}" type="presParOf" srcId="{1EC24038-9E97-44DC-A735-2F3D821D8760}" destId="{CAC54A9F-4F8A-4281-AFC7-85783FB1072E}" srcOrd="6" destOrd="0" presId="urn:microsoft.com/office/officeart/2005/8/layout/hProcess11"/>
    <dgm:cxn modelId="{3FC51702-BE71-4D6F-BB51-65F4B0D6BDA4}" type="presParOf" srcId="{CAC54A9F-4F8A-4281-AFC7-85783FB1072E}" destId="{7107A934-A5D7-4535-BEF8-AD49B776DD9B}" srcOrd="0" destOrd="0" presId="urn:microsoft.com/office/officeart/2005/8/layout/hProcess11"/>
    <dgm:cxn modelId="{97E5A12C-D84C-4AAA-BD53-4B8E6CD11BBB}" type="presParOf" srcId="{CAC54A9F-4F8A-4281-AFC7-85783FB1072E}" destId="{8A0222E2-915E-4C79-948F-079E7CAF7AB6}" srcOrd="1" destOrd="0" presId="urn:microsoft.com/office/officeart/2005/8/layout/hProcess11"/>
    <dgm:cxn modelId="{080953AD-C222-4093-918C-9AA426A0A9DF}" type="presParOf" srcId="{CAC54A9F-4F8A-4281-AFC7-85783FB1072E}" destId="{DF7BB9EE-CF8E-401E-ACDA-62C8AB654019}" srcOrd="2" destOrd="0" presId="urn:microsoft.com/office/officeart/2005/8/layout/hProcess11"/>
    <dgm:cxn modelId="{52425672-DD80-4140-8863-5A22BBCDAD09}" type="presParOf" srcId="{1EC24038-9E97-44DC-A735-2F3D821D8760}" destId="{220FAC72-5531-45C6-B394-BFA15392EB9A}" srcOrd="7" destOrd="0" presId="urn:microsoft.com/office/officeart/2005/8/layout/hProcess11"/>
    <dgm:cxn modelId="{63803502-151E-4E2F-A25E-41805E418503}" type="presParOf" srcId="{1EC24038-9E97-44DC-A735-2F3D821D8760}" destId="{74AAF886-1AA4-48E0-947D-AF63D007A2E5}" srcOrd="8" destOrd="0" presId="urn:microsoft.com/office/officeart/2005/8/layout/hProcess11"/>
    <dgm:cxn modelId="{33130826-F06A-49A4-977D-970390E026BB}" type="presParOf" srcId="{74AAF886-1AA4-48E0-947D-AF63D007A2E5}" destId="{1C96678D-103F-49BF-B491-FAF8992BC291}" srcOrd="0" destOrd="0" presId="urn:microsoft.com/office/officeart/2005/8/layout/hProcess11"/>
    <dgm:cxn modelId="{17CA25E0-E9C5-41DC-A425-3B68DB7BB377}" type="presParOf" srcId="{74AAF886-1AA4-48E0-947D-AF63D007A2E5}" destId="{7AFFE37D-D5C5-4FAA-A0AD-CEFD8DFC4059}" srcOrd="1" destOrd="0" presId="urn:microsoft.com/office/officeart/2005/8/layout/hProcess11"/>
    <dgm:cxn modelId="{71B0976C-9C9F-4903-BAC0-1BE3E1311998}" type="presParOf" srcId="{74AAF886-1AA4-48E0-947D-AF63D007A2E5}" destId="{EFDD76BC-FC75-412B-A085-E3E78A80FEF4}" srcOrd="2" destOrd="0" presId="urn:microsoft.com/office/officeart/2005/8/layout/hProcess11"/>
    <dgm:cxn modelId="{EA071732-BCF8-4E1D-9DFB-DCBA08108C7E}" type="presParOf" srcId="{1EC24038-9E97-44DC-A735-2F3D821D8760}" destId="{269F8777-26E7-49C5-A3E7-90850081B84A}" srcOrd="9" destOrd="0" presId="urn:microsoft.com/office/officeart/2005/8/layout/hProcess11"/>
    <dgm:cxn modelId="{80A25E0D-3724-4DD0-8463-69F5DDB3B32E}" type="presParOf" srcId="{1EC24038-9E97-44DC-A735-2F3D821D8760}" destId="{D4438845-CCC8-487F-9C46-6EF3ECD1774B}" srcOrd="10" destOrd="0" presId="urn:microsoft.com/office/officeart/2005/8/layout/hProcess11"/>
    <dgm:cxn modelId="{D7303EA6-53D0-4E7B-9590-960C4C9D92E9}" type="presParOf" srcId="{D4438845-CCC8-487F-9C46-6EF3ECD1774B}" destId="{0FD6291D-0129-4444-8E61-EEB95477E95D}" srcOrd="0" destOrd="0" presId="urn:microsoft.com/office/officeart/2005/8/layout/hProcess11"/>
    <dgm:cxn modelId="{0B8E735B-45B2-45E4-9418-2DAC588BE095}" type="presParOf" srcId="{D4438845-CCC8-487F-9C46-6EF3ECD1774B}" destId="{0683C24F-E384-4E31-BC29-C6B7B751209D}" srcOrd="1" destOrd="0" presId="urn:microsoft.com/office/officeart/2005/8/layout/hProcess11"/>
    <dgm:cxn modelId="{04492027-0D33-40C6-A562-802A985A6CDE}" type="presParOf" srcId="{D4438845-CCC8-487F-9C46-6EF3ECD1774B}" destId="{A0C24B14-3750-43B4-AFBB-3874F66A3F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3003-DFB9-4556-ACEB-B5CBC8E1C751}">
      <dsp:nvSpPr>
        <dsp:cNvPr id="0" name=""/>
        <dsp:cNvSpPr/>
      </dsp:nvSpPr>
      <dsp:spPr>
        <a:xfrm>
          <a:off x="0" y="877305"/>
          <a:ext cx="8434107" cy="116974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98C4-655C-4149-AD01-F40F07AF08A1}">
      <dsp:nvSpPr>
        <dsp:cNvPr id="0" name=""/>
        <dsp:cNvSpPr/>
      </dsp:nvSpPr>
      <dsp:spPr>
        <a:xfrm>
          <a:off x="4894" y="0"/>
          <a:ext cx="1261020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데이터 수집</a:t>
          </a:r>
          <a:endParaRPr lang="ko-KR" sz="2100" b="1" kern="1200" dirty="0"/>
        </a:p>
      </dsp:txBody>
      <dsp:txXfrm>
        <a:off x="4894" y="0"/>
        <a:ext cx="1261020" cy="1169741"/>
      </dsp:txXfrm>
    </dsp:sp>
    <dsp:sp modelId="{FF0E3876-54AE-4647-9D0C-C46B51424900}">
      <dsp:nvSpPr>
        <dsp:cNvPr id="0" name=""/>
        <dsp:cNvSpPr/>
      </dsp:nvSpPr>
      <dsp:spPr>
        <a:xfrm>
          <a:off x="489187" y="1315958"/>
          <a:ext cx="292435" cy="29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852F-32A6-4306-975A-850D16EEE7DA}">
      <dsp:nvSpPr>
        <dsp:cNvPr id="0" name=""/>
        <dsp:cNvSpPr/>
      </dsp:nvSpPr>
      <dsp:spPr>
        <a:xfrm>
          <a:off x="1318453" y="1754611"/>
          <a:ext cx="1050762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데이터 정제</a:t>
          </a:r>
          <a:endParaRPr lang="ko-KR" sz="2100" b="1" kern="1200" dirty="0"/>
        </a:p>
      </dsp:txBody>
      <dsp:txXfrm>
        <a:off x="1318453" y="1754611"/>
        <a:ext cx="1050762" cy="1169741"/>
      </dsp:txXfrm>
    </dsp:sp>
    <dsp:sp modelId="{E6844DD3-61C4-4894-AC53-660833DDB883}">
      <dsp:nvSpPr>
        <dsp:cNvPr id="0" name=""/>
        <dsp:cNvSpPr/>
      </dsp:nvSpPr>
      <dsp:spPr>
        <a:xfrm>
          <a:off x="1697616" y="1315958"/>
          <a:ext cx="292435" cy="292435"/>
        </a:xfrm>
        <a:prstGeom prst="ellipse">
          <a:avLst/>
        </a:prstGeom>
        <a:solidFill>
          <a:schemeClr val="accent2">
            <a:hueOff val="2238346"/>
            <a:satOff val="20000"/>
            <a:lumOff val="3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542D-48DF-4AE5-8BE2-03A40AC74EF7}">
      <dsp:nvSpPr>
        <dsp:cNvPr id="0" name=""/>
        <dsp:cNvSpPr/>
      </dsp:nvSpPr>
      <dsp:spPr>
        <a:xfrm>
          <a:off x="2421754" y="0"/>
          <a:ext cx="1144753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데이터 분석</a:t>
          </a:r>
          <a:endParaRPr lang="ko-KR" sz="2100" b="1" kern="1200" dirty="0"/>
        </a:p>
      </dsp:txBody>
      <dsp:txXfrm>
        <a:off x="2421754" y="0"/>
        <a:ext cx="1144753" cy="1169741"/>
      </dsp:txXfrm>
    </dsp:sp>
    <dsp:sp modelId="{971D07FB-0A2D-4B94-92E1-D62ACA053588}">
      <dsp:nvSpPr>
        <dsp:cNvPr id="0" name=""/>
        <dsp:cNvSpPr/>
      </dsp:nvSpPr>
      <dsp:spPr>
        <a:xfrm>
          <a:off x="2847913" y="1315958"/>
          <a:ext cx="292435" cy="292435"/>
        </a:xfrm>
        <a:prstGeom prst="ellipse">
          <a:avLst/>
        </a:prstGeom>
        <a:solidFill>
          <a:schemeClr val="accent2">
            <a:hueOff val="4476692"/>
            <a:satOff val="40000"/>
            <a:lumOff val="7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A934-A5D7-4535-BEF8-AD49B776DD9B}">
      <dsp:nvSpPr>
        <dsp:cNvPr id="0" name=""/>
        <dsp:cNvSpPr/>
      </dsp:nvSpPr>
      <dsp:spPr>
        <a:xfrm>
          <a:off x="3619045" y="1754611"/>
          <a:ext cx="1050762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시각화</a:t>
          </a:r>
          <a:endParaRPr lang="ko-KR" sz="2100" b="1" kern="1200" dirty="0"/>
        </a:p>
      </dsp:txBody>
      <dsp:txXfrm>
        <a:off x="3619045" y="1754611"/>
        <a:ext cx="1050762" cy="1169741"/>
      </dsp:txXfrm>
    </dsp:sp>
    <dsp:sp modelId="{8A0222E2-915E-4C79-948F-079E7CAF7AB6}">
      <dsp:nvSpPr>
        <dsp:cNvPr id="0" name=""/>
        <dsp:cNvSpPr/>
      </dsp:nvSpPr>
      <dsp:spPr>
        <a:xfrm>
          <a:off x="3998209" y="1315958"/>
          <a:ext cx="292435" cy="292435"/>
        </a:xfrm>
        <a:prstGeom prst="ellipse">
          <a:avLst/>
        </a:prstGeom>
        <a:solidFill>
          <a:schemeClr val="accent2">
            <a:hueOff val="6715038"/>
            <a:satOff val="60000"/>
            <a:lumOff val="1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678D-103F-49BF-B491-FAF8992BC291}">
      <dsp:nvSpPr>
        <dsp:cNvPr id="0" name=""/>
        <dsp:cNvSpPr/>
      </dsp:nvSpPr>
      <dsp:spPr>
        <a:xfrm>
          <a:off x="4722346" y="0"/>
          <a:ext cx="1352626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err="1" smtClean="0"/>
            <a:t>웹페이지</a:t>
          </a:r>
          <a:r>
            <a:rPr lang="ko-KR" altLang="en-US" sz="2100" b="1" kern="1200" dirty="0" smtClean="0"/>
            <a:t> 개발</a:t>
          </a:r>
          <a:endParaRPr lang="ko-KR" sz="2100" b="1" kern="1200" dirty="0"/>
        </a:p>
      </dsp:txBody>
      <dsp:txXfrm>
        <a:off x="4722346" y="0"/>
        <a:ext cx="1352626" cy="1169741"/>
      </dsp:txXfrm>
    </dsp:sp>
    <dsp:sp modelId="{7AFFE37D-D5C5-4FAA-A0AD-CEFD8DFC4059}">
      <dsp:nvSpPr>
        <dsp:cNvPr id="0" name=""/>
        <dsp:cNvSpPr/>
      </dsp:nvSpPr>
      <dsp:spPr>
        <a:xfrm>
          <a:off x="5252442" y="1315958"/>
          <a:ext cx="292435" cy="292435"/>
        </a:xfrm>
        <a:prstGeom prst="ellipse">
          <a:avLst/>
        </a:prstGeom>
        <a:solidFill>
          <a:schemeClr val="accent2">
            <a:hueOff val="8953384"/>
            <a:satOff val="80000"/>
            <a:lumOff val="152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291D-0129-4444-8E61-EEB95477E95D}">
      <dsp:nvSpPr>
        <dsp:cNvPr id="0" name=""/>
        <dsp:cNvSpPr/>
      </dsp:nvSpPr>
      <dsp:spPr>
        <a:xfrm>
          <a:off x="6127511" y="1754611"/>
          <a:ext cx="1458290" cy="116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/>
            <a:t>차주 계획</a:t>
          </a:r>
          <a:endParaRPr lang="ko-KR" sz="2100" b="1" kern="1200" dirty="0"/>
        </a:p>
      </dsp:txBody>
      <dsp:txXfrm>
        <a:off x="6127511" y="1754611"/>
        <a:ext cx="1458290" cy="1169741"/>
      </dsp:txXfrm>
    </dsp:sp>
    <dsp:sp modelId="{0683C24F-E384-4E31-BC29-C6B7B751209D}">
      <dsp:nvSpPr>
        <dsp:cNvPr id="0" name=""/>
        <dsp:cNvSpPr/>
      </dsp:nvSpPr>
      <dsp:spPr>
        <a:xfrm>
          <a:off x="6710438" y="1315958"/>
          <a:ext cx="292435" cy="292435"/>
        </a:xfrm>
        <a:prstGeom prst="ellipse">
          <a:avLst/>
        </a:prstGeom>
        <a:solidFill>
          <a:schemeClr val="accent2">
            <a:hueOff val="11191729"/>
            <a:satOff val="100000"/>
            <a:lumOff val="19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BE5B-9281-440F-A735-0034F3A6626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A5E3-BC6B-4DBD-92C2-A849B207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3853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29F9CD5-D484-4B76-B440-914B910F0C36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05300" y="-341878"/>
            <a:ext cx="286700" cy="341878"/>
          </a:xfrm>
          <a:prstGeom prst="rect">
            <a:avLst/>
          </a:prstGeom>
          <a:solidFill>
            <a:srgbClr val="0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22656" y="-341878"/>
            <a:ext cx="286700" cy="341878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40011" y="-341878"/>
            <a:ext cx="286700" cy="341878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1700" y="-341878"/>
            <a:ext cx="286700" cy="34187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705767" y="-341878"/>
            <a:ext cx="1141832" cy="341878"/>
            <a:chOff x="9703865" y="-341878"/>
            <a:chExt cx="1141832" cy="341878"/>
          </a:xfrm>
        </p:grpSpPr>
        <p:sp>
          <p:nvSpPr>
            <p:cNvPr id="30" name="직사각형 29"/>
            <p:cNvSpPr/>
            <p:nvPr/>
          </p:nvSpPr>
          <p:spPr>
            <a:xfrm>
              <a:off x="10558997" y="-341878"/>
              <a:ext cx="286700" cy="34187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73953" y="-341878"/>
              <a:ext cx="286700" cy="341878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988909" y="-341878"/>
              <a:ext cx="286700" cy="341878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03865" y="-341878"/>
              <a:ext cx="286700" cy="341878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0" y="-337268"/>
            <a:ext cx="1041722" cy="3418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1041722" y="-337268"/>
            <a:ext cx="1041722" cy="34187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8919632" y="-341878"/>
            <a:ext cx="286700" cy="341878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8636988" y="-341878"/>
            <a:ext cx="286700" cy="341878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8354343" y="-341878"/>
            <a:ext cx="286700" cy="34187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076032" y="-341878"/>
            <a:ext cx="286700" cy="341878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573329" y="-341878"/>
            <a:ext cx="286700" cy="34187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90685" y="-341878"/>
            <a:ext cx="286700" cy="34187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7008041" y="-341878"/>
            <a:ext cx="286700" cy="341878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6729729" y="-341878"/>
            <a:ext cx="286700" cy="341878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6436668" y="-341878"/>
            <a:ext cx="286700" cy="341878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933965" y="-341878"/>
            <a:ext cx="286700" cy="341878"/>
          </a:xfrm>
          <a:prstGeom prst="rect">
            <a:avLst/>
          </a:prstGeom>
          <a:solidFill>
            <a:srgbClr val="04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649799" y="-341878"/>
            <a:ext cx="286700" cy="341878"/>
          </a:xfrm>
          <a:prstGeom prst="rect">
            <a:avLst/>
          </a:prstGeom>
          <a:solidFill>
            <a:srgbClr val="1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5365634" y="-341878"/>
            <a:ext cx="286700" cy="341878"/>
          </a:xfrm>
          <a:prstGeom prst="rect">
            <a:avLst/>
          </a:prstGeom>
          <a:solidFill>
            <a:srgbClr val="256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5081469" y="-341878"/>
            <a:ext cx="286700" cy="341878"/>
          </a:xfrm>
          <a:prstGeom prst="rect">
            <a:avLst/>
          </a:prstGeom>
          <a:solidFill>
            <a:srgbClr val="40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797304" y="-341878"/>
            <a:ext cx="286700" cy="341878"/>
          </a:xfrm>
          <a:prstGeom prst="rect">
            <a:avLst/>
          </a:prstGeom>
          <a:solidFill>
            <a:srgbClr val="6F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4232015" y="-341878"/>
            <a:ext cx="286700" cy="341878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3949371" y="-341878"/>
            <a:ext cx="286700" cy="341878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3666726" y="-341878"/>
            <a:ext cx="286700" cy="341878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>
            <a:off x="3388415" y="-341878"/>
            <a:ext cx="286700" cy="341878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34427" y="159487"/>
            <a:ext cx="10157573" cy="11504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8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4" t="3176" r="8276" b="1284"/>
          <a:stretch>
            <a:fillRect/>
          </a:stretch>
        </p:blipFill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자유형: 도형 57"/>
          <p:cNvSpPr/>
          <p:nvPr/>
        </p:nvSpPr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63500" y="708613"/>
            <a:ext cx="1165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니집</a:t>
            </a:r>
            <a:r>
              <a:rPr lang="ko-KR" alt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내집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0" y="1509822"/>
            <a:ext cx="2034427" cy="5348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목록아이콘"/>
          <p:cNvGrpSpPr/>
          <p:nvPr userDrawn="1"/>
        </p:nvGrpSpPr>
        <p:grpSpPr>
          <a:xfrm>
            <a:off x="165075" y="1816776"/>
            <a:ext cx="358441" cy="358441"/>
            <a:chOff x="4730165" y="1225735"/>
            <a:chExt cx="4366333" cy="4366333"/>
          </a:xfrm>
        </p:grpSpPr>
        <p:sp>
          <p:nvSpPr>
            <p:cNvPr id="50" name="타원 49"/>
            <p:cNvSpPr/>
            <p:nvPr/>
          </p:nvSpPr>
          <p:spPr>
            <a:xfrm>
              <a:off x="4730165" y="1225735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6089764" y="2261523"/>
              <a:ext cx="1301316" cy="1930739"/>
            </a:xfrm>
            <a:custGeom>
              <a:avLst/>
              <a:gdLst>
                <a:gd name="connsiteX0" fmla="*/ 0 w 1301316"/>
                <a:gd name="connsiteY0" fmla="*/ 0 h 1930739"/>
                <a:gd name="connsiteX1" fmla="*/ 1301316 w 1301316"/>
                <a:gd name="connsiteY1" fmla="*/ 0 h 1930739"/>
                <a:gd name="connsiteX2" fmla="*/ 1301316 w 1301316"/>
                <a:gd name="connsiteY2" fmla="*/ 774571 h 1930739"/>
                <a:gd name="connsiteX3" fmla="*/ 706324 w 1301316"/>
                <a:gd name="connsiteY3" fmla="*/ 774571 h 1930739"/>
                <a:gd name="connsiteX4" fmla="*/ 706324 w 1301316"/>
                <a:gd name="connsiteY4" fmla="*/ 1930739 h 1930739"/>
                <a:gd name="connsiteX5" fmla="*/ 0 w 1301316"/>
                <a:gd name="connsiteY5" fmla="*/ 1930739 h 193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316" h="1930739">
                  <a:moveTo>
                    <a:pt x="0" y="0"/>
                  </a:moveTo>
                  <a:lnTo>
                    <a:pt x="1301316" y="0"/>
                  </a:lnTo>
                  <a:lnTo>
                    <a:pt x="1301316" y="774571"/>
                  </a:lnTo>
                  <a:lnTo>
                    <a:pt x="706324" y="774571"/>
                  </a:lnTo>
                  <a:lnTo>
                    <a:pt x="706324" y="1930739"/>
                  </a:lnTo>
                  <a:lnTo>
                    <a:pt x="0" y="1930739"/>
                  </a:lnTo>
                  <a:close/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6608361" y="2721300"/>
              <a:ext cx="1426438" cy="2043279"/>
            </a:xfrm>
            <a:custGeom>
              <a:avLst/>
              <a:gdLst>
                <a:gd name="connsiteX0" fmla="*/ 308924 w 1426438"/>
                <a:gd name="connsiteY0" fmla="*/ 1414759 h 2043279"/>
                <a:gd name="connsiteX1" fmla="*/ 278636 w 1426438"/>
                <a:gd name="connsiteY1" fmla="*/ 1427305 h 2043279"/>
                <a:gd name="connsiteX2" fmla="*/ 266090 w 1426438"/>
                <a:gd name="connsiteY2" fmla="*/ 1457593 h 2043279"/>
                <a:gd name="connsiteX3" fmla="*/ 266090 w 1426438"/>
                <a:gd name="connsiteY3" fmla="*/ 1457592 h 2043279"/>
                <a:gd name="connsiteX4" fmla="*/ 266090 w 1426438"/>
                <a:gd name="connsiteY4" fmla="*/ 1457593 h 2043279"/>
                <a:gd name="connsiteX5" fmla="*/ 266090 w 1426438"/>
                <a:gd name="connsiteY5" fmla="*/ 1457593 h 2043279"/>
                <a:gd name="connsiteX6" fmla="*/ 278636 w 1426438"/>
                <a:gd name="connsiteY6" fmla="*/ 1487881 h 2043279"/>
                <a:gd name="connsiteX7" fmla="*/ 308924 w 1426438"/>
                <a:gd name="connsiteY7" fmla="*/ 1500426 h 2043279"/>
                <a:gd name="connsiteX8" fmla="*/ 1117514 w 1426438"/>
                <a:gd name="connsiteY8" fmla="*/ 1500427 h 2043279"/>
                <a:gd name="connsiteX9" fmla="*/ 1160348 w 1426438"/>
                <a:gd name="connsiteY9" fmla="*/ 1457593 h 2043279"/>
                <a:gd name="connsiteX10" fmla="*/ 1160349 w 1426438"/>
                <a:gd name="connsiteY10" fmla="*/ 1457593 h 2043279"/>
                <a:gd name="connsiteX11" fmla="*/ 1117515 w 1426438"/>
                <a:gd name="connsiteY11" fmla="*/ 1414759 h 2043279"/>
                <a:gd name="connsiteX12" fmla="*/ 308924 w 1426438"/>
                <a:gd name="connsiteY12" fmla="*/ 933875 h 2043279"/>
                <a:gd name="connsiteX13" fmla="*/ 278636 w 1426438"/>
                <a:gd name="connsiteY13" fmla="*/ 946421 h 2043279"/>
                <a:gd name="connsiteX14" fmla="*/ 266090 w 1426438"/>
                <a:gd name="connsiteY14" fmla="*/ 976709 h 2043279"/>
                <a:gd name="connsiteX15" fmla="*/ 278636 w 1426438"/>
                <a:gd name="connsiteY15" fmla="*/ 1006997 h 2043279"/>
                <a:gd name="connsiteX16" fmla="*/ 308924 w 1426438"/>
                <a:gd name="connsiteY16" fmla="*/ 1019542 h 2043279"/>
                <a:gd name="connsiteX17" fmla="*/ 1117514 w 1426438"/>
                <a:gd name="connsiteY17" fmla="*/ 1019543 h 2043279"/>
                <a:gd name="connsiteX18" fmla="*/ 1160348 w 1426438"/>
                <a:gd name="connsiteY18" fmla="*/ 976709 h 2043279"/>
                <a:gd name="connsiteX19" fmla="*/ 1160349 w 1426438"/>
                <a:gd name="connsiteY19" fmla="*/ 976709 h 2043279"/>
                <a:gd name="connsiteX20" fmla="*/ 1117515 w 1426438"/>
                <a:gd name="connsiteY20" fmla="*/ 933875 h 2043279"/>
                <a:gd name="connsiteX21" fmla="*/ 308924 w 1426438"/>
                <a:gd name="connsiteY21" fmla="*/ 462758 h 2043279"/>
                <a:gd name="connsiteX22" fmla="*/ 278636 w 1426438"/>
                <a:gd name="connsiteY22" fmla="*/ 475304 h 2043279"/>
                <a:gd name="connsiteX23" fmla="*/ 266090 w 1426438"/>
                <a:gd name="connsiteY23" fmla="*/ 505592 h 2043279"/>
                <a:gd name="connsiteX24" fmla="*/ 278636 w 1426438"/>
                <a:gd name="connsiteY24" fmla="*/ 535880 h 2043279"/>
                <a:gd name="connsiteX25" fmla="*/ 308924 w 1426438"/>
                <a:gd name="connsiteY25" fmla="*/ 548425 h 2043279"/>
                <a:gd name="connsiteX26" fmla="*/ 1117514 w 1426438"/>
                <a:gd name="connsiteY26" fmla="*/ 548426 h 2043279"/>
                <a:gd name="connsiteX27" fmla="*/ 1160348 w 1426438"/>
                <a:gd name="connsiteY27" fmla="*/ 505592 h 2043279"/>
                <a:gd name="connsiteX28" fmla="*/ 1160349 w 1426438"/>
                <a:gd name="connsiteY28" fmla="*/ 505592 h 2043279"/>
                <a:gd name="connsiteX29" fmla="*/ 1117515 w 1426438"/>
                <a:gd name="connsiteY29" fmla="*/ 462758 h 2043279"/>
                <a:gd name="connsiteX30" fmla="*/ 0 w 1426438"/>
                <a:gd name="connsiteY30" fmla="*/ 0 h 2043279"/>
                <a:gd name="connsiteX31" fmla="*/ 1426438 w 1426438"/>
                <a:gd name="connsiteY31" fmla="*/ 0 h 2043279"/>
                <a:gd name="connsiteX32" fmla="*/ 1426438 w 1426438"/>
                <a:gd name="connsiteY32" fmla="*/ 2043279 h 2043279"/>
                <a:gd name="connsiteX33" fmla="*/ 0 w 1426438"/>
                <a:gd name="connsiteY33" fmla="*/ 2043279 h 204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6438" h="2043279">
                  <a:moveTo>
                    <a:pt x="308924" y="1414759"/>
                  </a:moveTo>
                  <a:cubicBezTo>
                    <a:pt x="297096" y="1414759"/>
                    <a:pt x="286387" y="1419553"/>
                    <a:pt x="278636" y="1427305"/>
                  </a:cubicBezTo>
                  <a:lnTo>
                    <a:pt x="266090" y="1457593"/>
                  </a:lnTo>
                  <a:lnTo>
                    <a:pt x="266090" y="1457592"/>
                  </a:lnTo>
                  <a:lnTo>
                    <a:pt x="266090" y="1457593"/>
                  </a:lnTo>
                  <a:lnTo>
                    <a:pt x="266090" y="1457593"/>
                  </a:lnTo>
                  <a:lnTo>
                    <a:pt x="278636" y="1487881"/>
                  </a:lnTo>
                  <a:cubicBezTo>
                    <a:pt x="286387" y="1495632"/>
                    <a:pt x="297096" y="1500426"/>
                    <a:pt x="308924" y="1500426"/>
                  </a:cubicBezTo>
                  <a:lnTo>
                    <a:pt x="1117514" y="1500427"/>
                  </a:lnTo>
                  <a:cubicBezTo>
                    <a:pt x="1141171" y="1500427"/>
                    <a:pt x="1160348" y="1481250"/>
                    <a:pt x="1160348" y="1457593"/>
                  </a:cubicBezTo>
                  <a:lnTo>
                    <a:pt x="1160349" y="1457593"/>
                  </a:lnTo>
                  <a:cubicBezTo>
                    <a:pt x="1160349" y="1433936"/>
                    <a:pt x="1141172" y="1414759"/>
                    <a:pt x="1117515" y="1414759"/>
                  </a:cubicBezTo>
                  <a:close/>
                  <a:moveTo>
                    <a:pt x="308924" y="933875"/>
                  </a:moveTo>
                  <a:cubicBezTo>
                    <a:pt x="297096" y="933875"/>
                    <a:pt x="286387" y="938669"/>
                    <a:pt x="278636" y="946421"/>
                  </a:cubicBezTo>
                  <a:lnTo>
                    <a:pt x="266090" y="976709"/>
                  </a:lnTo>
                  <a:lnTo>
                    <a:pt x="278636" y="1006997"/>
                  </a:lnTo>
                  <a:cubicBezTo>
                    <a:pt x="286387" y="1014748"/>
                    <a:pt x="297096" y="1019542"/>
                    <a:pt x="308924" y="1019542"/>
                  </a:cubicBezTo>
                  <a:lnTo>
                    <a:pt x="1117514" y="1019543"/>
                  </a:lnTo>
                  <a:cubicBezTo>
                    <a:pt x="1141171" y="1019543"/>
                    <a:pt x="1160348" y="1000366"/>
                    <a:pt x="1160348" y="976709"/>
                  </a:cubicBezTo>
                  <a:lnTo>
                    <a:pt x="1160349" y="976709"/>
                  </a:lnTo>
                  <a:cubicBezTo>
                    <a:pt x="1160349" y="953052"/>
                    <a:pt x="1141172" y="933875"/>
                    <a:pt x="1117515" y="933875"/>
                  </a:cubicBezTo>
                  <a:close/>
                  <a:moveTo>
                    <a:pt x="308924" y="462758"/>
                  </a:moveTo>
                  <a:cubicBezTo>
                    <a:pt x="297096" y="462758"/>
                    <a:pt x="286387" y="467552"/>
                    <a:pt x="278636" y="475304"/>
                  </a:cubicBezTo>
                  <a:lnTo>
                    <a:pt x="266090" y="505592"/>
                  </a:lnTo>
                  <a:lnTo>
                    <a:pt x="278636" y="535880"/>
                  </a:lnTo>
                  <a:cubicBezTo>
                    <a:pt x="286387" y="543631"/>
                    <a:pt x="297096" y="548425"/>
                    <a:pt x="308924" y="548425"/>
                  </a:cubicBezTo>
                  <a:lnTo>
                    <a:pt x="1117514" y="548426"/>
                  </a:lnTo>
                  <a:cubicBezTo>
                    <a:pt x="1141171" y="548426"/>
                    <a:pt x="1160348" y="529249"/>
                    <a:pt x="1160348" y="505592"/>
                  </a:cubicBezTo>
                  <a:lnTo>
                    <a:pt x="1160349" y="505592"/>
                  </a:lnTo>
                  <a:cubicBezTo>
                    <a:pt x="1160349" y="481935"/>
                    <a:pt x="1141172" y="462758"/>
                    <a:pt x="1117515" y="462758"/>
                  </a:cubicBezTo>
                  <a:close/>
                  <a:moveTo>
                    <a:pt x="0" y="0"/>
                  </a:moveTo>
                  <a:lnTo>
                    <a:pt x="1426438" y="0"/>
                  </a:lnTo>
                  <a:lnTo>
                    <a:pt x="1426438" y="2043279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래프아이콘"/>
          <p:cNvGrpSpPr/>
          <p:nvPr userDrawn="1"/>
        </p:nvGrpSpPr>
        <p:grpSpPr>
          <a:xfrm>
            <a:off x="160861" y="2812039"/>
            <a:ext cx="360000" cy="360000"/>
            <a:chOff x="3844340" y="757619"/>
            <a:chExt cx="4366333" cy="4366333"/>
          </a:xfrm>
        </p:grpSpPr>
        <p:sp>
          <p:nvSpPr>
            <p:cNvPr id="55" name="타원 54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164295" y="2313628"/>
            <a:ext cx="360000" cy="360000"/>
            <a:chOff x="161827" y="2300996"/>
            <a:chExt cx="360000" cy="360000"/>
          </a:xfrm>
        </p:grpSpPr>
        <p:sp>
          <p:nvSpPr>
            <p:cNvPr id="63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레퍼런스아이콘"/>
          <p:cNvGrpSpPr/>
          <p:nvPr userDrawn="1"/>
        </p:nvGrpSpPr>
        <p:grpSpPr>
          <a:xfrm>
            <a:off x="164295" y="3310451"/>
            <a:ext cx="360000" cy="360000"/>
            <a:chOff x="1109355" y="4809292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 userDrawn="1"/>
        </p:nvGrpSpPr>
        <p:grpSpPr>
          <a:xfrm>
            <a:off x="170222" y="3819222"/>
            <a:ext cx="360000" cy="360000"/>
            <a:chOff x="161827" y="2300996"/>
            <a:chExt cx="360000" cy="360000"/>
          </a:xfrm>
        </p:grpSpPr>
        <p:sp>
          <p:nvSpPr>
            <p:cNvPr id="70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래프아이콘"/>
          <p:cNvGrpSpPr/>
          <p:nvPr userDrawn="1"/>
        </p:nvGrpSpPr>
        <p:grpSpPr>
          <a:xfrm>
            <a:off x="160861" y="4327994"/>
            <a:ext cx="360000" cy="360000"/>
            <a:chOff x="3844340" y="757619"/>
            <a:chExt cx="4366333" cy="4366333"/>
          </a:xfrm>
        </p:grpSpPr>
        <p:sp>
          <p:nvSpPr>
            <p:cNvPr id="73" name="타원 72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레퍼런스아이콘"/>
          <p:cNvGrpSpPr/>
          <p:nvPr userDrawn="1"/>
        </p:nvGrpSpPr>
        <p:grpSpPr>
          <a:xfrm>
            <a:off x="170222" y="4875885"/>
            <a:ext cx="360000" cy="360000"/>
            <a:chOff x="1109355" y="4809292"/>
            <a:chExt cx="360000" cy="360000"/>
          </a:xfrm>
        </p:grpSpPr>
        <p:sp>
          <p:nvSpPr>
            <p:cNvPr id="78" name="타원 77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1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5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"/>
          <a:stretch>
            <a:fillRect/>
          </a:stretch>
        </p:blipFill>
        <p:spPr>
          <a:xfrm>
            <a:off x="3549771" y="941277"/>
            <a:ext cx="5092461" cy="2901093"/>
          </a:xfrm>
          <a:custGeom>
            <a:avLst/>
            <a:gdLst>
              <a:gd name="connsiteX0" fmla="*/ 190428 w 5092461"/>
              <a:gd name="connsiteY0" fmla="*/ 0 h 2901093"/>
              <a:gd name="connsiteX1" fmla="*/ 4902033 w 5092461"/>
              <a:gd name="connsiteY1" fmla="*/ 0 h 2901093"/>
              <a:gd name="connsiteX2" fmla="*/ 5092461 w 5092461"/>
              <a:gd name="connsiteY2" fmla="*/ 190428 h 2901093"/>
              <a:gd name="connsiteX3" fmla="*/ 5092461 w 5092461"/>
              <a:gd name="connsiteY3" fmla="*/ 2901093 h 2901093"/>
              <a:gd name="connsiteX4" fmla="*/ 0 w 5092461"/>
              <a:gd name="connsiteY4" fmla="*/ 2901093 h 2901093"/>
              <a:gd name="connsiteX5" fmla="*/ 0 w 5092461"/>
              <a:gd name="connsiteY5" fmla="*/ 190428 h 2901093"/>
              <a:gd name="connsiteX6" fmla="*/ 190428 w 5092461"/>
              <a:gd name="connsiteY6" fmla="*/ 0 h 29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2461" h="2901093">
                <a:moveTo>
                  <a:pt x="190428" y="0"/>
                </a:moveTo>
                <a:lnTo>
                  <a:pt x="4902033" y="0"/>
                </a:lnTo>
                <a:cubicBezTo>
                  <a:pt x="5007203" y="0"/>
                  <a:pt x="5092461" y="85258"/>
                  <a:pt x="5092461" y="190428"/>
                </a:cubicBezTo>
                <a:lnTo>
                  <a:pt x="5092461" y="2901093"/>
                </a:lnTo>
                <a:lnTo>
                  <a:pt x="0" y="2901093"/>
                </a:lnTo>
                <a:lnTo>
                  <a:pt x="0" y="190428"/>
                </a:lnTo>
                <a:cubicBezTo>
                  <a:pt x="0" y="85258"/>
                  <a:pt x="85258" y="0"/>
                  <a:pt x="190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2" name="사각형: 둥근 위쪽 모서리 221"/>
          <p:cNvSpPr/>
          <p:nvPr/>
        </p:nvSpPr>
        <p:spPr>
          <a:xfrm rot="10800000">
            <a:off x="3549769" y="3842370"/>
            <a:ext cx="5092461" cy="2074354"/>
          </a:xfrm>
          <a:prstGeom prst="round2SameRect">
            <a:avLst>
              <a:gd name="adj1" fmla="val 11612"/>
              <a:gd name="adj2" fmla="val 0"/>
            </a:avLst>
          </a:prstGeom>
          <a:solidFill>
            <a:srgbClr val="263238"/>
          </a:solidFill>
          <a:ln w="793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350240" y="422779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니집</a:t>
            </a:r>
            <a:r>
              <a:rPr lang="ko-KR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13850" y="4652711"/>
            <a:ext cx="1375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팀장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서광일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팀원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김기덕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이현송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정영철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조용태 </a:t>
            </a:r>
            <a:endParaRPr lang="en-US" altLang="ko-KR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8053040" y="3401613"/>
            <a:ext cx="864339" cy="831273"/>
            <a:chOff x="7982357" y="3635633"/>
            <a:chExt cx="864339" cy="831273"/>
          </a:xfrm>
        </p:grpSpPr>
        <p:sp>
          <p:nvSpPr>
            <p:cNvPr id="225" name="타원 224"/>
            <p:cNvSpPr/>
            <p:nvPr/>
          </p:nvSpPr>
          <p:spPr>
            <a:xfrm>
              <a:off x="7995118" y="3635633"/>
              <a:ext cx="831273" cy="831273"/>
            </a:xfrm>
            <a:prstGeom prst="ellipse">
              <a:avLst/>
            </a:prstGeom>
            <a:solidFill>
              <a:srgbClr val="B71C1C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82357" y="3896697"/>
              <a:ext cx="86433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dirty="0" smtClean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No.1</a:t>
              </a:r>
              <a:endParaRPr lang="en-US" altLang="ko-KR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48019" y="2921169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							   &gt;</a:t>
            </a:r>
            <a:endParaRPr lang="ko-KR" altLang="en-US" sz="480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3" name="사각형: 둥근 위쪽 모서리 112"/>
          <p:cNvSpPr/>
          <p:nvPr/>
        </p:nvSpPr>
        <p:spPr>
          <a:xfrm>
            <a:off x="3557608" y="941277"/>
            <a:ext cx="5092461" cy="2901093"/>
          </a:xfrm>
          <a:prstGeom prst="round2SameRect">
            <a:avLst>
              <a:gd name="adj1" fmla="val 656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804615" y="2235839"/>
            <a:ext cx="440216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BIG DATA project</a:t>
            </a:r>
            <a:endParaRPr lang="en-US" altLang="ko-KR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" y="159487"/>
            <a:ext cx="12191999" cy="4775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44983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웹페이지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개발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결과화면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72014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웹페이지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32" y="2068203"/>
            <a:ext cx="6707124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150073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차주 계획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2775343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136" y="4314811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차주 계획</a:t>
            </a: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74898" y="1818740"/>
            <a:ext cx="9575726" cy="45349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정제 데이터 병합 및 정리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필요시</a:t>
            </a:r>
            <a:r>
              <a:rPr lang="ko-KR" altLang="en-US" sz="2000" dirty="0" smtClean="0"/>
              <a:t> 추가 수집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분석모형 고도화 및 분석주제 </a:t>
            </a:r>
            <a:r>
              <a:rPr lang="ko-KR" altLang="en-US" sz="2000" dirty="0" smtClean="0"/>
              <a:t>다양화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  - </a:t>
            </a:r>
            <a:r>
              <a:rPr lang="ko-KR" altLang="en-US" sz="2000" dirty="0" smtClean="0"/>
              <a:t>데이터베이스 </a:t>
            </a:r>
            <a:r>
              <a:rPr lang="ko-KR" altLang="en-US" sz="2000" dirty="0" smtClean="0"/>
              <a:t>구축 및 연동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 smtClean="0"/>
              <a:t> 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결과화면 제공 정보 구체화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 smtClean="0"/>
              <a:t>  - </a:t>
            </a:r>
            <a:r>
              <a:rPr lang="ko-KR" altLang="en-US" sz="2000" dirty="0" smtClean="0"/>
              <a:t>웹 페이지 디자인 개선</a:t>
            </a:r>
            <a:endParaRPr lang="en-US" altLang="ko-KR" sz="2000" dirty="0" smtClean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웹 서버</a:t>
            </a:r>
            <a:r>
              <a:rPr lang="en-US" altLang="ko-KR" sz="2000" dirty="0" smtClean="0"/>
              <a:t>(AWS) </a:t>
            </a:r>
            <a:r>
              <a:rPr lang="ko-KR" altLang="en-US" sz="2000" dirty="0" smtClean="0"/>
              <a:t>구축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898" y="508321"/>
            <a:ext cx="11624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841845156"/>
              </p:ext>
            </p:extLst>
          </p:nvPr>
        </p:nvGraphicFramePr>
        <p:xfrm>
          <a:off x="3059900" y="2070340"/>
          <a:ext cx="8434107" cy="292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18085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수집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537" y="1836743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수집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98" y="1836743"/>
            <a:ext cx="3114675" cy="45544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74" y="1836742"/>
            <a:ext cx="2988028" cy="4554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603" y="1836743"/>
            <a:ext cx="3262676" cy="2109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0"/>
          <a:stretch/>
        </p:blipFill>
        <p:spPr>
          <a:xfrm>
            <a:off x="8673603" y="4118919"/>
            <a:ext cx="2448267" cy="22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400450" y="508321"/>
            <a:ext cx="18085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정제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35" y="224413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정제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36" y="1689539"/>
            <a:ext cx="1933575" cy="184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50" y="1695372"/>
            <a:ext cx="3543124" cy="440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5" y="1695373"/>
            <a:ext cx="2755900" cy="2025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5" y="4272958"/>
            <a:ext cx="2755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18085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</a:t>
            </a:r>
            <a:endParaRPr lang="en-US" altLang="ko-KR" sz="2400" b="1" dirty="0" smtClean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807796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데이터 분석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73" y="2621051"/>
            <a:ext cx="2721229" cy="5560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530707"/>
            <a:ext cx="5746750" cy="125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3177128"/>
            <a:ext cx="4514850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6" y="4024853"/>
            <a:ext cx="4787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1107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306394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시각화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651000"/>
            <a:ext cx="4267200" cy="426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69" y="1679869"/>
            <a:ext cx="4238331" cy="42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44983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웹페이지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개발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초기화면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72014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웹페이지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10" y="2081919"/>
            <a:ext cx="6660547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72014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웹페이지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99" y="1758754"/>
            <a:ext cx="6165014" cy="3922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8" y="2725119"/>
            <a:ext cx="5967666" cy="3922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4898" y="508321"/>
            <a:ext cx="44983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웹페이지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개발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초기화면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44983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웹페이지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개발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결과화면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794" y="372014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웹페이지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52" y="1825887"/>
            <a:ext cx="7529988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시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E8E8"/>
      </a:accent1>
      <a:accent2>
        <a:srgbClr val="303030"/>
      </a:accent2>
      <a:accent3>
        <a:srgbClr val="00ACC1"/>
      </a:accent3>
      <a:accent4>
        <a:srgbClr val="0097A7"/>
      </a:accent4>
      <a:accent5>
        <a:srgbClr val="00838F"/>
      </a:accent5>
      <a:accent6>
        <a:srgbClr val="00727E"/>
      </a:accent6>
      <a:hlink>
        <a:srgbClr val="002060"/>
      </a:hlink>
      <a:folHlink>
        <a:srgbClr val="7030A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86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CJK KR Black</vt:lpstr>
      <vt:lpstr>Noto Sans CJK KR Bold</vt:lpstr>
      <vt:lpstr>Noto Sans CJK KR DemiLight</vt:lpstr>
      <vt:lpstr>Noto Sans CJK KR Light</vt:lpstr>
      <vt:lpstr>Noto Sans CJK KR Regular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cse</cp:lastModifiedBy>
  <cp:revision>299</cp:revision>
  <dcterms:created xsi:type="dcterms:W3CDTF">2016-12-15T07:10:35Z</dcterms:created>
  <dcterms:modified xsi:type="dcterms:W3CDTF">2017-08-04T05:12:38Z</dcterms:modified>
</cp:coreProperties>
</file>