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4" r:id="rId2"/>
    <p:sldId id="362" r:id="rId3"/>
    <p:sldId id="335" r:id="rId4"/>
    <p:sldId id="339" r:id="rId5"/>
    <p:sldId id="356" r:id="rId6"/>
    <p:sldId id="359" r:id="rId7"/>
    <p:sldId id="369" r:id="rId8"/>
    <p:sldId id="357" r:id="rId9"/>
    <p:sldId id="367" r:id="rId10"/>
    <p:sldId id="363" r:id="rId11"/>
    <p:sldId id="364" r:id="rId12"/>
    <p:sldId id="366" r:id="rId13"/>
    <p:sldId id="365" r:id="rId14"/>
    <p:sldId id="347" r:id="rId15"/>
    <p:sldId id="3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97" userDrawn="1">
          <p15:clr>
            <a:srgbClr val="A4A3A4"/>
          </p15:clr>
        </p15:guide>
        <p15:guide id="2" orient="horz" pos="822" userDrawn="1">
          <p15:clr>
            <a:srgbClr val="F26B43"/>
          </p15:clr>
        </p15:guide>
        <p15:guide id="3" orient="horz" pos="951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  <p15:guide id="5" pos="438" userDrawn="1">
          <p15:clr>
            <a:srgbClr val="A4A3A4"/>
          </p15:clr>
        </p15:guide>
        <p15:guide id="6" pos="7539" userDrawn="1">
          <p15:clr>
            <a:srgbClr val="A4A3A4"/>
          </p15:clr>
        </p15:guide>
        <p15:guide id="7" pos="1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689F38"/>
    <a:srgbClr val="558B2F"/>
    <a:srgbClr val="33691E"/>
    <a:srgbClr val="2C3E50"/>
    <a:srgbClr val="374761"/>
    <a:srgbClr val="E74C3C"/>
    <a:srgbClr val="595959"/>
    <a:srgbClr val="ECF0F1"/>
    <a:srgbClr val="16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5380" autoAdjust="0"/>
  </p:normalViewPr>
  <p:slideViewPr>
    <p:cSldViewPr snapToGrid="0">
      <p:cViewPr>
        <p:scale>
          <a:sx n="118" d="100"/>
          <a:sy n="118" d="100"/>
        </p:scale>
        <p:origin x="300" y="84"/>
      </p:cViewPr>
      <p:guideLst>
        <p:guide pos="597"/>
        <p:guide orient="horz" pos="822"/>
        <p:guide orient="horz" pos="951"/>
        <p:guide orient="horz" pos="4178"/>
        <p:guide pos="438"/>
        <p:guide pos="7539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78946-BEAD-451C-AD5E-A8B4393C9989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FE231F0C-9283-4B8B-AF61-2BF843076EEA}">
      <dgm:prSet/>
      <dgm:spPr/>
      <dgm:t>
        <a:bodyPr/>
        <a:lstStyle/>
        <a:p>
          <a:pPr rtl="0" latinLnBrk="1"/>
          <a:r>
            <a:rPr lang="ko-KR" b="1" dirty="0" smtClean="0"/>
            <a:t>프로젝</a:t>
          </a:r>
          <a:r>
            <a:rPr lang="ko-KR" altLang="en-US" b="1" dirty="0" smtClean="0"/>
            <a:t>트 </a:t>
          </a:r>
          <a:r>
            <a:rPr lang="ko-KR" b="1" dirty="0" smtClean="0"/>
            <a:t>개</a:t>
          </a:r>
          <a:r>
            <a:rPr lang="ko-KR" altLang="en-US" b="1" dirty="0" smtClean="0"/>
            <a:t>요</a:t>
          </a:r>
          <a:endParaRPr lang="ko-KR" b="1" dirty="0"/>
        </a:p>
      </dgm:t>
    </dgm:pt>
    <dgm:pt modelId="{FC20C101-64FC-4A13-94B9-790CA9392C68}" type="par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9BD5D4A-B3C1-4802-85DC-D72F2D81CA27}" type="sib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D8D12D1-0C1D-4559-8FE3-605E2C6423CA}">
      <dgm:prSet/>
      <dgm:spPr/>
      <dgm:t>
        <a:bodyPr/>
        <a:lstStyle/>
        <a:p>
          <a:pPr rtl="0" latinLnBrk="1"/>
          <a:r>
            <a:rPr lang="ko-KR" b="1" dirty="0" smtClean="0"/>
            <a:t>유사 서비스 </a:t>
          </a:r>
          <a:r>
            <a:rPr lang="ko-KR" b="1" dirty="0" smtClean="0"/>
            <a:t>벤치</a:t>
          </a:r>
          <a:r>
            <a:rPr lang="en-US" altLang="ko-KR" b="1" dirty="0" smtClean="0"/>
            <a:t> </a:t>
          </a:r>
          <a:r>
            <a:rPr lang="ko-KR" b="1" dirty="0" err="1" smtClean="0"/>
            <a:t>마킹</a:t>
          </a:r>
          <a:endParaRPr lang="ko-KR" b="1" dirty="0"/>
        </a:p>
      </dgm:t>
    </dgm:pt>
    <dgm:pt modelId="{79AD75BA-509D-4F0D-AF2D-C63045F8AC0E}" type="par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D40598B7-F564-4329-8135-F9F1948444A7}" type="sib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E368998-297A-40E5-A2D3-B56A95376A59}">
      <dgm:prSet/>
      <dgm:spPr/>
      <dgm:t>
        <a:bodyPr/>
        <a:lstStyle/>
        <a:p>
          <a:pPr rtl="0" latinLnBrk="1"/>
          <a:r>
            <a:rPr lang="ko-KR" b="1" dirty="0" smtClean="0"/>
            <a:t>프로젝트 주요 기능</a:t>
          </a:r>
          <a:endParaRPr lang="ko-KR" b="1" dirty="0"/>
        </a:p>
      </dgm:t>
    </dgm:pt>
    <dgm:pt modelId="{55CC9213-1C8F-466A-9886-1FB347092013}" type="par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0C4C7734-723F-47DF-8FE7-60BB1AECB3FE}" type="sib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3331581-B8BF-4F8F-BE18-E77C6A6F8A86}">
      <dgm:prSet/>
      <dgm:spPr/>
      <dgm:t>
        <a:bodyPr/>
        <a:lstStyle/>
        <a:p>
          <a:pPr rtl="0" latinLnBrk="1"/>
          <a:r>
            <a:rPr lang="ko-KR" b="1" dirty="0" smtClean="0"/>
            <a:t>시스템구성</a:t>
          </a:r>
          <a:endParaRPr lang="ko-KR" b="1" dirty="0"/>
        </a:p>
      </dgm:t>
    </dgm:pt>
    <dgm:pt modelId="{C41974D5-BB65-49CA-8A88-E5B496D4DB85}" type="par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1340C96-33CE-462E-8D88-D08A928D1439}" type="sib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F8EF009B-AFA6-4EE2-81FD-52D4ACEF5345}">
      <dgm:prSet/>
      <dgm:spPr/>
      <dgm:t>
        <a:bodyPr/>
        <a:lstStyle/>
        <a:p>
          <a:pPr rtl="0" latinLnBrk="1"/>
          <a:r>
            <a:rPr lang="ko-KR" b="1" dirty="0" smtClean="0"/>
            <a:t>사용기술</a:t>
          </a:r>
          <a:endParaRPr lang="ko-KR" b="1" dirty="0"/>
        </a:p>
      </dgm:t>
    </dgm:pt>
    <dgm:pt modelId="{586E4765-9F5D-4003-BA06-0DC9CBA36B87}" type="par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59E0287A-90EA-4EC0-8151-0A63FA132289}" type="sib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663E919-F7A3-4E84-9A9A-8E5B8C6E14F3}">
      <dgm:prSet/>
      <dgm:spPr/>
      <dgm:t>
        <a:bodyPr/>
        <a:lstStyle/>
        <a:p>
          <a:pPr rtl="0" latinLnBrk="1"/>
          <a:r>
            <a:rPr lang="ko-KR" b="1" dirty="0" smtClean="0"/>
            <a:t>작업</a:t>
          </a:r>
          <a:r>
            <a:rPr lang="en-US" altLang="ko-KR" b="1" dirty="0" smtClean="0"/>
            <a:t> </a:t>
          </a:r>
          <a:r>
            <a:rPr lang="ko-KR" b="1" dirty="0" smtClean="0"/>
            <a:t>명세서</a:t>
          </a:r>
          <a:endParaRPr lang="ko-KR" b="1" dirty="0"/>
        </a:p>
      </dgm:t>
    </dgm:pt>
    <dgm:pt modelId="{F2EF9C6B-5301-45DC-A2C1-C86806EEB00E}" type="par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387A6392-3492-42A7-92D7-ADA35C087254}" type="sib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B6BDC44-F2EC-40F0-9452-2405D1C28240}">
      <dgm:prSet/>
      <dgm:spPr/>
      <dgm:t>
        <a:bodyPr/>
        <a:lstStyle/>
        <a:p>
          <a:pPr rtl="0" latinLnBrk="1"/>
          <a:r>
            <a:rPr lang="ko-KR" b="1" dirty="0" smtClean="0"/>
            <a:t>화면설계서</a:t>
          </a:r>
          <a:endParaRPr lang="ko-KR" b="1" dirty="0"/>
        </a:p>
      </dgm:t>
    </dgm:pt>
    <dgm:pt modelId="{DC7AC80D-4F74-4FC3-B6A7-E632B4E79992}" type="parTrans" cxnId="{28BEEDB5-F8F3-4F3A-A506-858C77EEFBA7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1FBE01C-7739-4118-8691-2DF8C937F163}" type="sibTrans" cxnId="{28BEEDB5-F8F3-4F3A-A506-858C77EEFBA7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7D6E172-7E9E-4802-906D-7021E24D1CFA}">
      <dgm:prSet/>
      <dgm:spPr/>
      <dgm:t>
        <a:bodyPr/>
        <a:lstStyle/>
        <a:p>
          <a:pPr rtl="0" latinLnBrk="1"/>
          <a:r>
            <a:rPr lang="ko-KR" b="1" dirty="0" smtClean="0"/>
            <a:t>프로젝트 스케줄</a:t>
          </a:r>
          <a:endParaRPr lang="ko-KR" b="1" dirty="0"/>
        </a:p>
      </dgm:t>
    </dgm:pt>
    <dgm:pt modelId="{381B966B-6DEC-4854-9196-9E4192014162}" type="parTrans" cxnId="{47E621B7-0712-438A-91F2-799405E34DD1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AF0E893-2115-4A36-9A5A-0942A2A20AAC}" type="sibTrans" cxnId="{47E621B7-0712-438A-91F2-799405E34DD1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D0E35B7-60DC-401C-9954-D5F845B38A26}" type="pres">
      <dgm:prSet presAssocID="{F6A78946-BEAD-451C-AD5E-A8B4393C99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813003-DFB9-4556-ACEB-B5CBC8E1C751}" type="pres">
      <dgm:prSet presAssocID="{F6A78946-BEAD-451C-AD5E-A8B4393C9989}" presName="arrow" presStyleLbl="bgShp" presStyleIdx="0" presStyleCnt="1"/>
      <dgm:spPr/>
    </dgm:pt>
    <dgm:pt modelId="{1EC24038-9E97-44DC-A735-2F3D821D8760}" type="pres">
      <dgm:prSet presAssocID="{F6A78946-BEAD-451C-AD5E-A8B4393C9989}" presName="points" presStyleCnt="0"/>
      <dgm:spPr/>
    </dgm:pt>
    <dgm:pt modelId="{2D561109-9D8E-422A-9442-3AA3A518622F}" type="pres">
      <dgm:prSet presAssocID="{FE231F0C-9283-4B8B-AF61-2BF843076EEA}" presName="compositeA" presStyleCnt="0"/>
      <dgm:spPr/>
    </dgm:pt>
    <dgm:pt modelId="{00E098C4-655C-4149-AD01-F40F07AF08A1}" type="pres">
      <dgm:prSet presAssocID="{FE231F0C-9283-4B8B-AF61-2BF843076EEA}" presName="textA" presStyleLbl="revTx" presStyleIdx="0" presStyleCnt="8" custScaleX="1552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0E3876-54AE-4647-9D0C-C46B51424900}" type="pres">
      <dgm:prSet presAssocID="{FE231F0C-9283-4B8B-AF61-2BF843076EEA}" presName="circleA" presStyleLbl="node1" presStyleIdx="0" presStyleCnt="8"/>
      <dgm:spPr/>
    </dgm:pt>
    <dgm:pt modelId="{073855A2-F9DD-45CD-8BD9-6487D4703854}" type="pres">
      <dgm:prSet presAssocID="{FE231F0C-9283-4B8B-AF61-2BF843076EEA}" presName="spaceA" presStyleCnt="0"/>
      <dgm:spPr/>
    </dgm:pt>
    <dgm:pt modelId="{9A30F03B-5513-4101-BB5B-9E1B3B965DB9}" type="pres">
      <dgm:prSet presAssocID="{A9BD5D4A-B3C1-4802-85DC-D72F2D81CA27}" presName="space" presStyleCnt="0"/>
      <dgm:spPr/>
    </dgm:pt>
    <dgm:pt modelId="{4368E56E-F917-4657-AFFB-01F949C6FB3D}" type="pres">
      <dgm:prSet presAssocID="{9D8D12D1-0C1D-4559-8FE3-605E2C6423CA}" presName="compositeB" presStyleCnt="0"/>
      <dgm:spPr/>
    </dgm:pt>
    <dgm:pt modelId="{DECD852F-32A6-4306-975A-850D16EEE7DA}" type="pres">
      <dgm:prSet presAssocID="{9D8D12D1-0C1D-4559-8FE3-605E2C6423CA}" presName="textB" presStyleLbl="revTx" presStyleIdx="1" presStyleCnt="8" custScaleX="11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44DD3-61C4-4894-AC53-660833DDB883}" type="pres">
      <dgm:prSet presAssocID="{9D8D12D1-0C1D-4559-8FE3-605E2C6423CA}" presName="circleB" presStyleLbl="node1" presStyleIdx="1" presStyleCnt="8"/>
      <dgm:spPr/>
    </dgm:pt>
    <dgm:pt modelId="{0EF7A1E1-9B60-43E2-BB98-A00CB3BD8FD6}" type="pres">
      <dgm:prSet presAssocID="{9D8D12D1-0C1D-4559-8FE3-605E2C6423CA}" presName="spaceB" presStyleCnt="0"/>
      <dgm:spPr/>
    </dgm:pt>
    <dgm:pt modelId="{C96B919E-D731-457B-89A1-68B048F0D293}" type="pres">
      <dgm:prSet presAssocID="{D40598B7-F564-4329-8135-F9F1948444A7}" presName="space" presStyleCnt="0"/>
      <dgm:spPr/>
    </dgm:pt>
    <dgm:pt modelId="{D09A4825-3E74-4011-B5BF-52D92B02F0B9}" type="pres">
      <dgm:prSet presAssocID="{6E368998-297A-40E5-A2D3-B56A95376A59}" presName="compositeA" presStyleCnt="0"/>
      <dgm:spPr/>
    </dgm:pt>
    <dgm:pt modelId="{936F542D-48DF-4AE5-8BE2-03A40AC74EF7}" type="pres">
      <dgm:prSet presAssocID="{6E368998-297A-40E5-A2D3-B56A95376A59}" presName="textA" presStyleLbl="revTx" presStyleIdx="2" presStyleCnt="8" custScaleX="1467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1D07FB-0A2D-4B94-92E1-D62ACA053588}" type="pres">
      <dgm:prSet presAssocID="{6E368998-297A-40E5-A2D3-B56A95376A59}" presName="circleA" presStyleLbl="node1" presStyleIdx="2" presStyleCnt="8"/>
      <dgm:spPr/>
    </dgm:pt>
    <dgm:pt modelId="{0E7BD17F-374A-4F89-A456-C5A475FAD4DC}" type="pres">
      <dgm:prSet presAssocID="{6E368998-297A-40E5-A2D3-B56A95376A59}" presName="spaceA" presStyleCnt="0"/>
      <dgm:spPr/>
    </dgm:pt>
    <dgm:pt modelId="{D4EB2C64-21DC-4142-BC5D-A4D6BCA26BF8}" type="pres">
      <dgm:prSet presAssocID="{0C4C7734-723F-47DF-8FE7-60BB1AECB3FE}" presName="space" presStyleCnt="0"/>
      <dgm:spPr/>
    </dgm:pt>
    <dgm:pt modelId="{CAC54A9F-4F8A-4281-AFC7-85783FB1072E}" type="pres">
      <dgm:prSet presAssocID="{63331581-B8BF-4F8F-BE18-E77C6A6F8A86}" presName="compositeB" presStyleCnt="0"/>
      <dgm:spPr/>
    </dgm:pt>
    <dgm:pt modelId="{7107A934-A5D7-4535-BEF8-AD49B776DD9B}" type="pres">
      <dgm:prSet presAssocID="{63331581-B8BF-4F8F-BE18-E77C6A6F8A86}" presName="textB" presStyleLbl="revTx" presStyleIdx="3" presStyleCnt="8" custScaleX="1121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222E2-915E-4C79-948F-079E7CAF7AB6}" type="pres">
      <dgm:prSet presAssocID="{63331581-B8BF-4F8F-BE18-E77C6A6F8A86}" presName="circleB" presStyleLbl="node1" presStyleIdx="3" presStyleCnt="8"/>
      <dgm:spPr/>
    </dgm:pt>
    <dgm:pt modelId="{DF7BB9EE-CF8E-401E-ACDA-62C8AB654019}" type="pres">
      <dgm:prSet presAssocID="{63331581-B8BF-4F8F-BE18-E77C6A6F8A86}" presName="spaceB" presStyleCnt="0"/>
      <dgm:spPr/>
    </dgm:pt>
    <dgm:pt modelId="{220FAC72-5531-45C6-B394-BFA15392EB9A}" type="pres">
      <dgm:prSet presAssocID="{91340C96-33CE-462E-8D88-D08A928D1439}" presName="space" presStyleCnt="0"/>
      <dgm:spPr/>
    </dgm:pt>
    <dgm:pt modelId="{74AAF886-1AA4-48E0-947D-AF63D007A2E5}" type="pres">
      <dgm:prSet presAssocID="{F8EF009B-AFA6-4EE2-81FD-52D4ACEF5345}" presName="compositeA" presStyleCnt="0"/>
      <dgm:spPr/>
    </dgm:pt>
    <dgm:pt modelId="{1C96678D-103F-49BF-B491-FAF8992BC291}" type="pres">
      <dgm:prSet presAssocID="{F8EF009B-AFA6-4EE2-81FD-52D4ACEF5345}" presName="textA" presStyleLbl="revTx" presStyleIdx="4" presStyleCnt="8" custScaleX="1458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FE37D-D5C5-4FAA-A0AD-CEFD8DFC4059}" type="pres">
      <dgm:prSet presAssocID="{F8EF009B-AFA6-4EE2-81FD-52D4ACEF5345}" presName="circleA" presStyleLbl="node1" presStyleIdx="4" presStyleCnt="8"/>
      <dgm:spPr/>
    </dgm:pt>
    <dgm:pt modelId="{EFDD76BC-FC75-412B-A085-E3E78A80FEF4}" type="pres">
      <dgm:prSet presAssocID="{F8EF009B-AFA6-4EE2-81FD-52D4ACEF5345}" presName="spaceA" presStyleCnt="0"/>
      <dgm:spPr/>
    </dgm:pt>
    <dgm:pt modelId="{269F8777-26E7-49C5-A3E7-90850081B84A}" type="pres">
      <dgm:prSet presAssocID="{59E0287A-90EA-4EC0-8151-0A63FA132289}" presName="space" presStyleCnt="0"/>
      <dgm:spPr/>
    </dgm:pt>
    <dgm:pt modelId="{D4438845-CCC8-487F-9C46-6EF3ECD1774B}" type="pres">
      <dgm:prSet presAssocID="{9663E919-F7A3-4E84-9A9A-8E5B8C6E14F3}" presName="compositeB" presStyleCnt="0"/>
      <dgm:spPr/>
    </dgm:pt>
    <dgm:pt modelId="{0FD6291D-0129-4444-8E61-EEB95477E95D}" type="pres">
      <dgm:prSet presAssocID="{9663E919-F7A3-4E84-9A9A-8E5B8C6E14F3}" presName="textB" presStyleLbl="revTx" presStyleIdx="5" presStyleCnt="8" custScaleX="1122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83C24F-E384-4E31-BC29-C6B7B751209D}" type="pres">
      <dgm:prSet presAssocID="{9663E919-F7A3-4E84-9A9A-8E5B8C6E14F3}" presName="circleB" presStyleLbl="node1" presStyleIdx="5" presStyleCnt="8"/>
      <dgm:spPr/>
    </dgm:pt>
    <dgm:pt modelId="{A0C24B14-3750-43B4-AFBB-3874F66A3F7D}" type="pres">
      <dgm:prSet presAssocID="{9663E919-F7A3-4E84-9A9A-8E5B8C6E14F3}" presName="spaceB" presStyleCnt="0"/>
      <dgm:spPr/>
    </dgm:pt>
    <dgm:pt modelId="{8A53676D-2BC6-49A0-8C22-32C30B66272A}" type="pres">
      <dgm:prSet presAssocID="{387A6392-3492-42A7-92D7-ADA35C087254}" presName="space" presStyleCnt="0"/>
      <dgm:spPr/>
    </dgm:pt>
    <dgm:pt modelId="{71187C35-8E29-4E7A-9521-44B08974DE51}" type="pres">
      <dgm:prSet presAssocID="{9B6BDC44-F2EC-40F0-9452-2405D1C28240}" presName="compositeA" presStyleCnt="0"/>
      <dgm:spPr/>
    </dgm:pt>
    <dgm:pt modelId="{1571E111-2215-4655-812E-BA699F61784C}" type="pres">
      <dgm:prSet presAssocID="{9B6BDC44-F2EC-40F0-9452-2405D1C28240}" presName="textA" presStyleLbl="revTx" presStyleIdx="6" presStyleCnt="8" custScaleX="1161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F5DEA-784E-4E94-AE65-C083907A67FC}" type="pres">
      <dgm:prSet presAssocID="{9B6BDC44-F2EC-40F0-9452-2405D1C28240}" presName="circleA" presStyleLbl="node1" presStyleIdx="6" presStyleCnt="8"/>
      <dgm:spPr/>
    </dgm:pt>
    <dgm:pt modelId="{14660A23-FCBB-4CA0-9832-97DF928BF190}" type="pres">
      <dgm:prSet presAssocID="{9B6BDC44-F2EC-40F0-9452-2405D1C28240}" presName="spaceA" presStyleCnt="0"/>
      <dgm:spPr/>
    </dgm:pt>
    <dgm:pt modelId="{C0A53E51-180D-48C2-A3F1-1E30BA5D7B6B}" type="pres">
      <dgm:prSet presAssocID="{A1FBE01C-7739-4118-8691-2DF8C937F163}" presName="space" presStyleCnt="0"/>
      <dgm:spPr/>
    </dgm:pt>
    <dgm:pt modelId="{7792AE50-68F1-48BF-8F6B-677A5FA94C92}" type="pres">
      <dgm:prSet presAssocID="{67D6E172-7E9E-4802-906D-7021E24D1CFA}" presName="compositeB" presStyleCnt="0"/>
      <dgm:spPr/>
    </dgm:pt>
    <dgm:pt modelId="{E36496B3-24AC-44D4-AB1D-29BCD7DE49F5}" type="pres">
      <dgm:prSet presAssocID="{67D6E172-7E9E-4802-906D-7021E24D1CFA}" presName="textB" presStyleLbl="revTx" presStyleIdx="7" presStyleCnt="8" custScaleX="1448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D12B8B-BB62-45BA-9C98-8DB7CE973C10}" type="pres">
      <dgm:prSet presAssocID="{67D6E172-7E9E-4802-906D-7021E24D1CFA}" presName="circleB" presStyleLbl="node1" presStyleIdx="7" presStyleCnt="8"/>
      <dgm:spPr/>
    </dgm:pt>
    <dgm:pt modelId="{954AC55F-96B2-438A-BBA6-08F4C87C1304}" type="pres">
      <dgm:prSet presAssocID="{67D6E172-7E9E-4802-906D-7021E24D1CFA}" presName="spaceB" presStyleCnt="0"/>
      <dgm:spPr/>
    </dgm:pt>
  </dgm:ptLst>
  <dgm:cxnLst>
    <dgm:cxn modelId="{1DB2ED94-E7A1-494E-9C9E-B9729698B46C}" type="presOf" srcId="{FE231F0C-9283-4B8B-AF61-2BF843076EEA}" destId="{00E098C4-655C-4149-AD01-F40F07AF08A1}" srcOrd="0" destOrd="0" presId="urn:microsoft.com/office/officeart/2005/8/layout/hProcess11"/>
    <dgm:cxn modelId="{F2C9B8C3-AF15-4FC9-BEA9-D4BDFEBA76C8}" type="presOf" srcId="{6E368998-297A-40E5-A2D3-B56A95376A59}" destId="{936F542D-48DF-4AE5-8BE2-03A40AC74EF7}" srcOrd="0" destOrd="0" presId="urn:microsoft.com/office/officeart/2005/8/layout/hProcess11"/>
    <dgm:cxn modelId="{122D8B25-80CE-4F4B-9938-171BC5D6FA94}" type="presOf" srcId="{F8EF009B-AFA6-4EE2-81FD-52D4ACEF5345}" destId="{1C96678D-103F-49BF-B491-FAF8992BC291}" srcOrd="0" destOrd="0" presId="urn:microsoft.com/office/officeart/2005/8/layout/hProcess11"/>
    <dgm:cxn modelId="{7054C0AB-2215-4585-93CC-1C593EAA0645}" type="presOf" srcId="{67D6E172-7E9E-4802-906D-7021E24D1CFA}" destId="{E36496B3-24AC-44D4-AB1D-29BCD7DE49F5}" srcOrd="0" destOrd="0" presId="urn:microsoft.com/office/officeart/2005/8/layout/hProcess11"/>
    <dgm:cxn modelId="{9AAE02F1-385F-4CA1-8DF9-A82E5C2D8AC9}" srcId="{F6A78946-BEAD-451C-AD5E-A8B4393C9989}" destId="{F8EF009B-AFA6-4EE2-81FD-52D4ACEF5345}" srcOrd="4" destOrd="0" parTransId="{586E4765-9F5D-4003-BA06-0DC9CBA36B87}" sibTransId="{59E0287A-90EA-4EC0-8151-0A63FA132289}"/>
    <dgm:cxn modelId="{1A928AD1-3B1A-47CF-B0D2-0C97A92FFF6F}" srcId="{F6A78946-BEAD-451C-AD5E-A8B4393C9989}" destId="{63331581-B8BF-4F8F-BE18-E77C6A6F8A86}" srcOrd="3" destOrd="0" parTransId="{C41974D5-BB65-49CA-8A88-E5B496D4DB85}" sibTransId="{91340C96-33CE-462E-8D88-D08A928D1439}"/>
    <dgm:cxn modelId="{18896E0E-C5EF-44E3-A799-CDB3C4D67289}" type="presOf" srcId="{F6A78946-BEAD-451C-AD5E-A8B4393C9989}" destId="{AD0E35B7-60DC-401C-9954-D5F845B38A26}" srcOrd="0" destOrd="0" presId="urn:microsoft.com/office/officeart/2005/8/layout/hProcess11"/>
    <dgm:cxn modelId="{28BEEDB5-F8F3-4F3A-A506-858C77EEFBA7}" srcId="{F6A78946-BEAD-451C-AD5E-A8B4393C9989}" destId="{9B6BDC44-F2EC-40F0-9452-2405D1C28240}" srcOrd="6" destOrd="0" parTransId="{DC7AC80D-4F74-4FC3-B6A7-E632B4E79992}" sibTransId="{A1FBE01C-7739-4118-8691-2DF8C937F163}"/>
    <dgm:cxn modelId="{3C5E633B-23FB-41ED-80C1-88B11E98E9D2}" type="presOf" srcId="{63331581-B8BF-4F8F-BE18-E77C6A6F8A86}" destId="{7107A934-A5D7-4535-BEF8-AD49B776DD9B}" srcOrd="0" destOrd="0" presId="urn:microsoft.com/office/officeart/2005/8/layout/hProcess11"/>
    <dgm:cxn modelId="{149C82A3-AA48-42C3-985C-8BE2EC9477F0}" srcId="{F6A78946-BEAD-451C-AD5E-A8B4393C9989}" destId="{9D8D12D1-0C1D-4559-8FE3-605E2C6423CA}" srcOrd="1" destOrd="0" parTransId="{79AD75BA-509D-4F0D-AF2D-C63045F8AC0E}" sibTransId="{D40598B7-F564-4329-8135-F9F1948444A7}"/>
    <dgm:cxn modelId="{47E621B7-0712-438A-91F2-799405E34DD1}" srcId="{F6A78946-BEAD-451C-AD5E-A8B4393C9989}" destId="{67D6E172-7E9E-4802-906D-7021E24D1CFA}" srcOrd="7" destOrd="0" parTransId="{381B966B-6DEC-4854-9196-9E4192014162}" sibTransId="{AAF0E893-2115-4A36-9A5A-0942A2A20AAC}"/>
    <dgm:cxn modelId="{BD065D23-F796-4FEF-A0E8-4FE13520C04D}" type="presOf" srcId="{9B6BDC44-F2EC-40F0-9452-2405D1C28240}" destId="{1571E111-2215-4655-812E-BA699F61784C}" srcOrd="0" destOrd="0" presId="urn:microsoft.com/office/officeart/2005/8/layout/hProcess11"/>
    <dgm:cxn modelId="{ABA168B9-EF58-417B-81D2-48C5F8006706}" srcId="{F6A78946-BEAD-451C-AD5E-A8B4393C9989}" destId="{9663E919-F7A3-4E84-9A9A-8E5B8C6E14F3}" srcOrd="5" destOrd="0" parTransId="{F2EF9C6B-5301-45DC-A2C1-C86806EEB00E}" sibTransId="{387A6392-3492-42A7-92D7-ADA35C087254}"/>
    <dgm:cxn modelId="{E71A8860-0F83-4D24-9546-569A1C6D20E9}" type="presOf" srcId="{9D8D12D1-0C1D-4559-8FE3-605E2C6423CA}" destId="{DECD852F-32A6-4306-975A-850D16EEE7DA}" srcOrd="0" destOrd="0" presId="urn:microsoft.com/office/officeart/2005/8/layout/hProcess11"/>
    <dgm:cxn modelId="{8D1537CF-59EB-4513-867E-6D8A759C526F}" srcId="{F6A78946-BEAD-451C-AD5E-A8B4393C9989}" destId="{FE231F0C-9283-4B8B-AF61-2BF843076EEA}" srcOrd="0" destOrd="0" parTransId="{FC20C101-64FC-4A13-94B9-790CA9392C68}" sibTransId="{A9BD5D4A-B3C1-4802-85DC-D72F2D81CA27}"/>
    <dgm:cxn modelId="{DF8D6A34-BFE1-464F-9D1E-7106C1B58D38}" srcId="{F6A78946-BEAD-451C-AD5E-A8B4393C9989}" destId="{6E368998-297A-40E5-A2D3-B56A95376A59}" srcOrd="2" destOrd="0" parTransId="{55CC9213-1C8F-466A-9886-1FB347092013}" sibTransId="{0C4C7734-723F-47DF-8FE7-60BB1AECB3FE}"/>
    <dgm:cxn modelId="{BA125AF0-BF3D-45D0-83C0-EA61C01EAE2D}" type="presOf" srcId="{9663E919-F7A3-4E84-9A9A-8E5B8C6E14F3}" destId="{0FD6291D-0129-4444-8E61-EEB95477E95D}" srcOrd="0" destOrd="0" presId="urn:microsoft.com/office/officeart/2005/8/layout/hProcess11"/>
    <dgm:cxn modelId="{6DEE2604-D362-415F-BEAE-BA997D1D5F38}" type="presParOf" srcId="{AD0E35B7-60DC-401C-9954-D5F845B38A26}" destId="{49813003-DFB9-4556-ACEB-B5CBC8E1C751}" srcOrd="0" destOrd="0" presId="urn:microsoft.com/office/officeart/2005/8/layout/hProcess11"/>
    <dgm:cxn modelId="{05A486AC-9D9E-411D-B3AC-E75F79A45A07}" type="presParOf" srcId="{AD0E35B7-60DC-401C-9954-D5F845B38A26}" destId="{1EC24038-9E97-44DC-A735-2F3D821D8760}" srcOrd="1" destOrd="0" presId="urn:microsoft.com/office/officeart/2005/8/layout/hProcess11"/>
    <dgm:cxn modelId="{96149D06-DD91-4107-BFBD-D3B4E5FFDF34}" type="presParOf" srcId="{1EC24038-9E97-44DC-A735-2F3D821D8760}" destId="{2D561109-9D8E-422A-9442-3AA3A518622F}" srcOrd="0" destOrd="0" presId="urn:microsoft.com/office/officeart/2005/8/layout/hProcess11"/>
    <dgm:cxn modelId="{099798BB-3BE6-4106-9AD2-62C1B11063E2}" type="presParOf" srcId="{2D561109-9D8E-422A-9442-3AA3A518622F}" destId="{00E098C4-655C-4149-AD01-F40F07AF08A1}" srcOrd="0" destOrd="0" presId="urn:microsoft.com/office/officeart/2005/8/layout/hProcess11"/>
    <dgm:cxn modelId="{CC27E505-51D8-44C1-AB30-D527674FA054}" type="presParOf" srcId="{2D561109-9D8E-422A-9442-3AA3A518622F}" destId="{FF0E3876-54AE-4647-9D0C-C46B51424900}" srcOrd="1" destOrd="0" presId="urn:microsoft.com/office/officeart/2005/8/layout/hProcess11"/>
    <dgm:cxn modelId="{95EADED7-8071-468E-AEFC-22FE158C38C1}" type="presParOf" srcId="{2D561109-9D8E-422A-9442-3AA3A518622F}" destId="{073855A2-F9DD-45CD-8BD9-6487D4703854}" srcOrd="2" destOrd="0" presId="urn:microsoft.com/office/officeart/2005/8/layout/hProcess11"/>
    <dgm:cxn modelId="{357BAB44-0D27-4927-A2EB-3DF14D1B4E08}" type="presParOf" srcId="{1EC24038-9E97-44DC-A735-2F3D821D8760}" destId="{9A30F03B-5513-4101-BB5B-9E1B3B965DB9}" srcOrd="1" destOrd="0" presId="urn:microsoft.com/office/officeart/2005/8/layout/hProcess11"/>
    <dgm:cxn modelId="{F39C7934-F177-4C9D-9757-A5BC95A66CB8}" type="presParOf" srcId="{1EC24038-9E97-44DC-A735-2F3D821D8760}" destId="{4368E56E-F917-4657-AFFB-01F949C6FB3D}" srcOrd="2" destOrd="0" presId="urn:microsoft.com/office/officeart/2005/8/layout/hProcess11"/>
    <dgm:cxn modelId="{BB949E69-A373-4EE7-B16A-4AEC8EF575C1}" type="presParOf" srcId="{4368E56E-F917-4657-AFFB-01F949C6FB3D}" destId="{DECD852F-32A6-4306-975A-850D16EEE7DA}" srcOrd="0" destOrd="0" presId="urn:microsoft.com/office/officeart/2005/8/layout/hProcess11"/>
    <dgm:cxn modelId="{AB197E5C-96C3-4194-A48F-BEAF635F2EA6}" type="presParOf" srcId="{4368E56E-F917-4657-AFFB-01F949C6FB3D}" destId="{E6844DD3-61C4-4894-AC53-660833DDB883}" srcOrd="1" destOrd="0" presId="urn:microsoft.com/office/officeart/2005/8/layout/hProcess11"/>
    <dgm:cxn modelId="{F854B0C2-850A-4578-8D4B-C300CC0A2F13}" type="presParOf" srcId="{4368E56E-F917-4657-AFFB-01F949C6FB3D}" destId="{0EF7A1E1-9B60-43E2-BB98-A00CB3BD8FD6}" srcOrd="2" destOrd="0" presId="urn:microsoft.com/office/officeart/2005/8/layout/hProcess11"/>
    <dgm:cxn modelId="{43B206CD-2184-46C0-AF1B-5461CAC720D5}" type="presParOf" srcId="{1EC24038-9E97-44DC-A735-2F3D821D8760}" destId="{C96B919E-D731-457B-89A1-68B048F0D293}" srcOrd="3" destOrd="0" presId="urn:microsoft.com/office/officeart/2005/8/layout/hProcess11"/>
    <dgm:cxn modelId="{0F3D3FB3-C20F-4652-8ED3-9F857156A0A7}" type="presParOf" srcId="{1EC24038-9E97-44DC-A735-2F3D821D8760}" destId="{D09A4825-3E74-4011-B5BF-52D92B02F0B9}" srcOrd="4" destOrd="0" presId="urn:microsoft.com/office/officeart/2005/8/layout/hProcess11"/>
    <dgm:cxn modelId="{2D14B440-19AA-4024-98D6-99D0C833ACD0}" type="presParOf" srcId="{D09A4825-3E74-4011-B5BF-52D92B02F0B9}" destId="{936F542D-48DF-4AE5-8BE2-03A40AC74EF7}" srcOrd="0" destOrd="0" presId="urn:microsoft.com/office/officeart/2005/8/layout/hProcess11"/>
    <dgm:cxn modelId="{93CC8D71-7337-45A7-8C4D-B8562F680E4A}" type="presParOf" srcId="{D09A4825-3E74-4011-B5BF-52D92B02F0B9}" destId="{971D07FB-0A2D-4B94-92E1-D62ACA053588}" srcOrd="1" destOrd="0" presId="urn:microsoft.com/office/officeart/2005/8/layout/hProcess11"/>
    <dgm:cxn modelId="{06373F5F-E8B2-4AF9-A01C-8D53F0852439}" type="presParOf" srcId="{D09A4825-3E74-4011-B5BF-52D92B02F0B9}" destId="{0E7BD17F-374A-4F89-A456-C5A475FAD4DC}" srcOrd="2" destOrd="0" presId="urn:microsoft.com/office/officeart/2005/8/layout/hProcess11"/>
    <dgm:cxn modelId="{28104219-910F-43DE-883B-8B4CC49B2BAA}" type="presParOf" srcId="{1EC24038-9E97-44DC-A735-2F3D821D8760}" destId="{D4EB2C64-21DC-4142-BC5D-A4D6BCA26BF8}" srcOrd="5" destOrd="0" presId="urn:microsoft.com/office/officeart/2005/8/layout/hProcess11"/>
    <dgm:cxn modelId="{74D6AA85-2DE0-457F-B6FA-FBA1DB2252AA}" type="presParOf" srcId="{1EC24038-9E97-44DC-A735-2F3D821D8760}" destId="{CAC54A9F-4F8A-4281-AFC7-85783FB1072E}" srcOrd="6" destOrd="0" presId="urn:microsoft.com/office/officeart/2005/8/layout/hProcess11"/>
    <dgm:cxn modelId="{3FC51702-BE71-4D6F-BB51-65F4B0D6BDA4}" type="presParOf" srcId="{CAC54A9F-4F8A-4281-AFC7-85783FB1072E}" destId="{7107A934-A5D7-4535-BEF8-AD49B776DD9B}" srcOrd="0" destOrd="0" presId="urn:microsoft.com/office/officeart/2005/8/layout/hProcess11"/>
    <dgm:cxn modelId="{97E5A12C-D84C-4AAA-BD53-4B8E6CD11BBB}" type="presParOf" srcId="{CAC54A9F-4F8A-4281-AFC7-85783FB1072E}" destId="{8A0222E2-915E-4C79-948F-079E7CAF7AB6}" srcOrd="1" destOrd="0" presId="urn:microsoft.com/office/officeart/2005/8/layout/hProcess11"/>
    <dgm:cxn modelId="{080953AD-C222-4093-918C-9AA426A0A9DF}" type="presParOf" srcId="{CAC54A9F-4F8A-4281-AFC7-85783FB1072E}" destId="{DF7BB9EE-CF8E-401E-ACDA-62C8AB654019}" srcOrd="2" destOrd="0" presId="urn:microsoft.com/office/officeart/2005/8/layout/hProcess11"/>
    <dgm:cxn modelId="{52425672-DD80-4140-8863-5A22BBCDAD09}" type="presParOf" srcId="{1EC24038-9E97-44DC-A735-2F3D821D8760}" destId="{220FAC72-5531-45C6-B394-BFA15392EB9A}" srcOrd="7" destOrd="0" presId="urn:microsoft.com/office/officeart/2005/8/layout/hProcess11"/>
    <dgm:cxn modelId="{63803502-151E-4E2F-A25E-41805E418503}" type="presParOf" srcId="{1EC24038-9E97-44DC-A735-2F3D821D8760}" destId="{74AAF886-1AA4-48E0-947D-AF63D007A2E5}" srcOrd="8" destOrd="0" presId="urn:microsoft.com/office/officeart/2005/8/layout/hProcess11"/>
    <dgm:cxn modelId="{33130826-F06A-49A4-977D-970390E026BB}" type="presParOf" srcId="{74AAF886-1AA4-48E0-947D-AF63D007A2E5}" destId="{1C96678D-103F-49BF-B491-FAF8992BC291}" srcOrd="0" destOrd="0" presId="urn:microsoft.com/office/officeart/2005/8/layout/hProcess11"/>
    <dgm:cxn modelId="{17CA25E0-E9C5-41DC-A425-3B68DB7BB377}" type="presParOf" srcId="{74AAF886-1AA4-48E0-947D-AF63D007A2E5}" destId="{7AFFE37D-D5C5-4FAA-A0AD-CEFD8DFC4059}" srcOrd="1" destOrd="0" presId="urn:microsoft.com/office/officeart/2005/8/layout/hProcess11"/>
    <dgm:cxn modelId="{71B0976C-9C9F-4903-BAC0-1BE3E1311998}" type="presParOf" srcId="{74AAF886-1AA4-48E0-947D-AF63D007A2E5}" destId="{EFDD76BC-FC75-412B-A085-E3E78A80FEF4}" srcOrd="2" destOrd="0" presId="urn:microsoft.com/office/officeart/2005/8/layout/hProcess11"/>
    <dgm:cxn modelId="{EA071732-BCF8-4E1D-9DFB-DCBA08108C7E}" type="presParOf" srcId="{1EC24038-9E97-44DC-A735-2F3D821D8760}" destId="{269F8777-26E7-49C5-A3E7-90850081B84A}" srcOrd="9" destOrd="0" presId="urn:microsoft.com/office/officeart/2005/8/layout/hProcess11"/>
    <dgm:cxn modelId="{80A25E0D-3724-4DD0-8463-69F5DDB3B32E}" type="presParOf" srcId="{1EC24038-9E97-44DC-A735-2F3D821D8760}" destId="{D4438845-CCC8-487F-9C46-6EF3ECD1774B}" srcOrd="10" destOrd="0" presId="urn:microsoft.com/office/officeart/2005/8/layout/hProcess11"/>
    <dgm:cxn modelId="{D7303EA6-53D0-4E7B-9590-960C4C9D92E9}" type="presParOf" srcId="{D4438845-CCC8-487F-9C46-6EF3ECD1774B}" destId="{0FD6291D-0129-4444-8E61-EEB95477E95D}" srcOrd="0" destOrd="0" presId="urn:microsoft.com/office/officeart/2005/8/layout/hProcess11"/>
    <dgm:cxn modelId="{0B8E735B-45B2-45E4-9418-2DAC588BE095}" type="presParOf" srcId="{D4438845-CCC8-487F-9C46-6EF3ECD1774B}" destId="{0683C24F-E384-4E31-BC29-C6B7B751209D}" srcOrd="1" destOrd="0" presId="urn:microsoft.com/office/officeart/2005/8/layout/hProcess11"/>
    <dgm:cxn modelId="{04492027-0D33-40C6-A562-802A985A6CDE}" type="presParOf" srcId="{D4438845-CCC8-487F-9C46-6EF3ECD1774B}" destId="{A0C24B14-3750-43B4-AFBB-3874F66A3F7D}" srcOrd="2" destOrd="0" presId="urn:microsoft.com/office/officeart/2005/8/layout/hProcess11"/>
    <dgm:cxn modelId="{59D9BF27-12CE-461C-9DBB-17404944F920}" type="presParOf" srcId="{1EC24038-9E97-44DC-A735-2F3D821D8760}" destId="{8A53676D-2BC6-49A0-8C22-32C30B66272A}" srcOrd="11" destOrd="0" presId="urn:microsoft.com/office/officeart/2005/8/layout/hProcess11"/>
    <dgm:cxn modelId="{08C23515-01BB-4E37-915C-7B759A49EAE6}" type="presParOf" srcId="{1EC24038-9E97-44DC-A735-2F3D821D8760}" destId="{71187C35-8E29-4E7A-9521-44B08974DE51}" srcOrd="12" destOrd="0" presId="urn:microsoft.com/office/officeart/2005/8/layout/hProcess11"/>
    <dgm:cxn modelId="{E743A5BC-9836-49B9-8C90-D9E792421AA2}" type="presParOf" srcId="{71187C35-8E29-4E7A-9521-44B08974DE51}" destId="{1571E111-2215-4655-812E-BA699F61784C}" srcOrd="0" destOrd="0" presId="urn:microsoft.com/office/officeart/2005/8/layout/hProcess11"/>
    <dgm:cxn modelId="{E74E7990-B8A9-4208-892F-5FD07EC1D953}" type="presParOf" srcId="{71187C35-8E29-4E7A-9521-44B08974DE51}" destId="{F5FF5DEA-784E-4E94-AE65-C083907A67FC}" srcOrd="1" destOrd="0" presId="urn:microsoft.com/office/officeart/2005/8/layout/hProcess11"/>
    <dgm:cxn modelId="{425F4A0F-275A-4152-B968-987ED2D6DE1C}" type="presParOf" srcId="{71187C35-8E29-4E7A-9521-44B08974DE51}" destId="{14660A23-FCBB-4CA0-9832-97DF928BF190}" srcOrd="2" destOrd="0" presId="urn:microsoft.com/office/officeart/2005/8/layout/hProcess11"/>
    <dgm:cxn modelId="{B4C3DB86-AD25-4A53-A1FD-94F1102617F4}" type="presParOf" srcId="{1EC24038-9E97-44DC-A735-2F3D821D8760}" destId="{C0A53E51-180D-48C2-A3F1-1E30BA5D7B6B}" srcOrd="13" destOrd="0" presId="urn:microsoft.com/office/officeart/2005/8/layout/hProcess11"/>
    <dgm:cxn modelId="{4ACFF6AA-16B4-4C6D-9CF5-C2585752DB78}" type="presParOf" srcId="{1EC24038-9E97-44DC-A735-2F3D821D8760}" destId="{7792AE50-68F1-48BF-8F6B-677A5FA94C92}" srcOrd="14" destOrd="0" presId="urn:microsoft.com/office/officeart/2005/8/layout/hProcess11"/>
    <dgm:cxn modelId="{753ADC97-C09B-46B0-BC89-EEC2481CC5C0}" type="presParOf" srcId="{7792AE50-68F1-48BF-8F6B-677A5FA94C92}" destId="{E36496B3-24AC-44D4-AB1D-29BCD7DE49F5}" srcOrd="0" destOrd="0" presId="urn:microsoft.com/office/officeart/2005/8/layout/hProcess11"/>
    <dgm:cxn modelId="{F96DDF8E-3C48-406A-9FF3-260C3DD35EE6}" type="presParOf" srcId="{7792AE50-68F1-48BF-8F6B-677A5FA94C92}" destId="{44D12B8B-BB62-45BA-9C98-8DB7CE973C10}" srcOrd="1" destOrd="0" presId="urn:microsoft.com/office/officeart/2005/8/layout/hProcess11"/>
    <dgm:cxn modelId="{FAD2F69E-E077-43A3-9DA0-44F3249FE043}" type="presParOf" srcId="{7792AE50-68F1-48BF-8F6B-677A5FA94C92}" destId="{954AC55F-96B2-438A-BBA6-08F4C87C13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13003-DFB9-4556-ACEB-B5CBC8E1C751}">
      <dsp:nvSpPr>
        <dsp:cNvPr id="0" name=""/>
        <dsp:cNvSpPr/>
      </dsp:nvSpPr>
      <dsp:spPr>
        <a:xfrm>
          <a:off x="0" y="877305"/>
          <a:ext cx="8473073" cy="1169741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98C4-655C-4149-AD01-F40F07AF08A1}">
      <dsp:nvSpPr>
        <dsp:cNvPr id="0" name=""/>
        <dsp:cNvSpPr/>
      </dsp:nvSpPr>
      <dsp:spPr>
        <a:xfrm>
          <a:off x="3219" y="0"/>
          <a:ext cx="109120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프로젝</a:t>
          </a:r>
          <a:r>
            <a:rPr lang="ko-KR" altLang="en-US" sz="1500" b="1" kern="1200" dirty="0" smtClean="0"/>
            <a:t>트 </a:t>
          </a:r>
          <a:r>
            <a:rPr lang="ko-KR" sz="1500" b="1" kern="1200" dirty="0" smtClean="0"/>
            <a:t>개</a:t>
          </a:r>
          <a:r>
            <a:rPr lang="ko-KR" altLang="en-US" sz="1500" b="1" kern="1200" dirty="0" smtClean="0"/>
            <a:t>요</a:t>
          </a:r>
          <a:endParaRPr lang="ko-KR" sz="1500" b="1" kern="1200" dirty="0"/>
        </a:p>
      </dsp:txBody>
      <dsp:txXfrm>
        <a:off x="3219" y="0"/>
        <a:ext cx="1091203" cy="1169741"/>
      </dsp:txXfrm>
    </dsp:sp>
    <dsp:sp modelId="{FF0E3876-54AE-4647-9D0C-C46B51424900}">
      <dsp:nvSpPr>
        <dsp:cNvPr id="0" name=""/>
        <dsp:cNvSpPr/>
      </dsp:nvSpPr>
      <dsp:spPr>
        <a:xfrm>
          <a:off x="402603" y="1315958"/>
          <a:ext cx="292435" cy="29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D852F-32A6-4306-975A-850D16EEE7DA}">
      <dsp:nvSpPr>
        <dsp:cNvPr id="0" name=""/>
        <dsp:cNvSpPr/>
      </dsp:nvSpPr>
      <dsp:spPr>
        <a:xfrm>
          <a:off x="1129563" y="1754611"/>
          <a:ext cx="814224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유사 서비스 </a:t>
          </a:r>
          <a:r>
            <a:rPr lang="ko-KR" sz="1500" b="1" kern="1200" dirty="0" smtClean="0"/>
            <a:t>벤치</a:t>
          </a:r>
          <a:r>
            <a:rPr lang="en-US" altLang="ko-KR" sz="1500" b="1" kern="1200" dirty="0" smtClean="0"/>
            <a:t> </a:t>
          </a:r>
          <a:r>
            <a:rPr lang="ko-KR" sz="1500" b="1" kern="1200" dirty="0" err="1" smtClean="0"/>
            <a:t>마킹</a:t>
          </a:r>
          <a:endParaRPr lang="ko-KR" sz="1500" b="1" kern="1200" dirty="0"/>
        </a:p>
      </dsp:txBody>
      <dsp:txXfrm>
        <a:off x="1129563" y="1754611"/>
        <a:ext cx="814224" cy="1169741"/>
      </dsp:txXfrm>
    </dsp:sp>
    <dsp:sp modelId="{E6844DD3-61C4-4894-AC53-660833DDB883}">
      <dsp:nvSpPr>
        <dsp:cNvPr id="0" name=""/>
        <dsp:cNvSpPr/>
      </dsp:nvSpPr>
      <dsp:spPr>
        <a:xfrm>
          <a:off x="1390457" y="1315958"/>
          <a:ext cx="292435" cy="292435"/>
        </a:xfrm>
        <a:prstGeom prst="ellipse">
          <a:avLst/>
        </a:prstGeom>
        <a:solidFill>
          <a:schemeClr val="accent2">
            <a:hueOff val="1598819"/>
            <a:satOff val="14286"/>
            <a:lumOff val="27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542D-48DF-4AE5-8BE2-03A40AC74EF7}">
      <dsp:nvSpPr>
        <dsp:cNvPr id="0" name=""/>
        <dsp:cNvSpPr/>
      </dsp:nvSpPr>
      <dsp:spPr>
        <a:xfrm>
          <a:off x="1978928" y="0"/>
          <a:ext cx="1031611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프로젝트 주요 기능</a:t>
          </a:r>
          <a:endParaRPr lang="ko-KR" sz="1500" b="1" kern="1200" dirty="0"/>
        </a:p>
      </dsp:txBody>
      <dsp:txXfrm>
        <a:off x="1978928" y="0"/>
        <a:ext cx="1031611" cy="1169741"/>
      </dsp:txXfrm>
    </dsp:sp>
    <dsp:sp modelId="{971D07FB-0A2D-4B94-92E1-D62ACA053588}">
      <dsp:nvSpPr>
        <dsp:cNvPr id="0" name=""/>
        <dsp:cNvSpPr/>
      </dsp:nvSpPr>
      <dsp:spPr>
        <a:xfrm>
          <a:off x="2348516" y="1315958"/>
          <a:ext cx="292435" cy="292435"/>
        </a:xfrm>
        <a:prstGeom prst="ellipse">
          <a:avLst/>
        </a:prstGeom>
        <a:solidFill>
          <a:schemeClr val="accent2">
            <a:hueOff val="3197637"/>
            <a:satOff val="28571"/>
            <a:lumOff val="54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7A934-A5D7-4535-BEF8-AD49B776DD9B}">
      <dsp:nvSpPr>
        <dsp:cNvPr id="0" name=""/>
        <dsp:cNvSpPr/>
      </dsp:nvSpPr>
      <dsp:spPr>
        <a:xfrm>
          <a:off x="3045680" y="1754611"/>
          <a:ext cx="78835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시스템구성</a:t>
          </a:r>
          <a:endParaRPr lang="ko-KR" sz="1500" b="1" kern="1200" dirty="0"/>
        </a:p>
      </dsp:txBody>
      <dsp:txXfrm>
        <a:off x="3045680" y="1754611"/>
        <a:ext cx="788353" cy="1169741"/>
      </dsp:txXfrm>
    </dsp:sp>
    <dsp:sp modelId="{8A0222E2-915E-4C79-948F-079E7CAF7AB6}">
      <dsp:nvSpPr>
        <dsp:cNvPr id="0" name=""/>
        <dsp:cNvSpPr/>
      </dsp:nvSpPr>
      <dsp:spPr>
        <a:xfrm>
          <a:off x="3293639" y="1315958"/>
          <a:ext cx="292435" cy="292435"/>
        </a:xfrm>
        <a:prstGeom prst="ellipse">
          <a:avLst/>
        </a:prstGeom>
        <a:solidFill>
          <a:schemeClr val="accent2">
            <a:hueOff val="4796456"/>
            <a:satOff val="42857"/>
            <a:lumOff val="8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678D-103F-49BF-B491-FAF8992BC291}">
      <dsp:nvSpPr>
        <dsp:cNvPr id="0" name=""/>
        <dsp:cNvSpPr/>
      </dsp:nvSpPr>
      <dsp:spPr>
        <a:xfrm>
          <a:off x="3869174" y="0"/>
          <a:ext cx="1024717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사용기술</a:t>
          </a:r>
          <a:endParaRPr lang="ko-KR" sz="1500" b="1" kern="1200" dirty="0"/>
        </a:p>
      </dsp:txBody>
      <dsp:txXfrm>
        <a:off x="3869174" y="0"/>
        <a:ext cx="1024717" cy="1169741"/>
      </dsp:txXfrm>
    </dsp:sp>
    <dsp:sp modelId="{7AFFE37D-D5C5-4FAA-A0AD-CEFD8DFC4059}">
      <dsp:nvSpPr>
        <dsp:cNvPr id="0" name=""/>
        <dsp:cNvSpPr/>
      </dsp:nvSpPr>
      <dsp:spPr>
        <a:xfrm>
          <a:off x="4235315" y="1315958"/>
          <a:ext cx="292435" cy="292435"/>
        </a:xfrm>
        <a:prstGeom prst="ellipse">
          <a:avLst/>
        </a:prstGeom>
        <a:solidFill>
          <a:schemeClr val="accent2">
            <a:hueOff val="6395274"/>
            <a:satOff val="57143"/>
            <a:lumOff val="10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291D-0129-4444-8E61-EEB95477E95D}">
      <dsp:nvSpPr>
        <dsp:cNvPr id="0" name=""/>
        <dsp:cNvSpPr/>
      </dsp:nvSpPr>
      <dsp:spPr>
        <a:xfrm>
          <a:off x="4929032" y="1754611"/>
          <a:ext cx="788852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작업</a:t>
          </a:r>
          <a:r>
            <a:rPr lang="en-US" altLang="ko-KR" sz="1500" b="1" kern="1200" dirty="0" smtClean="0"/>
            <a:t> </a:t>
          </a:r>
          <a:r>
            <a:rPr lang="ko-KR" sz="1500" b="1" kern="1200" dirty="0" smtClean="0"/>
            <a:t>명세서</a:t>
          </a:r>
          <a:endParaRPr lang="ko-KR" sz="1500" b="1" kern="1200" dirty="0"/>
        </a:p>
      </dsp:txBody>
      <dsp:txXfrm>
        <a:off x="4929032" y="1754611"/>
        <a:ext cx="788852" cy="1169741"/>
      </dsp:txXfrm>
    </dsp:sp>
    <dsp:sp modelId="{0683C24F-E384-4E31-BC29-C6B7B751209D}">
      <dsp:nvSpPr>
        <dsp:cNvPr id="0" name=""/>
        <dsp:cNvSpPr/>
      </dsp:nvSpPr>
      <dsp:spPr>
        <a:xfrm>
          <a:off x="5177241" y="1315958"/>
          <a:ext cx="292435" cy="292435"/>
        </a:xfrm>
        <a:prstGeom prst="ellipse">
          <a:avLst/>
        </a:prstGeom>
        <a:solidFill>
          <a:schemeClr val="accent2">
            <a:hueOff val="7994093"/>
            <a:satOff val="71429"/>
            <a:lumOff val="13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1E111-2215-4655-812E-BA699F61784C}">
      <dsp:nvSpPr>
        <dsp:cNvPr id="0" name=""/>
        <dsp:cNvSpPr/>
      </dsp:nvSpPr>
      <dsp:spPr>
        <a:xfrm>
          <a:off x="5753025" y="0"/>
          <a:ext cx="816016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화면설계서</a:t>
          </a:r>
          <a:endParaRPr lang="ko-KR" sz="1500" b="1" kern="1200" dirty="0"/>
        </a:p>
      </dsp:txBody>
      <dsp:txXfrm>
        <a:off x="5753025" y="0"/>
        <a:ext cx="816016" cy="1169741"/>
      </dsp:txXfrm>
    </dsp:sp>
    <dsp:sp modelId="{F5FF5DEA-784E-4E94-AE65-C083907A67FC}">
      <dsp:nvSpPr>
        <dsp:cNvPr id="0" name=""/>
        <dsp:cNvSpPr/>
      </dsp:nvSpPr>
      <dsp:spPr>
        <a:xfrm>
          <a:off x="6014816" y="1315958"/>
          <a:ext cx="292435" cy="292435"/>
        </a:xfrm>
        <a:prstGeom prst="ellipse">
          <a:avLst/>
        </a:prstGeom>
        <a:solidFill>
          <a:schemeClr val="accent2">
            <a:hueOff val="9592911"/>
            <a:satOff val="85714"/>
            <a:lumOff val="16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496B3-24AC-44D4-AB1D-29BCD7DE49F5}">
      <dsp:nvSpPr>
        <dsp:cNvPr id="0" name=""/>
        <dsp:cNvSpPr/>
      </dsp:nvSpPr>
      <dsp:spPr>
        <a:xfrm>
          <a:off x="6604182" y="1754611"/>
          <a:ext cx="101836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b="1" kern="1200" dirty="0" smtClean="0"/>
            <a:t>프로젝트 스케줄</a:t>
          </a:r>
          <a:endParaRPr lang="ko-KR" sz="1500" b="1" kern="1200" dirty="0"/>
        </a:p>
      </dsp:txBody>
      <dsp:txXfrm>
        <a:off x="6604182" y="1754611"/>
        <a:ext cx="1018363" cy="1169741"/>
      </dsp:txXfrm>
    </dsp:sp>
    <dsp:sp modelId="{44D12B8B-BB62-45BA-9C98-8DB7CE973C10}">
      <dsp:nvSpPr>
        <dsp:cNvPr id="0" name=""/>
        <dsp:cNvSpPr/>
      </dsp:nvSpPr>
      <dsp:spPr>
        <a:xfrm>
          <a:off x="6967146" y="1315958"/>
          <a:ext cx="292435" cy="292435"/>
        </a:xfrm>
        <a:prstGeom prst="ellipse">
          <a:avLst/>
        </a:prstGeom>
        <a:solidFill>
          <a:schemeClr val="accent2">
            <a:hueOff val="11191729"/>
            <a:satOff val="100000"/>
            <a:lumOff val="190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BE5B-9281-440F-A735-0034F3A6626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A5E3-BC6B-4DBD-92C2-A849B207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93853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29F9CD5-D484-4B76-B440-914B910F0C36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05300" y="-341878"/>
            <a:ext cx="286700" cy="341878"/>
          </a:xfrm>
          <a:prstGeom prst="rect">
            <a:avLst/>
          </a:prstGeom>
          <a:solidFill>
            <a:srgbClr val="0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22656" y="-341878"/>
            <a:ext cx="286700" cy="341878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40011" y="-341878"/>
            <a:ext cx="286700" cy="341878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61700" y="-341878"/>
            <a:ext cx="286700" cy="34187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705767" y="-341878"/>
            <a:ext cx="1141832" cy="341878"/>
            <a:chOff x="9703865" y="-341878"/>
            <a:chExt cx="1141832" cy="341878"/>
          </a:xfrm>
        </p:grpSpPr>
        <p:sp>
          <p:nvSpPr>
            <p:cNvPr id="30" name="직사각형 29"/>
            <p:cNvSpPr/>
            <p:nvPr/>
          </p:nvSpPr>
          <p:spPr>
            <a:xfrm>
              <a:off x="10558997" y="-341878"/>
              <a:ext cx="286700" cy="34187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73953" y="-341878"/>
              <a:ext cx="286700" cy="341878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988909" y="-341878"/>
              <a:ext cx="286700" cy="341878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703865" y="-341878"/>
              <a:ext cx="286700" cy="341878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0" y="-337268"/>
            <a:ext cx="1041722" cy="34187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 userDrawn="1"/>
        </p:nvSpPr>
        <p:spPr>
          <a:xfrm>
            <a:off x="1041722" y="-337268"/>
            <a:ext cx="1041722" cy="341878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8919632" y="-341878"/>
            <a:ext cx="286700" cy="341878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8636988" y="-341878"/>
            <a:ext cx="286700" cy="341878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8354343" y="-341878"/>
            <a:ext cx="286700" cy="34187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076032" y="-341878"/>
            <a:ext cx="286700" cy="341878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573329" y="-341878"/>
            <a:ext cx="286700" cy="34187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90685" y="-341878"/>
            <a:ext cx="286700" cy="34187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7008041" y="-341878"/>
            <a:ext cx="286700" cy="341878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6729729" y="-341878"/>
            <a:ext cx="286700" cy="341878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6436668" y="-341878"/>
            <a:ext cx="286700" cy="341878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5933965" y="-341878"/>
            <a:ext cx="286700" cy="341878"/>
          </a:xfrm>
          <a:prstGeom prst="rect">
            <a:avLst/>
          </a:prstGeom>
          <a:solidFill>
            <a:srgbClr val="04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5649799" y="-341878"/>
            <a:ext cx="286700" cy="341878"/>
          </a:xfrm>
          <a:prstGeom prst="rect">
            <a:avLst/>
          </a:prstGeom>
          <a:solidFill>
            <a:srgbClr val="1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5365634" y="-341878"/>
            <a:ext cx="286700" cy="341878"/>
          </a:xfrm>
          <a:prstGeom prst="rect">
            <a:avLst/>
          </a:prstGeom>
          <a:solidFill>
            <a:srgbClr val="256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5081469" y="-341878"/>
            <a:ext cx="286700" cy="341878"/>
          </a:xfrm>
          <a:prstGeom prst="rect">
            <a:avLst/>
          </a:prstGeom>
          <a:solidFill>
            <a:srgbClr val="40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797304" y="-341878"/>
            <a:ext cx="286700" cy="341878"/>
          </a:xfrm>
          <a:prstGeom prst="rect">
            <a:avLst/>
          </a:prstGeom>
          <a:solidFill>
            <a:srgbClr val="6F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4232015" y="-341878"/>
            <a:ext cx="286700" cy="341878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3949371" y="-341878"/>
            <a:ext cx="286700" cy="341878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3666726" y="-341878"/>
            <a:ext cx="286700" cy="341878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>
            <a:off x="3388415" y="-341878"/>
            <a:ext cx="286700" cy="341878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2034427" y="159487"/>
            <a:ext cx="10157573" cy="11504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800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4" t="3176" r="8276" b="1284"/>
          <a:stretch>
            <a:fillRect/>
          </a:stretch>
        </p:blipFill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자유형: 도형 57"/>
          <p:cNvSpPr/>
          <p:nvPr/>
        </p:nvSpPr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 userDrawn="1"/>
        </p:nvSpPr>
        <p:spPr>
          <a:xfrm>
            <a:off x="63500" y="708613"/>
            <a:ext cx="1165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니집</a:t>
            </a:r>
            <a:r>
              <a:rPr lang="ko-KR" alt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내집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0" y="1509822"/>
            <a:ext cx="2034427" cy="53481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8" name="목록아이콘"/>
          <p:cNvGrpSpPr/>
          <p:nvPr userDrawn="1"/>
        </p:nvGrpSpPr>
        <p:grpSpPr>
          <a:xfrm>
            <a:off x="165075" y="1816776"/>
            <a:ext cx="358441" cy="358441"/>
            <a:chOff x="4730165" y="1225735"/>
            <a:chExt cx="4366333" cy="4366333"/>
          </a:xfrm>
        </p:grpSpPr>
        <p:sp>
          <p:nvSpPr>
            <p:cNvPr id="50" name="타원 49"/>
            <p:cNvSpPr/>
            <p:nvPr/>
          </p:nvSpPr>
          <p:spPr>
            <a:xfrm>
              <a:off x="4730165" y="1225735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6089764" y="2261523"/>
              <a:ext cx="1301316" cy="1930739"/>
            </a:xfrm>
            <a:custGeom>
              <a:avLst/>
              <a:gdLst>
                <a:gd name="connsiteX0" fmla="*/ 0 w 1301316"/>
                <a:gd name="connsiteY0" fmla="*/ 0 h 1930739"/>
                <a:gd name="connsiteX1" fmla="*/ 1301316 w 1301316"/>
                <a:gd name="connsiteY1" fmla="*/ 0 h 1930739"/>
                <a:gd name="connsiteX2" fmla="*/ 1301316 w 1301316"/>
                <a:gd name="connsiteY2" fmla="*/ 774571 h 1930739"/>
                <a:gd name="connsiteX3" fmla="*/ 706324 w 1301316"/>
                <a:gd name="connsiteY3" fmla="*/ 774571 h 1930739"/>
                <a:gd name="connsiteX4" fmla="*/ 706324 w 1301316"/>
                <a:gd name="connsiteY4" fmla="*/ 1930739 h 1930739"/>
                <a:gd name="connsiteX5" fmla="*/ 0 w 1301316"/>
                <a:gd name="connsiteY5" fmla="*/ 1930739 h 193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316" h="1930739">
                  <a:moveTo>
                    <a:pt x="0" y="0"/>
                  </a:moveTo>
                  <a:lnTo>
                    <a:pt x="1301316" y="0"/>
                  </a:lnTo>
                  <a:lnTo>
                    <a:pt x="1301316" y="774571"/>
                  </a:lnTo>
                  <a:lnTo>
                    <a:pt x="706324" y="774571"/>
                  </a:lnTo>
                  <a:lnTo>
                    <a:pt x="706324" y="1930739"/>
                  </a:lnTo>
                  <a:lnTo>
                    <a:pt x="0" y="1930739"/>
                  </a:lnTo>
                  <a:close/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6608361" y="2721300"/>
              <a:ext cx="1426438" cy="2043279"/>
            </a:xfrm>
            <a:custGeom>
              <a:avLst/>
              <a:gdLst>
                <a:gd name="connsiteX0" fmla="*/ 308924 w 1426438"/>
                <a:gd name="connsiteY0" fmla="*/ 1414759 h 2043279"/>
                <a:gd name="connsiteX1" fmla="*/ 278636 w 1426438"/>
                <a:gd name="connsiteY1" fmla="*/ 1427305 h 2043279"/>
                <a:gd name="connsiteX2" fmla="*/ 266090 w 1426438"/>
                <a:gd name="connsiteY2" fmla="*/ 1457593 h 2043279"/>
                <a:gd name="connsiteX3" fmla="*/ 266090 w 1426438"/>
                <a:gd name="connsiteY3" fmla="*/ 1457592 h 2043279"/>
                <a:gd name="connsiteX4" fmla="*/ 266090 w 1426438"/>
                <a:gd name="connsiteY4" fmla="*/ 1457593 h 2043279"/>
                <a:gd name="connsiteX5" fmla="*/ 266090 w 1426438"/>
                <a:gd name="connsiteY5" fmla="*/ 1457593 h 2043279"/>
                <a:gd name="connsiteX6" fmla="*/ 278636 w 1426438"/>
                <a:gd name="connsiteY6" fmla="*/ 1487881 h 2043279"/>
                <a:gd name="connsiteX7" fmla="*/ 308924 w 1426438"/>
                <a:gd name="connsiteY7" fmla="*/ 1500426 h 2043279"/>
                <a:gd name="connsiteX8" fmla="*/ 1117514 w 1426438"/>
                <a:gd name="connsiteY8" fmla="*/ 1500427 h 2043279"/>
                <a:gd name="connsiteX9" fmla="*/ 1160348 w 1426438"/>
                <a:gd name="connsiteY9" fmla="*/ 1457593 h 2043279"/>
                <a:gd name="connsiteX10" fmla="*/ 1160349 w 1426438"/>
                <a:gd name="connsiteY10" fmla="*/ 1457593 h 2043279"/>
                <a:gd name="connsiteX11" fmla="*/ 1117515 w 1426438"/>
                <a:gd name="connsiteY11" fmla="*/ 1414759 h 2043279"/>
                <a:gd name="connsiteX12" fmla="*/ 308924 w 1426438"/>
                <a:gd name="connsiteY12" fmla="*/ 933875 h 2043279"/>
                <a:gd name="connsiteX13" fmla="*/ 278636 w 1426438"/>
                <a:gd name="connsiteY13" fmla="*/ 946421 h 2043279"/>
                <a:gd name="connsiteX14" fmla="*/ 266090 w 1426438"/>
                <a:gd name="connsiteY14" fmla="*/ 976709 h 2043279"/>
                <a:gd name="connsiteX15" fmla="*/ 278636 w 1426438"/>
                <a:gd name="connsiteY15" fmla="*/ 1006997 h 2043279"/>
                <a:gd name="connsiteX16" fmla="*/ 308924 w 1426438"/>
                <a:gd name="connsiteY16" fmla="*/ 1019542 h 2043279"/>
                <a:gd name="connsiteX17" fmla="*/ 1117514 w 1426438"/>
                <a:gd name="connsiteY17" fmla="*/ 1019543 h 2043279"/>
                <a:gd name="connsiteX18" fmla="*/ 1160348 w 1426438"/>
                <a:gd name="connsiteY18" fmla="*/ 976709 h 2043279"/>
                <a:gd name="connsiteX19" fmla="*/ 1160349 w 1426438"/>
                <a:gd name="connsiteY19" fmla="*/ 976709 h 2043279"/>
                <a:gd name="connsiteX20" fmla="*/ 1117515 w 1426438"/>
                <a:gd name="connsiteY20" fmla="*/ 933875 h 2043279"/>
                <a:gd name="connsiteX21" fmla="*/ 308924 w 1426438"/>
                <a:gd name="connsiteY21" fmla="*/ 462758 h 2043279"/>
                <a:gd name="connsiteX22" fmla="*/ 278636 w 1426438"/>
                <a:gd name="connsiteY22" fmla="*/ 475304 h 2043279"/>
                <a:gd name="connsiteX23" fmla="*/ 266090 w 1426438"/>
                <a:gd name="connsiteY23" fmla="*/ 505592 h 2043279"/>
                <a:gd name="connsiteX24" fmla="*/ 278636 w 1426438"/>
                <a:gd name="connsiteY24" fmla="*/ 535880 h 2043279"/>
                <a:gd name="connsiteX25" fmla="*/ 308924 w 1426438"/>
                <a:gd name="connsiteY25" fmla="*/ 548425 h 2043279"/>
                <a:gd name="connsiteX26" fmla="*/ 1117514 w 1426438"/>
                <a:gd name="connsiteY26" fmla="*/ 548426 h 2043279"/>
                <a:gd name="connsiteX27" fmla="*/ 1160348 w 1426438"/>
                <a:gd name="connsiteY27" fmla="*/ 505592 h 2043279"/>
                <a:gd name="connsiteX28" fmla="*/ 1160349 w 1426438"/>
                <a:gd name="connsiteY28" fmla="*/ 505592 h 2043279"/>
                <a:gd name="connsiteX29" fmla="*/ 1117515 w 1426438"/>
                <a:gd name="connsiteY29" fmla="*/ 462758 h 2043279"/>
                <a:gd name="connsiteX30" fmla="*/ 0 w 1426438"/>
                <a:gd name="connsiteY30" fmla="*/ 0 h 2043279"/>
                <a:gd name="connsiteX31" fmla="*/ 1426438 w 1426438"/>
                <a:gd name="connsiteY31" fmla="*/ 0 h 2043279"/>
                <a:gd name="connsiteX32" fmla="*/ 1426438 w 1426438"/>
                <a:gd name="connsiteY32" fmla="*/ 2043279 h 2043279"/>
                <a:gd name="connsiteX33" fmla="*/ 0 w 1426438"/>
                <a:gd name="connsiteY33" fmla="*/ 2043279 h 204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6438" h="2043279">
                  <a:moveTo>
                    <a:pt x="308924" y="1414759"/>
                  </a:moveTo>
                  <a:cubicBezTo>
                    <a:pt x="297096" y="1414759"/>
                    <a:pt x="286387" y="1419553"/>
                    <a:pt x="278636" y="1427305"/>
                  </a:cubicBezTo>
                  <a:lnTo>
                    <a:pt x="266090" y="1457593"/>
                  </a:lnTo>
                  <a:lnTo>
                    <a:pt x="266090" y="1457592"/>
                  </a:lnTo>
                  <a:lnTo>
                    <a:pt x="266090" y="1457593"/>
                  </a:lnTo>
                  <a:lnTo>
                    <a:pt x="266090" y="1457593"/>
                  </a:lnTo>
                  <a:lnTo>
                    <a:pt x="278636" y="1487881"/>
                  </a:lnTo>
                  <a:cubicBezTo>
                    <a:pt x="286387" y="1495632"/>
                    <a:pt x="297096" y="1500426"/>
                    <a:pt x="308924" y="1500426"/>
                  </a:cubicBezTo>
                  <a:lnTo>
                    <a:pt x="1117514" y="1500427"/>
                  </a:lnTo>
                  <a:cubicBezTo>
                    <a:pt x="1141171" y="1500427"/>
                    <a:pt x="1160348" y="1481250"/>
                    <a:pt x="1160348" y="1457593"/>
                  </a:cubicBezTo>
                  <a:lnTo>
                    <a:pt x="1160349" y="1457593"/>
                  </a:lnTo>
                  <a:cubicBezTo>
                    <a:pt x="1160349" y="1433936"/>
                    <a:pt x="1141172" y="1414759"/>
                    <a:pt x="1117515" y="1414759"/>
                  </a:cubicBezTo>
                  <a:close/>
                  <a:moveTo>
                    <a:pt x="308924" y="933875"/>
                  </a:moveTo>
                  <a:cubicBezTo>
                    <a:pt x="297096" y="933875"/>
                    <a:pt x="286387" y="938669"/>
                    <a:pt x="278636" y="946421"/>
                  </a:cubicBezTo>
                  <a:lnTo>
                    <a:pt x="266090" y="976709"/>
                  </a:lnTo>
                  <a:lnTo>
                    <a:pt x="278636" y="1006997"/>
                  </a:lnTo>
                  <a:cubicBezTo>
                    <a:pt x="286387" y="1014748"/>
                    <a:pt x="297096" y="1019542"/>
                    <a:pt x="308924" y="1019542"/>
                  </a:cubicBezTo>
                  <a:lnTo>
                    <a:pt x="1117514" y="1019543"/>
                  </a:lnTo>
                  <a:cubicBezTo>
                    <a:pt x="1141171" y="1019543"/>
                    <a:pt x="1160348" y="1000366"/>
                    <a:pt x="1160348" y="976709"/>
                  </a:cubicBezTo>
                  <a:lnTo>
                    <a:pt x="1160349" y="976709"/>
                  </a:lnTo>
                  <a:cubicBezTo>
                    <a:pt x="1160349" y="953052"/>
                    <a:pt x="1141172" y="933875"/>
                    <a:pt x="1117515" y="933875"/>
                  </a:cubicBezTo>
                  <a:close/>
                  <a:moveTo>
                    <a:pt x="308924" y="462758"/>
                  </a:moveTo>
                  <a:cubicBezTo>
                    <a:pt x="297096" y="462758"/>
                    <a:pt x="286387" y="467552"/>
                    <a:pt x="278636" y="475304"/>
                  </a:cubicBezTo>
                  <a:lnTo>
                    <a:pt x="266090" y="505592"/>
                  </a:lnTo>
                  <a:lnTo>
                    <a:pt x="278636" y="535880"/>
                  </a:lnTo>
                  <a:cubicBezTo>
                    <a:pt x="286387" y="543631"/>
                    <a:pt x="297096" y="548425"/>
                    <a:pt x="308924" y="548425"/>
                  </a:cubicBezTo>
                  <a:lnTo>
                    <a:pt x="1117514" y="548426"/>
                  </a:lnTo>
                  <a:cubicBezTo>
                    <a:pt x="1141171" y="548426"/>
                    <a:pt x="1160348" y="529249"/>
                    <a:pt x="1160348" y="505592"/>
                  </a:cubicBezTo>
                  <a:lnTo>
                    <a:pt x="1160349" y="505592"/>
                  </a:lnTo>
                  <a:cubicBezTo>
                    <a:pt x="1160349" y="481935"/>
                    <a:pt x="1141172" y="462758"/>
                    <a:pt x="1117515" y="462758"/>
                  </a:cubicBezTo>
                  <a:close/>
                  <a:moveTo>
                    <a:pt x="0" y="0"/>
                  </a:moveTo>
                  <a:lnTo>
                    <a:pt x="1426438" y="0"/>
                  </a:lnTo>
                  <a:lnTo>
                    <a:pt x="1426438" y="2043279"/>
                  </a:lnTo>
                  <a:lnTo>
                    <a:pt x="0" y="20432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래프아이콘"/>
          <p:cNvGrpSpPr/>
          <p:nvPr userDrawn="1"/>
        </p:nvGrpSpPr>
        <p:grpSpPr>
          <a:xfrm>
            <a:off x="160861" y="2812039"/>
            <a:ext cx="360000" cy="360000"/>
            <a:chOff x="3844340" y="757619"/>
            <a:chExt cx="4366333" cy="4366333"/>
          </a:xfrm>
        </p:grpSpPr>
        <p:sp>
          <p:nvSpPr>
            <p:cNvPr id="55" name="타원 54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164295" y="2313628"/>
            <a:ext cx="360000" cy="360000"/>
            <a:chOff x="161827" y="2300996"/>
            <a:chExt cx="360000" cy="360000"/>
          </a:xfrm>
        </p:grpSpPr>
        <p:sp>
          <p:nvSpPr>
            <p:cNvPr id="63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레퍼런스아이콘"/>
          <p:cNvGrpSpPr/>
          <p:nvPr userDrawn="1"/>
        </p:nvGrpSpPr>
        <p:grpSpPr>
          <a:xfrm>
            <a:off x="164295" y="3310451"/>
            <a:ext cx="360000" cy="360000"/>
            <a:chOff x="1109355" y="4809292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 userDrawn="1"/>
        </p:nvGrpSpPr>
        <p:grpSpPr>
          <a:xfrm>
            <a:off x="170222" y="3819222"/>
            <a:ext cx="360000" cy="360000"/>
            <a:chOff x="161827" y="2300996"/>
            <a:chExt cx="360000" cy="360000"/>
          </a:xfrm>
        </p:grpSpPr>
        <p:sp>
          <p:nvSpPr>
            <p:cNvPr id="70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래프아이콘"/>
          <p:cNvGrpSpPr/>
          <p:nvPr userDrawn="1"/>
        </p:nvGrpSpPr>
        <p:grpSpPr>
          <a:xfrm>
            <a:off x="160861" y="4327994"/>
            <a:ext cx="360000" cy="360000"/>
            <a:chOff x="3844340" y="757619"/>
            <a:chExt cx="4366333" cy="4366333"/>
          </a:xfrm>
        </p:grpSpPr>
        <p:sp>
          <p:nvSpPr>
            <p:cNvPr id="73" name="타원 72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레퍼런스아이콘"/>
          <p:cNvGrpSpPr/>
          <p:nvPr userDrawn="1"/>
        </p:nvGrpSpPr>
        <p:grpSpPr>
          <a:xfrm>
            <a:off x="170222" y="4875885"/>
            <a:ext cx="360000" cy="360000"/>
            <a:chOff x="1109355" y="4809292"/>
            <a:chExt cx="360000" cy="360000"/>
          </a:xfrm>
        </p:grpSpPr>
        <p:sp>
          <p:nvSpPr>
            <p:cNvPr id="78" name="타원 77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14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5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"/>
          <a:stretch>
            <a:fillRect/>
          </a:stretch>
        </p:blipFill>
        <p:spPr>
          <a:xfrm>
            <a:off x="3549771" y="941277"/>
            <a:ext cx="5092461" cy="2901093"/>
          </a:xfrm>
          <a:custGeom>
            <a:avLst/>
            <a:gdLst>
              <a:gd name="connsiteX0" fmla="*/ 190428 w 5092461"/>
              <a:gd name="connsiteY0" fmla="*/ 0 h 2901093"/>
              <a:gd name="connsiteX1" fmla="*/ 4902033 w 5092461"/>
              <a:gd name="connsiteY1" fmla="*/ 0 h 2901093"/>
              <a:gd name="connsiteX2" fmla="*/ 5092461 w 5092461"/>
              <a:gd name="connsiteY2" fmla="*/ 190428 h 2901093"/>
              <a:gd name="connsiteX3" fmla="*/ 5092461 w 5092461"/>
              <a:gd name="connsiteY3" fmla="*/ 2901093 h 2901093"/>
              <a:gd name="connsiteX4" fmla="*/ 0 w 5092461"/>
              <a:gd name="connsiteY4" fmla="*/ 2901093 h 2901093"/>
              <a:gd name="connsiteX5" fmla="*/ 0 w 5092461"/>
              <a:gd name="connsiteY5" fmla="*/ 190428 h 2901093"/>
              <a:gd name="connsiteX6" fmla="*/ 190428 w 5092461"/>
              <a:gd name="connsiteY6" fmla="*/ 0 h 290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2461" h="2901093">
                <a:moveTo>
                  <a:pt x="190428" y="0"/>
                </a:moveTo>
                <a:lnTo>
                  <a:pt x="4902033" y="0"/>
                </a:lnTo>
                <a:cubicBezTo>
                  <a:pt x="5007203" y="0"/>
                  <a:pt x="5092461" y="85258"/>
                  <a:pt x="5092461" y="190428"/>
                </a:cubicBezTo>
                <a:lnTo>
                  <a:pt x="5092461" y="2901093"/>
                </a:lnTo>
                <a:lnTo>
                  <a:pt x="0" y="2901093"/>
                </a:lnTo>
                <a:lnTo>
                  <a:pt x="0" y="190428"/>
                </a:lnTo>
                <a:cubicBezTo>
                  <a:pt x="0" y="85258"/>
                  <a:pt x="85258" y="0"/>
                  <a:pt x="190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2" name="사각형: 둥근 위쪽 모서리 221"/>
          <p:cNvSpPr/>
          <p:nvPr/>
        </p:nvSpPr>
        <p:spPr>
          <a:xfrm rot="10800000">
            <a:off x="3549769" y="3842370"/>
            <a:ext cx="5092461" cy="2074354"/>
          </a:xfrm>
          <a:prstGeom prst="round2SameRect">
            <a:avLst>
              <a:gd name="adj1" fmla="val 11612"/>
              <a:gd name="adj2" fmla="val 0"/>
            </a:avLst>
          </a:prstGeom>
          <a:solidFill>
            <a:srgbClr val="263238"/>
          </a:solidFill>
          <a:ln w="793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350240" y="422779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니집</a:t>
            </a:r>
            <a:r>
              <a:rPr lang="ko-KR" altLang="en-US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내집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13850" y="4652711"/>
            <a:ext cx="13756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팀장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서광일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팀원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김기덕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이현송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정영철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조용태 </a:t>
            </a:r>
            <a:endParaRPr lang="en-US" altLang="ko-KR" sz="1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8053040" y="3401613"/>
            <a:ext cx="864339" cy="831273"/>
            <a:chOff x="7982357" y="3635633"/>
            <a:chExt cx="864339" cy="831273"/>
          </a:xfrm>
        </p:grpSpPr>
        <p:sp>
          <p:nvSpPr>
            <p:cNvPr id="225" name="타원 224"/>
            <p:cNvSpPr/>
            <p:nvPr/>
          </p:nvSpPr>
          <p:spPr>
            <a:xfrm>
              <a:off x="7995118" y="3635633"/>
              <a:ext cx="831273" cy="831273"/>
            </a:xfrm>
            <a:prstGeom prst="ellipse">
              <a:avLst/>
            </a:prstGeom>
            <a:solidFill>
              <a:srgbClr val="B71C1C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982357" y="3896697"/>
              <a:ext cx="86433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dirty="0" smtClean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rPr>
                <a:t>No.1</a:t>
              </a:r>
              <a:endParaRPr lang="en-US" altLang="ko-KR" sz="2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48019" y="2921169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							   &gt;</a:t>
            </a:r>
            <a:endParaRPr lang="ko-KR" altLang="en-US" sz="48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3" name="사각형: 둥근 위쪽 모서리 112"/>
          <p:cNvSpPr/>
          <p:nvPr/>
        </p:nvSpPr>
        <p:spPr>
          <a:xfrm>
            <a:off x="3557608" y="941277"/>
            <a:ext cx="5092461" cy="2901093"/>
          </a:xfrm>
          <a:prstGeom prst="round2SameRect">
            <a:avLst>
              <a:gd name="adj1" fmla="val 6564"/>
              <a:gd name="adj2" fmla="val 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804615" y="2235839"/>
            <a:ext cx="440216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4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BIG DATA project</a:t>
            </a:r>
            <a:endParaRPr lang="en-US" altLang="ko-KR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" y="159487"/>
            <a:ext cx="12191999" cy="47751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B5D92C34-12B0-4910-813E-C51420A18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07452"/>
              </p:ext>
            </p:extLst>
          </p:nvPr>
        </p:nvGraphicFramePr>
        <p:xfrm>
          <a:off x="2201049" y="2234242"/>
          <a:ext cx="3733925" cy="404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295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644630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550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메인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493987">
                <a:tc>
                  <a:txBody>
                    <a:bodyPr/>
                    <a:lstStyle/>
                    <a:p>
                      <a:pPr lvl="0" algn="dist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메인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① 사용자가 찾고자 하는 구를 선택하여 검색 결과 화면으로 이동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FC3E44E-C32A-4168-A9B0-CC03E623459E}"/>
              </a:ext>
            </a:extLst>
          </p:cNvPr>
          <p:cNvGrpSpPr/>
          <p:nvPr/>
        </p:nvGrpSpPr>
        <p:grpSpPr>
          <a:xfrm>
            <a:off x="6021238" y="1431732"/>
            <a:ext cx="5959040" cy="4968815"/>
            <a:chOff x="4710683" y="1027906"/>
            <a:chExt cx="6768752" cy="54006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9934C2A1-5164-4B82-9E83-F587F4000FF5}"/>
                </a:ext>
              </a:extLst>
            </p:cNvPr>
            <p:cNvGrpSpPr/>
            <p:nvPr/>
          </p:nvGrpSpPr>
          <p:grpSpPr>
            <a:xfrm>
              <a:off x="4710683" y="1027906"/>
              <a:ext cx="6768752" cy="5400600"/>
              <a:chOff x="4460162" y="1002327"/>
              <a:chExt cx="6768752" cy="540060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xmlns="" id="{F9C96E00-6538-4E51-9346-093B22231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66920" y="2662840"/>
                <a:ext cx="742950" cy="8382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2E46F01-9EEA-4DFD-933D-57019281E9E4}"/>
                  </a:ext>
                </a:extLst>
              </p:cNvPr>
              <p:cNvSpPr/>
              <p:nvPr/>
            </p:nvSpPr>
            <p:spPr>
              <a:xfrm>
                <a:off x="4460162" y="1002327"/>
                <a:ext cx="6768752" cy="540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7F11B89-08E1-4C08-9122-4F6E251B6E0B}"/>
                  </a:ext>
                </a:extLst>
              </p:cNvPr>
              <p:cNvSpPr/>
              <p:nvPr/>
            </p:nvSpPr>
            <p:spPr>
              <a:xfrm>
                <a:off x="4460162" y="1077483"/>
                <a:ext cx="6768752" cy="3632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F8AC6F6C-9BB8-4ADF-8C66-DB8EF3A47A13}"/>
                  </a:ext>
                </a:extLst>
              </p:cNvPr>
              <p:cNvSpPr txBox="1"/>
              <p:nvPr/>
            </p:nvSpPr>
            <p:spPr>
              <a:xfrm>
                <a:off x="7209870" y="2789553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/>
                  <a:t>니집내집</a:t>
                </a:r>
                <a:endParaRPr lang="ko-KR" altLang="en-US" dirty="0"/>
              </a:p>
            </p:txBody>
          </p:sp>
          <p:sp>
            <p:nvSpPr>
              <p:cNvPr id="22" name="사각형: 둥근 모서리 10">
                <a:extLst>
                  <a:ext uri="{FF2B5EF4-FFF2-40B4-BE49-F238E27FC236}">
                    <a16:creationId xmlns:a16="http://schemas.microsoft.com/office/drawing/2014/main" xmlns="" id="{CA677AD4-8A60-41A3-883D-8448D1F28D9A}"/>
                  </a:ext>
                </a:extLst>
              </p:cNvPr>
              <p:cNvSpPr/>
              <p:nvPr/>
            </p:nvSpPr>
            <p:spPr>
              <a:xfrm>
                <a:off x="6042544" y="3687932"/>
                <a:ext cx="1792117" cy="37612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부산광역시</a:t>
                </a:r>
              </a:p>
            </p:txBody>
          </p:sp>
          <p:sp>
            <p:nvSpPr>
              <p:cNvPr id="23" name="화살표: 왼쪽 15">
                <a:extLst>
                  <a:ext uri="{FF2B5EF4-FFF2-40B4-BE49-F238E27FC236}">
                    <a16:creationId xmlns:a16="http://schemas.microsoft.com/office/drawing/2014/main" xmlns="" id="{1361AE77-9A43-4F3C-A390-8FD2530F92DF}"/>
                  </a:ext>
                </a:extLst>
              </p:cNvPr>
              <p:cNvSpPr/>
              <p:nvPr/>
            </p:nvSpPr>
            <p:spPr>
              <a:xfrm>
                <a:off x="4546426" y="1190217"/>
                <a:ext cx="250521" cy="13778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왼쪽 16">
                <a:extLst>
                  <a:ext uri="{FF2B5EF4-FFF2-40B4-BE49-F238E27FC236}">
                    <a16:creationId xmlns:a16="http://schemas.microsoft.com/office/drawing/2014/main" xmlns="" id="{05A78E7E-104E-470B-985B-0FE67B8E61C4}"/>
                  </a:ext>
                </a:extLst>
              </p:cNvPr>
              <p:cNvSpPr/>
              <p:nvPr/>
            </p:nvSpPr>
            <p:spPr>
              <a:xfrm>
                <a:off x="4896781" y="1202499"/>
                <a:ext cx="250521" cy="137786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:a16="http://schemas.microsoft.com/office/drawing/2014/main" xmlns="" id="{FA8D16DC-EF34-4B77-89EE-A4DF3B29C63A}"/>
                  </a:ext>
                </a:extLst>
              </p:cNvPr>
              <p:cNvSpPr/>
              <p:nvPr/>
            </p:nvSpPr>
            <p:spPr>
              <a:xfrm>
                <a:off x="5248405" y="1102657"/>
                <a:ext cx="5899759" cy="3005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www.yourhomemyhome.co.kr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xmlns="" id="{4A0339D0-E4CE-435D-B92B-0D337655A1C4}"/>
                  </a:ext>
                </a:extLst>
              </p:cNvPr>
              <p:cNvGrpSpPr/>
              <p:nvPr/>
            </p:nvGrpSpPr>
            <p:grpSpPr>
              <a:xfrm>
                <a:off x="8035446" y="3685305"/>
                <a:ext cx="1880993" cy="378756"/>
                <a:chOff x="5235879" y="3457184"/>
                <a:chExt cx="1630472" cy="428860"/>
              </a:xfrm>
            </p:grpSpPr>
            <p:sp>
              <p:nvSpPr>
                <p:cNvPr id="27" name="사각형: 둥근 모서리 20">
                  <a:extLst>
                    <a:ext uri="{FF2B5EF4-FFF2-40B4-BE49-F238E27FC236}">
                      <a16:creationId xmlns:a16="http://schemas.microsoft.com/office/drawing/2014/main" xmlns="" id="{7A952001-BD59-4A2F-BA2C-7BD2CCDA9BC8}"/>
                    </a:ext>
                  </a:extLst>
                </p:cNvPr>
                <p:cNvSpPr/>
                <p:nvPr/>
              </p:nvSpPr>
              <p:spPr>
                <a:xfrm>
                  <a:off x="5235879" y="3460159"/>
                  <a:ext cx="1630471" cy="42588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구</a:t>
                  </a:r>
                </a:p>
              </p:txBody>
            </p:sp>
            <p:sp>
              <p:nvSpPr>
                <p:cNvPr id="28" name="사각형: 둥근 모서리 21">
                  <a:extLst>
                    <a:ext uri="{FF2B5EF4-FFF2-40B4-BE49-F238E27FC236}">
                      <a16:creationId xmlns:a16="http://schemas.microsoft.com/office/drawing/2014/main" xmlns="" id="{EA22321C-3EA1-4565-9427-CE0B820E64D5}"/>
                    </a:ext>
                  </a:extLst>
                </p:cNvPr>
                <p:cNvSpPr/>
                <p:nvPr/>
              </p:nvSpPr>
              <p:spPr>
                <a:xfrm>
                  <a:off x="6552731" y="3457184"/>
                  <a:ext cx="313620" cy="42886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이등변 삼각형 28">
                  <a:extLst>
                    <a:ext uri="{FF2B5EF4-FFF2-40B4-BE49-F238E27FC236}">
                      <a16:creationId xmlns:a16="http://schemas.microsoft.com/office/drawing/2014/main" xmlns="" id="{929D392A-66CF-4472-BBB4-50CC9E22F2C8}"/>
                    </a:ext>
                  </a:extLst>
                </p:cNvPr>
                <p:cNvSpPr/>
                <p:nvPr/>
              </p:nvSpPr>
              <p:spPr>
                <a:xfrm rot="10800000">
                  <a:off x="6641956" y="3626558"/>
                  <a:ext cx="145266" cy="1396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28C2512-2F8F-4C19-95F8-1AA7A644E1D2}"/>
                </a:ext>
              </a:extLst>
            </p:cNvPr>
            <p:cNvSpPr txBox="1"/>
            <p:nvPr/>
          </p:nvSpPr>
          <p:spPr>
            <a:xfrm>
              <a:off x="9908087" y="306848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84D6F16-0BF2-43A6-85E2-2DBB6605C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3259"/>
              </p:ext>
            </p:extLst>
          </p:nvPr>
        </p:nvGraphicFramePr>
        <p:xfrm>
          <a:off x="2274898" y="2168079"/>
          <a:ext cx="3211955" cy="4230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311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278644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6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571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① 사용자가 찾고자 하는 구를 선택하여 또다른 검색 결과 화면으로 이동 가능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② 선택한 구의 아파트 검색 결과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실 거래가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예측 매매가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차이 등을 표로 확인할 수 있음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5C5F2B1-1BA9-4A49-A9C8-7A7E6BEBE87D}"/>
              </a:ext>
            </a:extLst>
          </p:cNvPr>
          <p:cNvGrpSpPr/>
          <p:nvPr/>
        </p:nvGrpSpPr>
        <p:grpSpPr>
          <a:xfrm>
            <a:off x="5531495" y="1296311"/>
            <a:ext cx="6448783" cy="5296618"/>
            <a:chOff x="4676062" y="1012963"/>
            <a:chExt cx="6768752" cy="54006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3900735-E798-4A36-865E-7961744F6FF8}"/>
                </a:ext>
              </a:extLst>
            </p:cNvPr>
            <p:cNvGrpSpPr/>
            <p:nvPr/>
          </p:nvGrpSpPr>
          <p:grpSpPr>
            <a:xfrm>
              <a:off x="4676062" y="1012963"/>
              <a:ext cx="6768752" cy="5400600"/>
              <a:chOff x="4460162" y="1002327"/>
              <a:chExt cx="6768752" cy="54006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2E46F01-9EEA-4DFD-933D-57019281E9E4}"/>
                  </a:ext>
                </a:extLst>
              </p:cNvPr>
              <p:cNvSpPr/>
              <p:nvPr/>
            </p:nvSpPr>
            <p:spPr>
              <a:xfrm>
                <a:off x="4460162" y="1002327"/>
                <a:ext cx="6768752" cy="540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7F11B89-08E1-4C08-9122-4F6E251B6E0B}"/>
                  </a:ext>
                </a:extLst>
              </p:cNvPr>
              <p:cNvSpPr/>
              <p:nvPr/>
            </p:nvSpPr>
            <p:spPr>
              <a:xfrm>
                <a:off x="4460162" y="1077483"/>
                <a:ext cx="6768752" cy="3632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xmlns="" id="{8E450420-18FA-4482-9F00-51345D5E853D}"/>
                  </a:ext>
                </a:extLst>
              </p:cNvPr>
              <p:cNvGrpSpPr/>
              <p:nvPr/>
            </p:nvGrpSpPr>
            <p:grpSpPr>
              <a:xfrm>
                <a:off x="4546426" y="1515893"/>
                <a:ext cx="1991882" cy="663880"/>
                <a:chOff x="6466920" y="2662840"/>
                <a:chExt cx="2568732" cy="8382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xmlns="" id="{F9C96E00-6538-4E51-9346-093B22231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66920" y="2662840"/>
                  <a:ext cx="742950" cy="8382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F8AC6F6C-9BB8-4ADF-8C66-DB8EF3A47A13}"/>
                    </a:ext>
                  </a:extLst>
                </p:cNvPr>
                <p:cNvSpPr txBox="1"/>
                <p:nvPr/>
              </p:nvSpPr>
              <p:spPr>
                <a:xfrm>
                  <a:off x="7209871" y="2789554"/>
                  <a:ext cx="1825781" cy="582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err="1"/>
                    <a:t>니집내집</a:t>
                  </a:r>
                  <a:endParaRPr lang="ko-KR" altLang="en-US" sz="1400" dirty="0"/>
                </a:p>
              </p:txBody>
            </p:sp>
          </p:grpSp>
          <p:sp>
            <p:nvSpPr>
              <p:cNvPr id="22" name="사각형: 둥근 모서리 10">
                <a:extLst>
                  <a:ext uri="{FF2B5EF4-FFF2-40B4-BE49-F238E27FC236}">
                    <a16:creationId xmlns:a16="http://schemas.microsoft.com/office/drawing/2014/main" xmlns="" id="{CA677AD4-8A60-41A3-883D-8448D1F28D9A}"/>
                  </a:ext>
                </a:extLst>
              </p:cNvPr>
              <p:cNvSpPr/>
              <p:nvPr/>
            </p:nvSpPr>
            <p:spPr>
              <a:xfrm>
                <a:off x="6570334" y="2245166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부산광역시 남구 아파트 검색 결과 </a:t>
                </a:r>
              </a:p>
            </p:txBody>
          </p:sp>
          <p:sp>
            <p:nvSpPr>
              <p:cNvPr id="23" name="화살표: 왼쪽 15">
                <a:extLst>
                  <a:ext uri="{FF2B5EF4-FFF2-40B4-BE49-F238E27FC236}">
                    <a16:creationId xmlns:a16="http://schemas.microsoft.com/office/drawing/2014/main" xmlns="" id="{1361AE77-9A43-4F3C-A390-8FD2530F92DF}"/>
                  </a:ext>
                </a:extLst>
              </p:cNvPr>
              <p:cNvSpPr/>
              <p:nvPr/>
            </p:nvSpPr>
            <p:spPr>
              <a:xfrm>
                <a:off x="4546426" y="1190217"/>
                <a:ext cx="250521" cy="13778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왼쪽 16">
                <a:extLst>
                  <a:ext uri="{FF2B5EF4-FFF2-40B4-BE49-F238E27FC236}">
                    <a16:creationId xmlns:a16="http://schemas.microsoft.com/office/drawing/2014/main" xmlns="" id="{05A78E7E-104E-470B-985B-0FE67B8E61C4}"/>
                  </a:ext>
                </a:extLst>
              </p:cNvPr>
              <p:cNvSpPr/>
              <p:nvPr/>
            </p:nvSpPr>
            <p:spPr>
              <a:xfrm>
                <a:off x="4896781" y="1202499"/>
                <a:ext cx="250521" cy="137786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:a16="http://schemas.microsoft.com/office/drawing/2014/main" xmlns="" id="{FA8D16DC-EF34-4B77-89EE-A4DF3B29C63A}"/>
                  </a:ext>
                </a:extLst>
              </p:cNvPr>
              <p:cNvSpPr/>
              <p:nvPr/>
            </p:nvSpPr>
            <p:spPr>
              <a:xfrm>
                <a:off x="5248405" y="1102657"/>
                <a:ext cx="5899759" cy="3005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www.yourhomemyhome.co.kr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A074FC1B-CF3A-4A43-99E1-BDB0970DA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9386" y="2644856"/>
                <a:ext cx="5735398" cy="2379602"/>
              </a:xfrm>
              <a:prstGeom prst="rect">
                <a:avLst/>
              </a:prstGeom>
            </p:spPr>
          </p:pic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xmlns="" id="{89C88304-7187-4FF8-A9C4-F454DD769794}"/>
                  </a:ext>
                </a:extLst>
              </p:cNvPr>
              <p:cNvGrpSpPr/>
              <p:nvPr/>
            </p:nvGrpSpPr>
            <p:grpSpPr>
              <a:xfrm>
                <a:off x="7230653" y="1737619"/>
                <a:ext cx="3528945" cy="349673"/>
                <a:chOff x="5942336" y="3685305"/>
                <a:chExt cx="3752589" cy="378756"/>
              </a:xfrm>
            </p:grpSpPr>
            <p:sp>
              <p:nvSpPr>
                <p:cNvPr id="34" name="사각형: 둥근 모서리 27">
                  <a:extLst>
                    <a:ext uri="{FF2B5EF4-FFF2-40B4-BE49-F238E27FC236}">
                      <a16:creationId xmlns:a16="http://schemas.microsoft.com/office/drawing/2014/main" xmlns="" id="{B3B5B9A0-C4F9-4E9A-802C-9ACF261F2838}"/>
                    </a:ext>
                  </a:extLst>
                </p:cNvPr>
                <p:cNvSpPr/>
                <p:nvPr/>
              </p:nvSpPr>
              <p:spPr>
                <a:xfrm>
                  <a:off x="5942336" y="3687932"/>
                  <a:ext cx="1792117" cy="37612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부산광역시</a:t>
                  </a: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9B58A8F2-F876-403C-8667-8CFE6FB2F67A}"/>
                    </a:ext>
                  </a:extLst>
                </p:cNvPr>
                <p:cNvGrpSpPr/>
                <p:nvPr/>
              </p:nvGrpSpPr>
              <p:grpSpPr>
                <a:xfrm>
                  <a:off x="7811638" y="3685305"/>
                  <a:ext cx="1883287" cy="378756"/>
                  <a:chOff x="5128739" y="3457184"/>
                  <a:chExt cx="1632460" cy="428860"/>
                </a:xfrm>
              </p:grpSpPr>
              <p:sp>
                <p:nvSpPr>
                  <p:cNvPr id="36" name="사각형: 둥근 모서리 29">
                    <a:extLst>
                      <a:ext uri="{FF2B5EF4-FFF2-40B4-BE49-F238E27FC236}">
                        <a16:creationId xmlns:a16="http://schemas.microsoft.com/office/drawing/2014/main" xmlns="" id="{40C13771-9144-46BD-977C-E2262DA2C7EC}"/>
                      </a:ext>
                    </a:extLst>
                  </p:cNvPr>
                  <p:cNvSpPr/>
                  <p:nvPr/>
                </p:nvSpPr>
                <p:spPr>
                  <a:xfrm>
                    <a:off x="5128739" y="3460159"/>
                    <a:ext cx="1630471" cy="4258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>
                        <a:solidFill>
                          <a:schemeClr val="tx1"/>
                        </a:solidFill>
                      </a:rPr>
                      <a:t>남구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사각형: 둥근 모서리 30">
                    <a:extLst>
                      <a:ext uri="{FF2B5EF4-FFF2-40B4-BE49-F238E27FC236}">
                        <a16:creationId xmlns:a16="http://schemas.microsoft.com/office/drawing/2014/main" xmlns="" id="{E7B6C68D-AC64-4EB5-9565-BBF5D8E16BE8}"/>
                      </a:ext>
                    </a:extLst>
                  </p:cNvPr>
                  <p:cNvSpPr/>
                  <p:nvPr/>
                </p:nvSpPr>
                <p:spPr>
                  <a:xfrm>
                    <a:off x="6447579" y="3457184"/>
                    <a:ext cx="313620" cy="42886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이등변 삼각형 37">
                    <a:extLst>
                      <a:ext uri="{FF2B5EF4-FFF2-40B4-BE49-F238E27FC236}">
                        <a16:creationId xmlns:a16="http://schemas.microsoft.com/office/drawing/2014/main" xmlns="" id="{BDE3629D-E35E-40C8-A98A-BEF5075B19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530520" y="3626876"/>
                    <a:ext cx="161720" cy="14330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6AFBA29-AB38-44A2-BC29-32FEB59B97DB}"/>
                  </a:ext>
                </a:extLst>
              </p:cNvPr>
              <p:cNvSpPr/>
              <p:nvPr/>
            </p:nvSpPr>
            <p:spPr>
              <a:xfrm>
                <a:off x="11047956" y="1465911"/>
                <a:ext cx="180958" cy="4937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1647C3B-8825-4361-BE40-DDCFE008D7A0}"/>
                  </a:ext>
                </a:extLst>
              </p:cNvPr>
              <p:cNvSpPr/>
              <p:nvPr/>
            </p:nvSpPr>
            <p:spPr>
              <a:xfrm>
                <a:off x="11045797" y="1465910"/>
                <a:ext cx="183117" cy="14025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35">
                <a:extLst>
                  <a:ext uri="{FF2B5EF4-FFF2-40B4-BE49-F238E27FC236}">
                    <a16:creationId xmlns:a16="http://schemas.microsoft.com/office/drawing/2014/main" xmlns="" id="{37DE60F7-F77A-493E-B816-246022D6C505}"/>
                  </a:ext>
                </a:extLst>
              </p:cNvPr>
              <p:cNvSpPr/>
              <p:nvPr/>
            </p:nvSpPr>
            <p:spPr>
              <a:xfrm>
                <a:off x="6175537" y="5149499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매매가 추이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77142833-0FAA-4D33-B8B4-2DA4591D6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44894" y="2261039"/>
                <a:ext cx="295086" cy="34004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A6710D55-EBFC-4B66-9F14-52A1C7627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4228" y="5162025"/>
                <a:ext cx="295086" cy="340042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xmlns="" id="{9493959F-6BA7-4BD4-9D1D-E75DABCE3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781" y="5525628"/>
                <a:ext cx="6026289" cy="877299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BBC55C0-F7D2-40E8-907D-87F692584B6A}"/>
                </a:ext>
              </a:extLst>
            </p:cNvPr>
            <p:cNvSpPr txBox="1"/>
            <p:nvPr/>
          </p:nvSpPr>
          <p:spPr>
            <a:xfrm>
              <a:off x="10667516" y="126354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15AB74B-B55D-4575-A21B-0B464ED34E2A}"/>
                </a:ext>
              </a:extLst>
            </p:cNvPr>
            <p:cNvSpPr txBox="1"/>
            <p:nvPr/>
          </p:nvSpPr>
          <p:spPr>
            <a:xfrm>
              <a:off x="5958854" y="2097928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2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(3/4)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792416F2-EBC0-4847-8109-D68CA803C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5708"/>
              </p:ext>
            </p:extLst>
          </p:nvPr>
        </p:nvGraphicFramePr>
        <p:xfrm>
          <a:off x="2186496" y="2039703"/>
          <a:ext cx="3506539" cy="4052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910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487629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63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42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③ 해당 구의 매매가 추이를 그래프로 확인할 수 있음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④ 해당 지역의 주요 기사 키워드를 확인할 수 있음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7DF1270-26A9-4E77-9A61-9D230AAF388C}"/>
              </a:ext>
            </a:extLst>
          </p:cNvPr>
          <p:cNvGrpSpPr/>
          <p:nvPr/>
        </p:nvGrpSpPr>
        <p:grpSpPr>
          <a:xfrm>
            <a:off x="5917505" y="1477661"/>
            <a:ext cx="6201847" cy="4981578"/>
            <a:chOff x="4676062" y="1012963"/>
            <a:chExt cx="6768752" cy="5400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2E46F01-9EEA-4DFD-933D-57019281E9E4}"/>
                </a:ext>
              </a:extLst>
            </p:cNvPr>
            <p:cNvSpPr/>
            <p:nvPr/>
          </p:nvSpPr>
          <p:spPr>
            <a:xfrm>
              <a:off x="4676062" y="1012963"/>
              <a:ext cx="6768752" cy="540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F11B89-08E1-4C08-9122-4F6E251B6E0B}"/>
                </a:ext>
              </a:extLst>
            </p:cNvPr>
            <p:cNvSpPr/>
            <p:nvPr/>
          </p:nvSpPr>
          <p:spPr>
            <a:xfrm>
              <a:off x="4676062" y="1088119"/>
              <a:ext cx="6768752" cy="363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왼쪽 15">
              <a:extLst>
                <a:ext uri="{FF2B5EF4-FFF2-40B4-BE49-F238E27FC236}">
                  <a16:creationId xmlns:a16="http://schemas.microsoft.com/office/drawing/2014/main" xmlns="" id="{1361AE77-9A43-4F3C-A390-8FD2530F92DF}"/>
                </a:ext>
              </a:extLst>
            </p:cNvPr>
            <p:cNvSpPr/>
            <p:nvPr/>
          </p:nvSpPr>
          <p:spPr>
            <a:xfrm>
              <a:off x="4762326" y="1200853"/>
              <a:ext cx="250521" cy="13778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6">
              <a:extLst>
                <a:ext uri="{FF2B5EF4-FFF2-40B4-BE49-F238E27FC236}">
                  <a16:creationId xmlns:a16="http://schemas.microsoft.com/office/drawing/2014/main" xmlns="" id="{05A78E7E-104E-470B-985B-0FE67B8E61C4}"/>
                </a:ext>
              </a:extLst>
            </p:cNvPr>
            <p:cNvSpPr/>
            <p:nvPr/>
          </p:nvSpPr>
          <p:spPr>
            <a:xfrm>
              <a:off x="5112681" y="1213135"/>
              <a:ext cx="250521" cy="13778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xmlns="" id="{FA8D16DC-EF34-4B77-89EE-A4DF3B29C63A}"/>
                </a:ext>
              </a:extLst>
            </p:cNvPr>
            <p:cNvSpPr/>
            <p:nvPr/>
          </p:nvSpPr>
          <p:spPr>
            <a:xfrm>
              <a:off x="5464305" y="1113293"/>
              <a:ext cx="5899759" cy="3005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www.yourhomemyhome.co.kr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6AFBA29-AB38-44A2-BC29-32FEB59B97DB}"/>
                </a:ext>
              </a:extLst>
            </p:cNvPr>
            <p:cNvSpPr/>
            <p:nvPr/>
          </p:nvSpPr>
          <p:spPr>
            <a:xfrm>
              <a:off x="11263856" y="1476547"/>
              <a:ext cx="180958" cy="493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11647C3B-8825-4361-BE40-DDCFE008D7A0}"/>
                </a:ext>
              </a:extLst>
            </p:cNvPr>
            <p:cNvSpPr/>
            <p:nvPr/>
          </p:nvSpPr>
          <p:spPr>
            <a:xfrm>
              <a:off x="11259261" y="2917426"/>
              <a:ext cx="183117" cy="1402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4FC83BFB-E66D-4F03-85B9-584082057DBC}"/>
                </a:ext>
              </a:extLst>
            </p:cNvPr>
            <p:cNvGrpSpPr/>
            <p:nvPr/>
          </p:nvGrpSpPr>
          <p:grpSpPr>
            <a:xfrm>
              <a:off x="6472892" y="1622281"/>
              <a:ext cx="3410547" cy="376129"/>
              <a:chOff x="6530203" y="5160135"/>
              <a:chExt cx="3410547" cy="376129"/>
            </a:xfrm>
          </p:grpSpPr>
          <p:sp>
            <p:nvSpPr>
              <p:cNvPr id="31" name="사각형: 둥근 모서리 35">
                <a:extLst>
                  <a:ext uri="{FF2B5EF4-FFF2-40B4-BE49-F238E27FC236}">
                    <a16:creationId xmlns:a16="http://schemas.microsoft.com/office/drawing/2014/main" xmlns="" id="{37DE60F7-F77A-493E-B816-246022D6C505}"/>
                  </a:ext>
                </a:extLst>
              </p:cNvPr>
              <p:cNvSpPr/>
              <p:nvPr/>
            </p:nvSpPr>
            <p:spPr>
              <a:xfrm>
                <a:off x="6530203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매매가 추이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A6710D55-EBFC-4B66-9F14-52A1C7627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8130" y="5175513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D8C359EF-A8B2-41B2-89FB-D81B9BB8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274" y="1986477"/>
              <a:ext cx="6150250" cy="1821435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71211CD9-9DA6-4554-9FA1-E3E23DAA324F}"/>
                </a:ext>
              </a:extLst>
            </p:cNvPr>
            <p:cNvGrpSpPr/>
            <p:nvPr/>
          </p:nvGrpSpPr>
          <p:grpSpPr>
            <a:xfrm>
              <a:off x="6518002" y="3875879"/>
              <a:ext cx="3410547" cy="376129"/>
              <a:chOff x="6391437" y="5160135"/>
              <a:chExt cx="3410547" cy="376129"/>
            </a:xfrm>
          </p:grpSpPr>
          <p:sp>
            <p:nvSpPr>
              <p:cNvPr id="29" name="사각형: 둥근 모서리 34">
                <a:extLst>
                  <a:ext uri="{FF2B5EF4-FFF2-40B4-BE49-F238E27FC236}">
                    <a16:creationId xmlns:a16="http://schemas.microsoft.com/office/drawing/2014/main" xmlns="" id="{2C796B4C-6276-4FC5-A49B-809E9DACE250}"/>
                  </a:ext>
                </a:extLst>
              </p:cNvPr>
              <p:cNvSpPr/>
              <p:nvPr/>
            </p:nvSpPr>
            <p:spPr>
              <a:xfrm>
                <a:off x="6391437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이 지역 주요 기사 키워드</a:t>
                </a: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xmlns="" id="{B5717DE6-BE19-4DDC-9244-189B9957D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879" y="5160135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39AEE51F-228F-4057-9E81-70A32FD5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8413" y="4252009"/>
              <a:ext cx="5761972" cy="188759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8D2A3B4-E4EF-4AB6-BE32-BF3A4F516369}"/>
                </a:ext>
              </a:extLst>
            </p:cNvPr>
            <p:cNvSpPr txBox="1"/>
            <p:nvPr/>
          </p:nvSpPr>
          <p:spPr>
            <a:xfrm>
              <a:off x="6573192" y="142689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A1A4C50-828A-495C-BC8D-13FEBAC5C82D}"/>
                </a:ext>
              </a:extLst>
            </p:cNvPr>
            <p:cNvSpPr txBox="1"/>
            <p:nvPr/>
          </p:nvSpPr>
          <p:spPr>
            <a:xfrm>
              <a:off x="6044373" y="366905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9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(4/4)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6CE505E9-1CF9-4B6C-BD4F-ABDACA540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82812"/>
              </p:ext>
            </p:extLst>
          </p:nvPr>
        </p:nvGraphicFramePr>
        <p:xfrm>
          <a:off x="2209743" y="2475312"/>
          <a:ext cx="3165362" cy="4048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010">
                  <a:extLst>
                    <a:ext uri="{9D8B030D-6E8A-4147-A177-3AD203B41FA5}">
                      <a16:colId xmlns:a16="http://schemas.microsoft.com/office/drawing/2014/main" xmlns="" val="1288739138"/>
                    </a:ext>
                  </a:extLst>
                </a:gridCol>
                <a:gridCol w="2245352">
                  <a:extLst>
                    <a:ext uri="{9D8B030D-6E8A-4147-A177-3AD203B41FA5}">
                      <a16:colId xmlns:a16="http://schemas.microsoft.com/office/drawing/2014/main" xmlns="" val="1884984736"/>
                    </a:ext>
                  </a:extLst>
                </a:gridCol>
              </a:tblGrid>
              <a:tr h="624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8941655"/>
                  </a:ext>
                </a:extLst>
              </a:tr>
              <a:tr h="3408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⑤ </a:t>
                      </a:r>
                      <a:r>
                        <a:rPr lang="ko-KR" altLang="en-US" sz="1600" dirty="0"/>
                        <a:t>링크를 통해 이 지역 주요 기사 키워드와 관련된 최신 뉴스로 이동 가능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94AB00F-BC22-462B-9975-B9DD82EFA975}"/>
              </a:ext>
            </a:extLst>
          </p:cNvPr>
          <p:cNvGrpSpPr/>
          <p:nvPr/>
        </p:nvGrpSpPr>
        <p:grpSpPr>
          <a:xfrm>
            <a:off x="5515097" y="1362153"/>
            <a:ext cx="6513664" cy="5241037"/>
            <a:chOff x="4676062" y="1012963"/>
            <a:chExt cx="6768752" cy="5400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2E46F01-9EEA-4DFD-933D-57019281E9E4}"/>
                </a:ext>
              </a:extLst>
            </p:cNvPr>
            <p:cNvSpPr/>
            <p:nvPr/>
          </p:nvSpPr>
          <p:spPr>
            <a:xfrm>
              <a:off x="4676062" y="1012963"/>
              <a:ext cx="6768752" cy="540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F11B89-08E1-4C08-9122-4F6E251B6E0B}"/>
                </a:ext>
              </a:extLst>
            </p:cNvPr>
            <p:cNvSpPr/>
            <p:nvPr/>
          </p:nvSpPr>
          <p:spPr>
            <a:xfrm>
              <a:off x="4676062" y="1088119"/>
              <a:ext cx="6768752" cy="363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왼쪽 15">
              <a:extLst>
                <a:ext uri="{FF2B5EF4-FFF2-40B4-BE49-F238E27FC236}">
                  <a16:creationId xmlns:a16="http://schemas.microsoft.com/office/drawing/2014/main" xmlns="" id="{1361AE77-9A43-4F3C-A390-8FD2530F92DF}"/>
                </a:ext>
              </a:extLst>
            </p:cNvPr>
            <p:cNvSpPr/>
            <p:nvPr/>
          </p:nvSpPr>
          <p:spPr>
            <a:xfrm>
              <a:off x="4762326" y="1200853"/>
              <a:ext cx="250521" cy="13778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6">
              <a:extLst>
                <a:ext uri="{FF2B5EF4-FFF2-40B4-BE49-F238E27FC236}">
                  <a16:creationId xmlns:a16="http://schemas.microsoft.com/office/drawing/2014/main" xmlns="" id="{05A78E7E-104E-470B-985B-0FE67B8E61C4}"/>
                </a:ext>
              </a:extLst>
            </p:cNvPr>
            <p:cNvSpPr/>
            <p:nvPr/>
          </p:nvSpPr>
          <p:spPr>
            <a:xfrm>
              <a:off x="5112681" y="1213135"/>
              <a:ext cx="250521" cy="13778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xmlns="" id="{FA8D16DC-EF34-4B77-89EE-A4DF3B29C63A}"/>
                </a:ext>
              </a:extLst>
            </p:cNvPr>
            <p:cNvSpPr/>
            <p:nvPr/>
          </p:nvSpPr>
          <p:spPr>
            <a:xfrm>
              <a:off x="5464305" y="1113293"/>
              <a:ext cx="5899759" cy="3005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www.yourhomemyhome.co.kr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6AFBA29-AB38-44A2-BC29-32FEB59B97DB}"/>
                </a:ext>
              </a:extLst>
            </p:cNvPr>
            <p:cNvSpPr/>
            <p:nvPr/>
          </p:nvSpPr>
          <p:spPr>
            <a:xfrm>
              <a:off x="11263856" y="1476547"/>
              <a:ext cx="180958" cy="493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11647C3B-8825-4361-BE40-DDCFE008D7A0}"/>
                </a:ext>
              </a:extLst>
            </p:cNvPr>
            <p:cNvSpPr/>
            <p:nvPr/>
          </p:nvSpPr>
          <p:spPr>
            <a:xfrm>
              <a:off x="11261697" y="5011014"/>
              <a:ext cx="183117" cy="1402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1211CD9-9DA6-4554-9FA1-E3E23DAA324F}"/>
                </a:ext>
              </a:extLst>
            </p:cNvPr>
            <p:cNvGrpSpPr/>
            <p:nvPr/>
          </p:nvGrpSpPr>
          <p:grpSpPr>
            <a:xfrm>
              <a:off x="6555580" y="1615314"/>
              <a:ext cx="3410547" cy="376129"/>
              <a:chOff x="6391437" y="5160135"/>
              <a:chExt cx="3410547" cy="376129"/>
            </a:xfrm>
          </p:grpSpPr>
          <p:sp>
            <p:nvSpPr>
              <p:cNvPr id="27" name="사각형: 둥근 모서리 34">
                <a:extLst>
                  <a:ext uri="{FF2B5EF4-FFF2-40B4-BE49-F238E27FC236}">
                    <a16:creationId xmlns:a16="http://schemas.microsoft.com/office/drawing/2014/main" xmlns="" id="{2C796B4C-6276-4FC5-A49B-809E9DACE250}"/>
                  </a:ext>
                </a:extLst>
              </p:cNvPr>
              <p:cNvSpPr/>
              <p:nvPr/>
            </p:nvSpPr>
            <p:spPr>
              <a:xfrm>
                <a:off x="6391437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이 지역 주요 기사 키워드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B5717DE6-BE19-4DDC-9244-189B9957D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879" y="5160135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39AEE51F-228F-4057-9E81-70A32FD5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452" y="2057457"/>
              <a:ext cx="5780028" cy="188759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88A63E3-E7C0-40A4-A8C3-08AD5B06A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9452" y="3945055"/>
              <a:ext cx="5780028" cy="227699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34E1810-4782-4141-B4E4-FC493DD2B769}"/>
                </a:ext>
              </a:extLst>
            </p:cNvPr>
            <p:cNvSpPr txBox="1"/>
            <p:nvPr/>
          </p:nvSpPr>
          <p:spPr>
            <a:xfrm>
              <a:off x="5987733" y="361582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31822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스케줄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60835" y="4766193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스케줄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0619"/>
              </p:ext>
            </p:extLst>
          </p:nvPr>
        </p:nvGraphicFramePr>
        <p:xfrm>
          <a:off x="2274895" y="1594121"/>
          <a:ext cx="9628481" cy="4936151"/>
        </p:xfrm>
        <a:graphic>
          <a:graphicData uri="http://schemas.openxmlformats.org/drawingml/2006/table">
            <a:tbl>
              <a:tblPr/>
              <a:tblGrid>
                <a:gridCol w="2814290"/>
                <a:gridCol w="534640"/>
                <a:gridCol w="73513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</a:tblGrid>
              <a:tr h="2239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작업내용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예상소요시간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7/31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8/9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가격영향요인 및 수집방법 탐색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측정 단위 표준화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수집 해당 기간 정하기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언제부터 언제까지 자료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참고자료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기대효과 예상조사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부산시 아파트 매매 가격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영향 요인별 데이터 담당배정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특별정의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전국단위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부산지역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데이터정제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이상치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탐색적자료분석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분석방향설계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Elastic-Net)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연관성분석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31822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스케줄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60835" y="4766193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스케줄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29499"/>
              </p:ext>
            </p:extLst>
          </p:nvPr>
        </p:nvGraphicFramePr>
        <p:xfrm>
          <a:off x="2274896" y="1594133"/>
          <a:ext cx="9620387" cy="4944239"/>
        </p:xfrm>
        <a:graphic>
          <a:graphicData uri="http://schemas.openxmlformats.org/drawingml/2006/table">
            <a:tbl>
              <a:tblPr/>
              <a:tblGrid>
                <a:gridCol w="2811924"/>
                <a:gridCol w="534190"/>
                <a:gridCol w="734513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</a:tblGrid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개발요구사항 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필요 기능 도출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필요기능 구현에 사용될 기술정보 탐색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개발절차 설계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논리모델링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물리모델링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수집데이터 입력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비교페이지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테스트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실행 테스트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작성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Amazone 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대상 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4898" y="508321"/>
            <a:ext cx="11624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348055323"/>
              </p:ext>
            </p:extLst>
          </p:nvPr>
        </p:nvGraphicFramePr>
        <p:xfrm>
          <a:off x="3059900" y="2070340"/>
          <a:ext cx="8473073" cy="292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11628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개요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537" y="1836743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프로젝트개요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2274898" y="2021409"/>
            <a:ext cx="8984750" cy="371229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</a:t>
            </a:r>
            <a:r>
              <a:rPr lang="en-US" altLang="ko-KR" sz="4200" dirty="0" smtClean="0"/>
              <a:t>- </a:t>
            </a:r>
            <a:r>
              <a:rPr lang="ko-KR" altLang="en-US" sz="4200" dirty="0" smtClean="0"/>
              <a:t>부동산 실수요자들에게 향후 자신이 </a:t>
            </a:r>
            <a:r>
              <a:rPr lang="ko-KR" altLang="en-US" sz="4200" dirty="0" err="1" smtClean="0"/>
              <a:t>매매하고자하는</a:t>
            </a:r>
            <a:r>
              <a:rPr lang="ko-KR" altLang="en-US" sz="4200" dirty="0" smtClean="0"/>
              <a:t> 지역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구별</a:t>
            </a:r>
            <a:r>
              <a:rPr lang="en-US" altLang="ko-KR" sz="4200" dirty="0" smtClean="0"/>
              <a:t>/</a:t>
            </a:r>
            <a:r>
              <a:rPr lang="ko-KR" altLang="en-US" sz="4200" dirty="0" err="1" smtClean="0"/>
              <a:t>동별</a:t>
            </a:r>
            <a:r>
              <a:rPr lang="en-US" altLang="ko-KR" sz="4200" dirty="0" smtClean="0"/>
              <a:t>)</a:t>
            </a:r>
            <a:r>
              <a:rPr lang="ko-KR" altLang="en-US" sz="4200" dirty="0" smtClean="0"/>
              <a:t>에 대한 가격을 </a:t>
            </a:r>
            <a:endParaRPr lang="en-US" altLang="ko-KR" sz="4200" dirty="0" smtClean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   예측하여 제공하고자 함</a:t>
            </a:r>
            <a:r>
              <a:rPr lang="en-US" altLang="ko-KR" sz="4200" dirty="0" smtClean="0"/>
              <a:t>. 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4200" dirty="0" smtClean="0"/>
              <a:t> - </a:t>
            </a:r>
            <a:r>
              <a:rPr lang="ko-KR" altLang="en-US" sz="4200" dirty="0" smtClean="0"/>
              <a:t>부산지역 아파트 가격 예측서비스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</a:t>
            </a:r>
            <a:r>
              <a:rPr lang="en-US" altLang="ko-KR" sz="4200" dirty="0" smtClean="0"/>
              <a:t>- </a:t>
            </a:r>
            <a:r>
              <a:rPr lang="ko-KR" altLang="en-US" sz="4200" dirty="0" smtClean="0"/>
              <a:t>구</a:t>
            </a:r>
            <a:r>
              <a:rPr lang="en-US" altLang="ko-KR" sz="4200" dirty="0" smtClean="0"/>
              <a:t>/</a:t>
            </a:r>
            <a:r>
              <a:rPr lang="ko-KR" altLang="en-US" sz="4200" dirty="0" smtClean="0"/>
              <a:t>동 별로 조건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층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평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연식</a:t>
            </a:r>
            <a:r>
              <a:rPr lang="en-US" altLang="ko-KR" sz="4200" dirty="0" smtClean="0"/>
              <a:t>, </a:t>
            </a:r>
            <a:r>
              <a:rPr lang="ko-KR" altLang="en-US" sz="4200" dirty="0" err="1" smtClean="0"/>
              <a:t>공시지가등</a:t>
            </a:r>
            <a:r>
              <a:rPr lang="en-US" altLang="ko-KR" sz="4200" dirty="0" smtClean="0"/>
              <a:t>)</a:t>
            </a:r>
            <a:r>
              <a:rPr lang="ko-KR" altLang="en-US" sz="4200" dirty="0" smtClean="0"/>
              <a:t>이 </a:t>
            </a:r>
            <a:r>
              <a:rPr lang="ko-KR" altLang="en-US" sz="4200" dirty="0" err="1" smtClean="0"/>
              <a:t>주어졌을때</a:t>
            </a:r>
            <a:r>
              <a:rPr lang="ko-KR" altLang="en-US" sz="4200" dirty="0" smtClean="0"/>
              <a:t> 예상되는 아파트 가격 산출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</a:t>
            </a:r>
            <a:r>
              <a:rPr lang="en-US" altLang="ko-KR" sz="4200" dirty="0" smtClean="0"/>
              <a:t>- </a:t>
            </a:r>
            <a:r>
              <a:rPr lang="ko-KR" altLang="en-US" sz="4200" dirty="0" smtClean="0"/>
              <a:t>부동산의 매매하고자 </a:t>
            </a:r>
            <a:r>
              <a:rPr lang="ko-KR" altLang="en-US" sz="4200" dirty="0" err="1" smtClean="0"/>
              <a:t>하는사람에게</a:t>
            </a:r>
            <a:r>
              <a:rPr lang="ko-KR" altLang="en-US" sz="4200" dirty="0" smtClean="0"/>
              <a:t> 향후 </a:t>
            </a:r>
            <a:r>
              <a:rPr lang="ko-KR" altLang="en-US" sz="4200" dirty="0" err="1" smtClean="0"/>
              <a:t>어느정도로</a:t>
            </a:r>
            <a:r>
              <a:rPr lang="ko-KR" altLang="en-US" sz="4200" dirty="0" smtClean="0"/>
              <a:t> </a:t>
            </a:r>
            <a:r>
              <a:rPr lang="ko-KR" altLang="en-US" sz="4200" dirty="0" err="1" smtClean="0"/>
              <a:t>오를지에대한</a:t>
            </a:r>
            <a:r>
              <a:rPr lang="ko-KR" altLang="en-US" sz="4200" dirty="0" smtClean="0"/>
              <a:t> 정보를 </a:t>
            </a:r>
            <a:r>
              <a:rPr lang="ko-KR" altLang="en-US" sz="4200" dirty="0" err="1" smtClean="0"/>
              <a:t>제공함으로서</a:t>
            </a:r>
            <a:endParaRPr lang="ko-KR" altLang="en-US" sz="4200" dirty="0" smtClean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  합리적인 의사결정을 할 수 있도록 서비스를 제공함</a:t>
            </a:r>
            <a:r>
              <a:rPr lang="en-US" altLang="ko-KR" sz="4200" dirty="0" smtClean="0"/>
              <a:t>.  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4200" dirty="0" smtClean="0"/>
              <a:t> - </a:t>
            </a:r>
            <a:r>
              <a:rPr lang="ko-KR" altLang="en-US" sz="4200" dirty="0" smtClean="0"/>
              <a:t>서비스를 이용하는 사람이 </a:t>
            </a:r>
            <a:r>
              <a:rPr lang="ko-KR" altLang="en-US" sz="4200" dirty="0" err="1" smtClean="0"/>
              <a:t>많아질경우</a:t>
            </a:r>
            <a:r>
              <a:rPr lang="ko-KR" altLang="en-US" sz="4200" dirty="0" smtClean="0"/>
              <a:t> 향후 부동산관련 제휴서비스를 시행할 예정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   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부동산 투자관련 추천서비스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인테리어정보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인테리어시공정보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허위매물판별기능</a:t>
            </a:r>
            <a:r>
              <a:rPr lang="en-US" altLang="ko-KR" sz="4200" dirty="0" smtClean="0"/>
              <a:t>, 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    부동산중개업소 평가기능</a:t>
            </a:r>
            <a:r>
              <a:rPr lang="en-US" altLang="ko-KR" sz="4200" dirty="0" smtClean="0"/>
              <a:t>)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/>
          <p:cNvSpPr/>
          <p:nvPr/>
        </p:nvSpPr>
        <p:spPr>
          <a:xfrm>
            <a:off x="2234812" y="1469352"/>
            <a:ext cx="9773364" cy="556639"/>
          </a:xfrm>
          <a:prstGeom prst="roundRect">
            <a:avLst>
              <a:gd name="adj" fmla="val 7541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00450" y="1618357"/>
            <a:ext cx="189493" cy="189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00450" y="508321"/>
            <a:ext cx="30396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유사서비스 벤치마킹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35" y="224413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유사서비스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벤치마킹</a:t>
            </a:r>
          </a:p>
        </p:txBody>
      </p:sp>
      <p:pic>
        <p:nvPicPr>
          <p:cNvPr id="42" name="Picture 2" descr="C:\Users\K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79" y="2244132"/>
            <a:ext cx="5109200" cy="41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58979" y="2483397"/>
            <a:ext cx="51630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land.roboreport.co.kr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기존 기능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전국의 구 단위 아파트  가격 예측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지도를 통해서 손 쉽게 확인 가능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 추가할 기능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부산에 대한 자료는 많이 없기 때문에 </a:t>
            </a:r>
            <a:r>
              <a:rPr lang="ko-KR" altLang="en-US" dirty="0" smtClean="0"/>
              <a:t>추가</a:t>
            </a:r>
            <a:endParaRPr lang="en-US" altLang="ko-KR" dirty="0"/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7356448" y="3225102"/>
            <a:ext cx="698269" cy="4904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7356447" y="3738581"/>
            <a:ext cx="698269" cy="4904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7434085" y="4523927"/>
            <a:ext cx="698269" cy="49045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746381" y="1508263"/>
            <a:ext cx="22878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ROBOREPORT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9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/>
          <p:cNvSpPr/>
          <p:nvPr/>
        </p:nvSpPr>
        <p:spPr>
          <a:xfrm>
            <a:off x="2229583" y="1510669"/>
            <a:ext cx="9773364" cy="556639"/>
          </a:xfrm>
          <a:prstGeom prst="roundRect">
            <a:avLst>
              <a:gd name="adj" fmla="val 7541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34956" y="1713105"/>
            <a:ext cx="189493" cy="189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74898" y="508321"/>
            <a:ext cx="27318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주요기능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17" y="2734644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주요기능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4449" y="1577018"/>
            <a:ext cx="27494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프로젝트 주요기능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173377" y="2406770"/>
            <a:ext cx="10333535" cy="2337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부산시 아파트 매매 예측가격 제공  </a:t>
            </a:r>
            <a:r>
              <a:rPr lang="en-US" altLang="ko-KR" sz="2000" dirty="0" smtClean="0"/>
              <a:t>: (</a:t>
            </a:r>
            <a:r>
              <a:rPr lang="ko-KR" altLang="en-US" sz="2000" dirty="0" smtClean="0"/>
              <a:t>구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동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최근상승폭이</a:t>
            </a:r>
            <a:r>
              <a:rPr lang="ko-KR" altLang="en-US" sz="2000" dirty="0" smtClean="0"/>
              <a:t> 큰 지역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동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별 정보제공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아파트 가격 변동 추이 그래프 제공 </a:t>
            </a:r>
            <a:r>
              <a:rPr lang="en-US" altLang="ko-KR" sz="2000" dirty="0" smtClean="0"/>
              <a:t>: (</a:t>
            </a:r>
            <a:r>
              <a:rPr lang="ko-KR" altLang="en-US" sz="2000" dirty="0" smtClean="0"/>
              <a:t>최솟값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평균값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최댓값</a:t>
            </a:r>
            <a:r>
              <a:rPr lang="en-US" altLang="ko-KR" sz="2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  - </a:t>
            </a:r>
            <a:r>
              <a:rPr lang="ko-KR" altLang="en-US" sz="2000" dirty="0" smtClean="0"/>
              <a:t>최근 부동산 이슈 키워드를 </a:t>
            </a: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및 시각화로 제공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21820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사용기술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2807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13" y="3648378"/>
            <a:ext cx="1581150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4" y="1993230"/>
            <a:ext cx="2857500" cy="1600200"/>
          </a:xfrm>
          <a:prstGeom prst="rect">
            <a:avLst/>
          </a:prstGeom>
        </p:spPr>
      </p:pic>
      <p:pic>
        <p:nvPicPr>
          <p:cNvPr id="2054" name="Picture 6" descr="웹 기술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63" y="3593430"/>
            <a:ext cx="3623607" cy="300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5372384" y="1993230"/>
            <a:ext cx="4649108" cy="5314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서비스를 제공하기 위한 웹 서버</a:t>
            </a:r>
            <a:endParaRPr lang="ko-KR" altLang="en-US" sz="2000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095836" y="5729160"/>
            <a:ext cx="4101335" cy="8148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ko-KR" altLang="en-US" sz="2000" dirty="0" smtClean="0"/>
              <a:t> 웹 페이지 개발 도구 </a:t>
            </a:r>
            <a:r>
              <a:rPr lang="en-US" altLang="ko-KR" sz="2000" dirty="0" smtClean="0"/>
              <a:t>–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지리정보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그래프 등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활용 </a:t>
            </a:r>
            <a:r>
              <a:rPr lang="en-US" altLang="ko-KR" sz="2000" dirty="0" smtClean="0"/>
              <a:t>-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709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21820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사용기술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2807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312" y="4466310"/>
            <a:ext cx="2428875" cy="1885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25" y="1818360"/>
            <a:ext cx="4105275" cy="1114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025" y="2932785"/>
            <a:ext cx="2971800" cy="1533525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642300" y="2401300"/>
            <a:ext cx="5163980" cy="17741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스키마의 제약이 없는 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필요여부 고려하여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병행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스크래핑</a:t>
            </a:r>
            <a:r>
              <a:rPr lang="ko-KR" altLang="en-US" sz="2000" dirty="0" smtClean="0"/>
              <a:t> 데이터 및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   각종 통계수치 자료 저장</a:t>
            </a:r>
            <a:endParaRPr lang="ko-KR" altLang="en-US" sz="2000" dirty="0" smtClean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406332" y="5103486"/>
            <a:ext cx="5163980" cy="12487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스크래핑</a:t>
            </a:r>
            <a:r>
              <a:rPr lang="ko-KR" altLang="en-US" sz="2000" dirty="0" smtClean="0"/>
              <a:t> 도구 </a:t>
            </a:r>
            <a:r>
              <a:rPr lang="en-US" altLang="ko-KR" sz="2000" dirty="0" smtClean="0"/>
              <a:t>–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데이터 정제 및 시각화 도구 </a:t>
            </a:r>
            <a:r>
              <a:rPr lang="en-US" altLang="ko-KR" sz="2000" dirty="0" smtClean="0"/>
              <a:t>–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및 예측 분석 도구 </a:t>
            </a:r>
            <a:r>
              <a:rPr lang="en-US" altLang="ko-KR" sz="2000" dirty="0" smtClean="0"/>
              <a:t>-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50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작업명세서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866446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작업명세서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21403"/>
              </p:ext>
            </p:extLst>
          </p:nvPr>
        </p:nvGraphicFramePr>
        <p:xfrm>
          <a:off x="2362873" y="1666949"/>
          <a:ext cx="9500051" cy="4863323"/>
        </p:xfrm>
        <a:graphic>
          <a:graphicData uri="http://schemas.openxmlformats.org/drawingml/2006/table">
            <a:tbl>
              <a:tblPr/>
              <a:tblGrid>
                <a:gridCol w="795144"/>
                <a:gridCol w="3834647"/>
                <a:gridCol w="1221573"/>
                <a:gridCol w="1221573"/>
                <a:gridCol w="1106148"/>
                <a:gridCol w="1320966"/>
              </a:tblGrid>
              <a:tr h="202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연번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작업명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예상소요시간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에자일 상황판 제작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가격영향요인 및 수집방법 탐색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측정 단위 표준화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수집 해당 기간 정하기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언제부터 언제까지 자료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참고자료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기대효과 예상조사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부산시 아파트 매매 가격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영향 요인별 데이터 담당배정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특별정의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전국단위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부산지역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데이터정제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이상치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탐색적자료분석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분석방향설계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Elastic-Net)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연관성분석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개발요구사항 분석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7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작업명세서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866446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작업명세서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12652"/>
              </p:ext>
            </p:extLst>
          </p:nvPr>
        </p:nvGraphicFramePr>
        <p:xfrm>
          <a:off x="2379057" y="1666955"/>
          <a:ext cx="9419130" cy="4830954"/>
        </p:xfrm>
        <a:graphic>
          <a:graphicData uri="http://schemas.openxmlformats.org/drawingml/2006/table">
            <a:tbl>
              <a:tblPr/>
              <a:tblGrid>
                <a:gridCol w="788371"/>
                <a:gridCol w="3801984"/>
                <a:gridCol w="1211167"/>
                <a:gridCol w="1211167"/>
                <a:gridCol w="1096727"/>
                <a:gridCol w="1309714"/>
              </a:tblGrid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필요 기능 도출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필요기능 구현에 사용될 기술정보 탐색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개발절차 설계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논리모델링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물리모델링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수집데이터 입력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담당 개발 항목 분배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비교페이지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테스트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실행 테스트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개요 및 목차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서론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본론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결론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대상 분석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Amazone 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9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작업 수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7541" marR="7541" marT="754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예상소요시간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20.3125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시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E8E8"/>
      </a:accent1>
      <a:accent2>
        <a:srgbClr val="303030"/>
      </a:accent2>
      <a:accent3>
        <a:srgbClr val="00ACC1"/>
      </a:accent3>
      <a:accent4>
        <a:srgbClr val="0097A7"/>
      </a:accent4>
      <a:accent5>
        <a:srgbClr val="00838F"/>
      </a:accent5>
      <a:accent6>
        <a:srgbClr val="00727E"/>
      </a:accent6>
      <a:hlink>
        <a:srgbClr val="002060"/>
      </a:hlink>
      <a:folHlink>
        <a:srgbClr val="7030A0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955</Words>
  <Application>Microsoft Office PowerPoint</Application>
  <PresentationFormat>와이드스크린</PresentationFormat>
  <Paragraphs>1497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 Sans CJK KR Black</vt:lpstr>
      <vt:lpstr>Noto Sans CJK KR Bold</vt:lpstr>
      <vt:lpstr>Noto Sans CJK KR DemiLight</vt:lpstr>
      <vt:lpstr>Noto Sans CJK KR Light</vt:lpstr>
      <vt:lpstr>Noto Sans CJK KR Regular</vt:lpstr>
      <vt:lpstr>맑은 고딕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TaeJun Kim</dc:creator>
  <cp:lastModifiedBy>cse</cp:lastModifiedBy>
  <cp:revision>289</cp:revision>
  <dcterms:created xsi:type="dcterms:W3CDTF">2016-12-15T07:10:35Z</dcterms:created>
  <dcterms:modified xsi:type="dcterms:W3CDTF">2017-08-04T05:10:48Z</dcterms:modified>
</cp:coreProperties>
</file>