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734F9-CCBE-4C8D-A2FD-4FF355DB949D}" v="268" dt="2023-10-09T11:17:4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264" y="-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관중" userId="3eabf83f-6477-47bb-9a8e-e544ba2ece05" providerId="ADAL" clId="{73B734F9-CCBE-4C8D-A2FD-4FF355DB949D}"/>
    <pc:docChg chg="undo custSel addSld delSld modSld sldOrd">
      <pc:chgData name="김관중" userId="3eabf83f-6477-47bb-9a8e-e544ba2ece05" providerId="ADAL" clId="{73B734F9-CCBE-4C8D-A2FD-4FF355DB949D}" dt="2023-10-09T11:18:31.391" v="3638" actId="20577"/>
      <pc:docMkLst>
        <pc:docMk/>
      </pc:docMkLst>
      <pc:sldChg chg="addSp delSp modSp mod">
        <pc:chgData name="김관중" userId="3eabf83f-6477-47bb-9a8e-e544ba2ece05" providerId="ADAL" clId="{73B734F9-CCBE-4C8D-A2FD-4FF355DB949D}" dt="2023-10-09T10:19:01.924" v="1916" actId="478"/>
        <pc:sldMkLst>
          <pc:docMk/>
          <pc:sldMk cId="658731105" sldId="256"/>
        </pc:sldMkLst>
        <pc:spChg chg="add del mod">
          <ac:chgData name="김관중" userId="3eabf83f-6477-47bb-9a8e-e544ba2ece05" providerId="ADAL" clId="{73B734F9-CCBE-4C8D-A2FD-4FF355DB949D}" dt="2023-10-09T08:03:26.106" v="34" actId="478"/>
          <ac:spMkLst>
            <pc:docMk/>
            <pc:sldMk cId="658731105" sldId="256"/>
            <ac:spMk id="3" creationId="{6EC2F354-4666-45C3-D069-B0EFAB5491CE}"/>
          </ac:spMkLst>
        </pc:spChg>
        <pc:spChg chg="del">
          <ac:chgData name="김관중" userId="3eabf83f-6477-47bb-9a8e-e544ba2ece05" providerId="ADAL" clId="{73B734F9-CCBE-4C8D-A2FD-4FF355DB949D}" dt="2023-10-09T08:03:23.967" v="33" actId="478"/>
          <ac:spMkLst>
            <pc:docMk/>
            <pc:sldMk cId="658731105" sldId="256"/>
            <ac:spMk id="4" creationId="{71212C4F-7A6F-5253-9F21-77D38A816B06}"/>
          </ac:spMkLst>
        </pc:spChg>
        <pc:spChg chg="mod">
          <ac:chgData name="김관중" userId="3eabf83f-6477-47bb-9a8e-e544ba2ece05" providerId="ADAL" clId="{73B734F9-CCBE-4C8D-A2FD-4FF355DB949D}" dt="2023-10-09T09:28:00.890" v="1748" actId="11"/>
          <ac:spMkLst>
            <pc:docMk/>
            <pc:sldMk cId="658731105" sldId="256"/>
            <ac:spMk id="6" creationId="{5448F46F-08A8-0602-2077-8092AE265535}"/>
          </ac:spMkLst>
        </pc:spChg>
        <pc:spChg chg="mod">
          <ac:chgData name="김관중" userId="3eabf83f-6477-47bb-9a8e-e544ba2ece05" providerId="ADAL" clId="{73B734F9-CCBE-4C8D-A2FD-4FF355DB949D}" dt="2023-10-09T09:25:39.825" v="1678" actId="20577"/>
          <ac:spMkLst>
            <pc:docMk/>
            <pc:sldMk cId="658731105" sldId="256"/>
            <ac:spMk id="7" creationId="{D5B9B4DF-C9EB-2BA9-96C2-E662BDAE84C5}"/>
          </ac:spMkLst>
        </pc:spChg>
        <pc:spChg chg="mod">
          <ac:chgData name="김관중" userId="3eabf83f-6477-47bb-9a8e-e544ba2ece05" providerId="ADAL" clId="{73B734F9-CCBE-4C8D-A2FD-4FF355DB949D}" dt="2023-10-09T10:18:47.871" v="1912"/>
          <ac:spMkLst>
            <pc:docMk/>
            <pc:sldMk cId="658731105" sldId="256"/>
            <ac:spMk id="8" creationId="{17FFE9A7-4038-EA06-1651-16118563BADF}"/>
          </ac:spMkLst>
        </pc:spChg>
        <pc:spChg chg="mod">
          <ac:chgData name="김관중" userId="3eabf83f-6477-47bb-9a8e-e544ba2ece05" providerId="ADAL" clId="{73B734F9-CCBE-4C8D-A2FD-4FF355DB949D}" dt="2023-10-09T09:25:42.844" v="1680" actId="20577"/>
          <ac:spMkLst>
            <pc:docMk/>
            <pc:sldMk cId="658731105" sldId="256"/>
            <ac:spMk id="9" creationId="{ABEDF6E3-10B5-4D94-9D32-3AFEEFFD71EA}"/>
          </ac:spMkLst>
        </pc:spChg>
        <pc:grpChg chg="add del mod">
          <ac:chgData name="김관중" userId="3eabf83f-6477-47bb-9a8e-e544ba2ece05" providerId="ADAL" clId="{73B734F9-CCBE-4C8D-A2FD-4FF355DB949D}" dt="2023-10-09T10:19:01.924" v="1916" actId="478"/>
          <ac:grpSpMkLst>
            <pc:docMk/>
            <pc:sldMk cId="658731105" sldId="256"/>
            <ac:grpSpMk id="16" creationId="{DE0319CF-BAA7-80C7-E62F-A969E79569E6}"/>
          </ac:grpSpMkLst>
        </pc:grpChg>
        <pc:picChg chg="mod">
          <ac:chgData name="김관중" userId="3eabf83f-6477-47bb-9a8e-e544ba2ece05" providerId="ADAL" clId="{73B734F9-CCBE-4C8D-A2FD-4FF355DB949D}" dt="2023-10-09T06:37:57.955" v="15" actId="14100"/>
          <ac:picMkLst>
            <pc:docMk/>
            <pc:sldMk cId="658731105" sldId="256"/>
            <ac:picMk id="11" creationId="{546FA644-D05A-5D30-6B7B-B387B2CE7EFD}"/>
          </ac:picMkLst>
        </pc:picChg>
        <pc:picChg chg="mod">
          <ac:chgData name="김관중" userId="3eabf83f-6477-47bb-9a8e-e544ba2ece05" providerId="ADAL" clId="{73B734F9-CCBE-4C8D-A2FD-4FF355DB949D}" dt="2023-10-09T06:37:40.192" v="12" actId="14100"/>
          <ac:picMkLst>
            <pc:docMk/>
            <pc:sldMk cId="658731105" sldId="256"/>
            <ac:picMk id="13" creationId="{DFDD67EC-F54A-F0C2-D284-02E60BF0717B}"/>
          </ac:picMkLst>
        </pc:picChg>
        <pc:picChg chg="mod">
          <ac:chgData name="김관중" userId="3eabf83f-6477-47bb-9a8e-e544ba2ece05" providerId="ADAL" clId="{73B734F9-CCBE-4C8D-A2FD-4FF355DB949D}" dt="2023-10-09T06:37:47.907" v="13" actId="14100"/>
          <ac:picMkLst>
            <pc:docMk/>
            <pc:sldMk cId="658731105" sldId="256"/>
            <ac:picMk id="15" creationId="{56C0067A-57F9-70A2-9AD4-A537651FCB74}"/>
          </ac:picMkLst>
        </pc:picChg>
      </pc:sldChg>
      <pc:sldChg chg="delSp modSp new del mod">
        <pc:chgData name="김관중" userId="3eabf83f-6477-47bb-9a8e-e544ba2ece05" providerId="ADAL" clId="{73B734F9-CCBE-4C8D-A2FD-4FF355DB949D}" dt="2023-10-09T08:03:42.714" v="38" actId="47"/>
        <pc:sldMkLst>
          <pc:docMk/>
          <pc:sldMk cId="2060300168" sldId="257"/>
        </pc:sldMkLst>
        <pc:spChg chg="del">
          <ac:chgData name="김관중" userId="3eabf83f-6477-47bb-9a8e-e544ba2ece05" providerId="ADAL" clId="{73B734F9-CCBE-4C8D-A2FD-4FF355DB949D}" dt="2023-10-09T08:03:32.302" v="35" actId="478"/>
          <ac:spMkLst>
            <pc:docMk/>
            <pc:sldMk cId="2060300168" sldId="257"/>
            <ac:spMk id="2" creationId="{5B9B0182-4970-97FC-3271-E7F77783047C}"/>
          </ac:spMkLst>
        </pc:spChg>
        <pc:spChg chg="mod">
          <ac:chgData name="김관중" userId="3eabf83f-6477-47bb-9a8e-e544ba2ece05" providerId="ADAL" clId="{73B734F9-CCBE-4C8D-A2FD-4FF355DB949D}" dt="2023-10-09T08:03:34.689" v="36" actId="1076"/>
          <ac:spMkLst>
            <pc:docMk/>
            <pc:sldMk cId="2060300168" sldId="257"/>
            <ac:spMk id="3" creationId="{0A614DF4-DEE4-4612-32F2-2175A0993AB7}"/>
          </ac:spMkLst>
        </pc:spChg>
      </pc:sldChg>
      <pc:sldChg chg="addSp delSp modSp new mod ord">
        <pc:chgData name="김관중" userId="3eabf83f-6477-47bb-9a8e-e544ba2ece05" providerId="ADAL" clId="{73B734F9-CCBE-4C8D-A2FD-4FF355DB949D}" dt="2023-10-09T08:03:17.829" v="32" actId="1076"/>
        <pc:sldMkLst>
          <pc:docMk/>
          <pc:sldMk cId="411817283" sldId="258"/>
        </pc:sldMkLst>
        <pc:spChg chg="del">
          <ac:chgData name="김관중" userId="3eabf83f-6477-47bb-9a8e-e544ba2ece05" providerId="ADAL" clId="{73B734F9-CCBE-4C8D-A2FD-4FF355DB949D}" dt="2023-10-09T08:03:05.685" v="26"/>
          <ac:spMkLst>
            <pc:docMk/>
            <pc:sldMk cId="411817283" sldId="258"/>
            <ac:spMk id="2" creationId="{F4D25B96-FAFE-78BE-F679-5C19BC283D00}"/>
          </ac:spMkLst>
        </pc:spChg>
        <pc:spChg chg="del">
          <ac:chgData name="김관중" userId="3eabf83f-6477-47bb-9a8e-e544ba2ece05" providerId="ADAL" clId="{73B734F9-CCBE-4C8D-A2FD-4FF355DB949D}" dt="2023-10-09T08:03:04.362" v="25" actId="478"/>
          <ac:spMkLst>
            <pc:docMk/>
            <pc:sldMk cId="411817283" sldId="258"/>
            <ac:spMk id="3" creationId="{A526B6F2-1C7C-D0EA-BD99-B51DD28677F3}"/>
          </ac:spMkLst>
        </pc:spChg>
        <pc:spChg chg="del">
          <ac:chgData name="김관중" userId="3eabf83f-6477-47bb-9a8e-e544ba2ece05" providerId="ADAL" clId="{73B734F9-CCBE-4C8D-A2FD-4FF355DB949D}" dt="2023-10-09T08:03:04.362" v="25" actId="478"/>
          <ac:spMkLst>
            <pc:docMk/>
            <pc:sldMk cId="411817283" sldId="258"/>
            <ac:spMk id="4" creationId="{4F1C75DA-7CF3-3BF5-696B-D1238A7B63D4}"/>
          </ac:spMkLst>
        </pc:spChg>
        <pc:spChg chg="add mod">
          <ac:chgData name="김관중" userId="3eabf83f-6477-47bb-9a8e-e544ba2ece05" providerId="ADAL" clId="{73B734F9-CCBE-4C8D-A2FD-4FF355DB949D}" dt="2023-10-09T08:03:17.829" v="32" actId="1076"/>
          <ac:spMkLst>
            <pc:docMk/>
            <pc:sldMk cId="411817283" sldId="258"/>
            <ac:spMk id="5" creationId="{5EDF9C1E-561B-F1C5-1793-4B8692E41BD4}"/>
          </ac:spMkLst>
        </pc:spChg>
      </pc:sldChg>
      <pc:sldChg chg="addSp delSp modSp add mod ord">
        <pc:chgData name="김관중" userId="3eabf83f-6477-47bb-9a8e-e544ba2ece05" providerId="ADAL" clId="{73B734F9-CCBE-4C8D-A2FD-4FF355DB949D}" dt="2023-10-09T09:29:24.483" v="1906" actId="1076"/>
        <pc:sldMkLst>
          <pc:docMk/>
          <pc:sldMk cId="2196257416" sldId="259"/>
        </pc:sldMkLst>
        <pc:spChg chg="mod">
          <ac:chgData name="김관중" userId="3eabf83f-6477-47bb-9a8e-e544ba2ece05" providerId="ADAL" clId="{73B734F9-CCBE-4C8D-A2FD-4FF355DB949D}" dt="2023-10-09T09:29:17.547" v="1905" actId="20577"/>
          <ac:spMkLst>
            <pc:docMk/>
            <pc:sldMk cId="2196257416" sldId="259"/>
            <ac:spMk id="6" creationId="{5448F46F-08A8-0602-2077-8092AE265535}"/>
          </ac:spMkLst>
        </pc:spChg>
        <pc:spChg chg="mod">
          <ac:chgData name="김관중" userId="3eabf83f-6477-47bb-9a8e-e544ba2ece05" providerId="ADAL" clId="{73B734F9-CCBE-4C8D-A2FD-4FF355DB949D}" dt="2023-10-09T09:29:24.483" v="1906" actId="1076"/>
          <ac:spMkLst>
            <pc:docMk/>
            <pc:sldMk cId="2196257416" sldId="259"/>
            <ac:spMk id="7" creationId="{D5B9B4DF-C9EB-2BA9-96C2-E662BDAE84C5}"/>
          </ac:spMkLst>
        </pc:spChg>
        <pc:spChg chg="mod">
          <ac:chgData name="김관중" userId="3eabf83f-6477-47bb-9a8e-e544ba2ece05" providerId="ADAL" clId="{73B734F9-CCBE-4C8D-A2FD-4FF355DB949D}" dt="2023-10-09T08:42:59.127" v="1107" actId="20577"/>
          <ac:spMkLst>
            <pc:docMk/>
            <pc:sldMk cId="2196257416" sldId="259"/>
            <ac:spMk id="8" creationId="{17FFE9A7-4038-EA06-1651-16118563BADF}"/>
          </ac:spMkLst>
        </pc:spChg>
        <pc:spChg chg="del mod">
          <ac:chgData name="김관중" userId="3eabf83f-6477-47bb-9a8e-e544ba2ece05" providerId="ADAL" clId="{73B734F9-CCBE-4C8D-A2FD-4FF355DB949D}" dt="2023-10-09T08:47:04.202" v="1114" actId="478"/>
          <ac:spMkLst>
            <pc:docMk/>
            <pc:sldMk cId="2196257416" sldId="259"/>
            <ac:spMk id="9" creationId="{ABEDF6E3-10B5-4D94-9D32-3AFEEFFD71EA}"/>
          </ac:spMkLst>
        </pc:spChg>
        <pc:grpChg chg="del">
          <ac:chgData name="김관중" userId="3eabf83f-6477-47bb-9a8e-e544ba2ece05" providerId="ADAL" clId="{73B734F9-CCBE-4C8D-A2FD-4FF355DB949D}" dt="2023-10-09T08:18:09.472" v="47" actId="478"/>
          <ac:grpSpMkLst>
            <pc:docMk/>
            <pc:sldMk cId="2196257416" sldId="259"/>
            <ac:grpSpMk id="16" creationId="{DE0319CF-BAA7-80C7-E62F-A969E79569E6}"/>
          </ac:grpSpMkLst>
        </pc:grpChg>
        <pc:picChg chg="add mod">
          <ac:chgData name="김관중" userId="3eabf83f-6477-47bb-9a8e-e544ba2ece05" providerId="ADAL" clId="{73B734F9-CCBE-4C8D-A2FD-4FF355DB949D}" dt="2023-10-09T08:57:33.424" v="1126" actId="14100"/>
          <ac:picMkLst>
            <pc:docMk/>
            <pc:sldMk cId="2196257416" sldId="259"/>
            <ac:picMk id="3" creationId="{017EAC5E-1458-3AA3-100D-3B943F6C7DF1}"/>
          </ac:picMkLst>
        </pc:picChg>
        <pc:picChg chg="add del mod">
          <ac:chgData name="김관중" userId="3eabf83f-6477-47bb-9a8e-e544ba2ece05" providerId="ADAL" clId="{73B734F9-CCBE-4C8D-A2FD-4FF355DB949D}" dt="2023-10-09T08:47:12.233" v="1115" actId="478"/>
          <ac:picMkLst>
            <pc:docMk/>
            <pc:sldMk cId="2196257416" sldId="259"/>
            <ac:picMk id="5" creationId="{4665097F-6CCD-BD75-5884-6839906BF662}"/>
          </ac:picMkLst>
        </pc:picChg>
        <pc:picChg chg="del">
          <ac:chgData name="김관중" userId="3eabf83f-6477-47bb-9a8e-e544ba2ece05" providerId="ADAL" clId="{73B734F9-CCBE-4C8D-A2FD-4FF355DB949D}" dt="2023-10-09T08:17:59.093" v="42" actId="478"/>
          <ac:picMkLst>
            <pc:docMk/>
            <pc:sldMk cId="2196257416" sldId="259"/>
            <ac:picMk id="11" creationId="{546FA644-D05A-5D30-6B7B-B387B2CE7EFD}"/>
          </ac:picMkLst>
        </pc:picChg>
        <pc:picChg chg="add mod">
          <ac:chgData name="김관중" userId="3eabf83f-6477-47bb-9a8e-e544ba2ece05" providerId="ADAL" clId="{73B734F9-CCBE-4C8D-A2FD-4FF355DB949D}" dt="2023-10-09T08:57:30.675" v="1125" actId="14100"/>
          <ac:picMkLst>
            <pc:docMk/>
            <pc:sldMk cId="2196257416" sldId="259"/>
            <ac:picMk id="12" creationId="{55916AB3-8B63-19ED-E22E-F8124E0D5C3F}"/>
          </ac:picMkLst>
        </pc:picChg>
      </pc:sldChg>
      <pc:sldChg chg="addSp delSp modSp add mod">
        <pc:chgData name="김관중" userId="3eabf83f-6477-47bb-9a8e-e544ba2ece05" providerId="ADAL" clId="{73B734F9-CCBE-4C8D-A2FD-4FF355DB949D}" dt="2023-10-09T10:46:01.659" v="2789" actId="20577"/>
        <pc:sldMkLst>
          <pc:docMk/>
          <pc:sldMk cId="3700171997" sldId="260"/>
        </pc:sldMkLst>
        <pc:spChg chg="mod">
          <ac:chgData name="김관중" userId="3eabf83f-6477-47bb-9a8e-e544ba2ece05" providerId="ADAL" clId="{73B734F9-CCBE-4C8D-A2FD-4FF355DB949D}" dt="2023-10-09T10:46:01.659" v="2789" actId="20577"/>
          <ac:spMkLst>
            <pc:docMk/>
            <pc:sldMk cId="3700171997" sldId="260"/>
            <ac:spMk id="6" creationId="{5448F46F-08A8-0602-2077-8092AE265535}"/>
          </ac:spMkLst>
        </pc:spChg>
        <pc:spChg chg="del">
          <ac:chgData name="김관중" userId="3eabf83f-6477-47bb-9a8e-e544ba2ece05" providerId="ADAL" clId="{73B734F9-CCBE-4C8D-A2FD-4FF355DB949D}" dt="2023-10-09T10:18:53.912" v="1913" actId="478"/>
          <ac:spMkLst>
            <pc:docMk/>
            <pc:sldMk cId="3700171997" sldId="260"/>
            <ac:spMk id="7" creationId="{D5B9B4DF-C9EB-2BA9-96C2-E662BDAE84C5}"/>
          </ac:spMkLst>
        </pc:spChg>
        <pc:spChg chg="mod">
          <ac:chgData name="김관중" userId="3eabf83f-6477-47bb-9a8e-e544ba2ece05" providerId="ADAL" clId="{73B734F9-CCBE-4C8D-A2FD-4FF355DB949D}" dt="2023-10-09T10:40:51.015" v="1934" actId="20577"/>
          <ac:spMkLst>
            <pc:docMk/>
            <pc:sldMk cId="3700171997" sldId="260"/>
            <ac:spMk id="8" creationId="{17FFE9A7-4038-EA06-1651-16118563BADF}"/>
          </ac:spMkLst>
        </pc:spChg>
        <pc:spChg chg="del">
          <ac:chgData name="김관중" userId="3eabf83f-6477-47bb-9a8e-e544ba2ece05" providerId="ADAL" clId="{73B734F9-CCBE-4C8D-A2FD-4FF355DB949D}" dt="2023-10-09T10:18:55.033" v="1914" actId="478"/>
          <ac:spMkLst>
            <pc:docMk/>
            <pc:sldMk cId="3700171997" sldId="260"/>
            <ac:spMk id="9" creationId="{ABEDF6E3-10B5-4D94-9D32-3AFEEFFD71EA}"/>
          </ac:spMkLst>
        </pc:spChg>
        <pc:grpChg chg="del">
          <ac:chgData name="김관중" userId="3eabf83f-6477-47bb-9a8e-e544ba2ece05" providerId="ADAL" clId="{73B734F9-CCBE-4C8D-A2FD-4FF355DB949D}" dt="2023-10-09T10:19:05.173" v="1917" actId="478"/>
          <ac:grpSpMkLst>
            <pc:docMk/>
            <pc:sldMk cId="3700171997" sldId="260"/>
            <ac:grpSpMk id="16" creationId="{DE0319CF-BAA7-80C7-E62F-A969E79569E6}"/>
          </ac:grpSpMkLst>
        </pc:grpChg>
        <pc:picChg chg="add mod">
          <ac:chgData name="김관중" userId="3eabf83f-6477-47bb-9a8e-e544ba2ece05" providerId="ADAL" clId="{73B734F9-CCBE-4C8D-A2FD-4FF355DB949D}" dt="2023-10-09T10:41:16.510" v="1960" actId="1076"/>
          <ac:picMkLst>
            <pc:docMk/>
            <pc:sldMk cId="3700171997" sldId="260"/>
            <ac:picMk id="3" creationId="{8138E29B-25A6-5880-8D2D-C6693674FE27}"/>
          </ac:picMkLst>
        </pc:picChg>
      </pc:sldChg>
      <pc:sldChg chg="addSp delSp modSp add mod ord">
        <pc:chgData name="김관중" userId="3eabf83f-6477-47bb-9a8e-e544ba2ece05" providerId="ADAL" clId="{73B734F9-CCBE-4C8D-A2FD-4FF355DB949D}" dt="2023-10-09T11:18:31.391" v="3638" actId="20577"/>
        <pc:sldMkLst>
          <pc:docMk/>
          <pc:sldMk cId="301495630" sldId="261"/>
        </pc:sldMkLst>
        <pc:spChg chg="mod">
          <ac:chgData name="김관중" userId="3eabf83f-6477-47bb-9a8e-e544ba2ece05" providerId="ADAL" clId="{73B734F9-CCBE-4C8D-A2FD-4FF355DB949D}" dt="2023-10-09T11:18:14.752" v="3633" actId="11"/>
          <ac:spMkLst>
            <pc:docMk/>
            <pc:sldMk cId="301495630" sldId="261"/>
            <ac:spMk id="6" creationId="{5448F46F-08A8-0602-2077-8092AE265535}"/>
          </ac:spMkLst>
        </pc:spChg>
        <pc:spChg chg="del mod">
          <ac:chgData name="김관중" userId="3eabf83f-6477-47bb-9a8e-e544ba2ece05" providerId="ADAL" clId="{73B734F9-CCBE-4C8D-A2FD-4FF355DB949D}" dt="2023-10-09T11:00:59.692" v="2811" actId="478"/>
          <ac:spMkLst>
            <pc:docMk/>
            <pc:sldMk cId="301495630" sldId="261"/>
            <ac:spMk id="7" creationId="{D5B9B4DF-C9EB-2BA9-96C2-E662BDAE84C5}"/>
          </ac:spMkLst>
        </pc:spChg>
        <pc:spChg chg="mod">
          <ac:chgData name="김관중" userId="3eabf83f-6477-47bb-9a8e-e544ba2ece05" providerId="ADAL" clId="{73B734F9-CCBE-4C8D-A2FD-4FF355DB949D}" dt="2023-10-09T11:18:31.391" v="3638" actId="20577"/>
          <ac:spMkLst>
            <pc:docMk/>
            <pc:sldMk cId="301495630" sldId="261"/>
            <ac:spMk id="8" creationId="{17FFE9A7-4038-EA06-1651-16118563BADF}"/>
          </ac:spMkLst>
        </pc:spChg>
        <pc:spChg chg="del">
          <ac:chgData name="김관중" userId="3eabf83f-6477-47bb-9a8e-e544ba2ece05" providerId="ADAL" clId="{73B734F9-CCBE-4C8D-A2FD-4FF355DB949D}" dt="2023-10-09T11:01:01.075" v="2812" actId="478"/>
          <ac:spMkLst>
            <pc:docMk/>
            <pc:sldMk cId="301495630" sldId="261"/>
            <ac:spMk id="9" creationId="{ABEDF6E3-10B5-4D94-9D32-3AFEEFFD71EA}"/>
          </ac:spMkLst>
        </pc:spChg>
        <pc:grpChg chg="del">
          <ac:chgData name="김관중" userId="3eabf83f-6477-47bb-9a8e-e544ba2ece05" providerId="ADAL" clId="{73B734F9-CCBE-4C8D-A2FD-4FF355DB949D}" dt="2023-10-09T11:01:01.778" v="2813" actId="478"/>
          <ac:grpSpMkLst>
            <pc:docMk/>
            <pc:sldMk cId="301495630" sldId="261"/>
            <ac:grpSpMk id="16" creationId="{DE0319CF-BAA7-80C7-E62F-A969E79569E6}"/>
          </ac:grpSpMkLst>
        </pc:grpChg>
        <pc:picChg chg="add mod">
          <ac:chgData name="김관중" userId="3eabf83f-6477-47bb-9a8e-e544ba2ece05" providerId="ADAL" clId="{73B734F9-CCBE-4C8D-A2FD-4FF355DB949D}" dt="2023-10-09T11:01:04.986" v="2814" actId="1076"/>
          <ac:picMkLst>
            <pc:docMk/>
            <pc:sldMk cId="301495630" sldId="261"/>
            <ac:picMk id="3" creationId="{8C36B8C0-A708-ECC7-1346-F528782AC783}"/>
          </ac:picMkLst>
        </pc:picChg>
        <pc:picChg chg="del">
          <ac:chgData name="김관중" userId="3eabf83f-6477-47bb-9a8e-e544ba2ece05" providerId="ADAL" clId="{73B734F9-CCBE-4C8D-A2FD-4FF355DB949D}" dt="2023-10-09T11:00:32.929" v="2806" actId="478"/>
          <ac:picMkLst>
            <pc:docMk/>
            <pc:sldMk cId="301495630" sldId="261"/>
            <ac:picMk id="11" creationId="{546FA644-D05A-5D30-6B7B-B387B2CE7EFD}"/>
          </ac:picMkLst>
        </pc:picChg>
      </pc:sldChg>
      <pc:sldChg chg="new del">
        <pc:chgData name="김관중" userId="3eabf83f-6477-47bb-9a8e-e544ba2ece05" providerId="ADAL" clId="{73B734F9-CCBE-4C8D-A2FD-4FF355DB949D}" dt="2023-10-09T10:56:11.647" v="2791" actId="47"/>
        <pc:sldMkLst>
          <pc:docMk/>
          <pc:sldMk cId="46698221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29449-2466-5B2A-9E8A-E75D0505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EAA6C-8088-0616-FAC6-D2E3C127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9FFAE-C969-BFB7-8D8F-ACF0264F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4B748-6B74-BFD8-5600-AA578E92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E181A-F631-A652-2F6B-FD475B71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26BA-D6D9-CEE1-675B-EB94CE8D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F3359B-B6FB-3D24-E397-A024A5DD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96291-3BA1-2EB0-18A2-428C6C34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3AC03-E11D-49B6-EBBB-313F95B3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538ED-2137-29BE-BBB8-3717F31E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3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CF4092-96AC-BE9D-2ABF-32B338E73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4E8761-C0E0-4305-F1BA-0F1D3E621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4BB7E-7FB7-4678-EDCC-3586346D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255B7-7CA6-D646-655F-1BB5F7AE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FA4FE-53A1-9817-23E4-69FFB07F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AB4DA-B6CD-49AD-0986-F0FF1985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E25D3-B630-0363-A2EA-9CF8E4BC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0A2CA-9BA4-ABC4-0B7E-8892AD20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E5510-126B-7591-8D3E-98A08118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FB63D-EA18-CF53-9D0C-97BF8F31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2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677BF-7FDD-27A2-29F8-072E2018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03D9A-C218-6229-3B99-CE60DE11F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9E549-83D9-3DAB-7B07-67DDC992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2E819-8886-4C53-A042-AB9B2148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85E72-A4A3-B3DC-30D3-5A35DA82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FCE35-2653-6CA6-B024-6D7DE776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DD2F7-1A75-F110-63E4-EBEBB4E9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E9BA3-A929-CD1E-2931-1BAB6469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A27E8-D7D1-E78A-D9A9-A424DE46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44EDC-4CD8-E275-5AFB-E1A634E9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44C26-BA87-F7E1-236F-B0DC0793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DB4F1-687B-B353-8CBF-66DC8A8D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FEAA-232B-1475-DED1-8E40BA58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77F39-7B75-4B50-369D-CCDC6F7EC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BAA3DC-B49F-3251-6B12-D6C7BCFCB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68309E-21AE-CF7B-0AAC-DC058940F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5DBB48-83B2-F226-669E-01E156F1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10AF0B-B593-62A2-7BE8-E7420EB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923DBA-EB91-1713-2A10-1ACB35F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1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C129-6F14-C5F3-7C23-9A90F5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4DD947-842E-DE30-AAFF-844BAFF1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DFF8D6-3905-E37A-51B6-5DFEFCFF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1AF59-550D-41B0-7357-DF5FC4C5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5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46431E-6F21-917D-F744-86E008E8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D5D35-4812-D67D-C8F8-1A43078C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91D0D-252F-B72D-C9F5-A0093159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8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910A-24D8-CD82-B9F0-F2A32319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787D8-4F44-A53C-A30C-0A90723C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1A9B7-4E9E-6310-D491-46F039775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7C6D7-131E-F16A-7639-73A87AC1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3DDD0-81FD-B9F2-29C2-A75C257B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C06B5-93F4-AC9A-6780-B4735759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D00F-71E2-71F1-0D6E-8C38EE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14AD8C-5BDA-6D01-C2CF-C3E7E89D3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FEFD5B-1C03-02EC-3AE1-D69B8415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E2912-DF4B-AD3A-93D2-1B7F5FD1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7BCA-321C-61BF-D84B-ADE99FD8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72609-6345-62E6-6AA9-4F53AF41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9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98A52A-E205-BD15-A6C8-A29AB262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F3328-AD97-C941-40D4-0255FE36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BA58B-1817-C89F-3D8F-33CF07BBE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2AB5-3DF2-45EE-9DC2-589D4FC84335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80A51-7FA1-423F-F202-C1911B01F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29465-4F74-D480-F6FD-2BD2C2D2E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2872D-494C-4F06-A0FA-C647FFE16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5EDF9C1E-561B-F1C5-1793-4B8692E4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513" y="27662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과제 </a:t>
            </a:r>
            <a:r>
              <a:rPr lang="en-US" altLang="ko-KR" sz="2800" b="1" dirty="0"/>
              <a:t>1. </a:t>
            </a:r>
            <a:r>
              <a:rPr lang="ko-KR" altLang="en-US" sz="2800" b="1" dirty="0"/>
              <a:t>인공지능학과 </a:t>
            </a:r>
            <a:r>
              <a:rPr lang="en-US" altLang="ko-KR" sz="2800" b="1" dirty="0"/>
              <a:t>2022480002 </a:t>
            </a:r>
            <a:r>
              <a:rPr lang="ko-KR" altLang="en-US" sz="2800" b="1" dirty="0"/>
              <a:t>김관중</a:t>
            </a:r>
          </a:p>
        </p:txBody>
      </p:sp>
    </p:spTree>
    <p:extLst>
      <p:ext uri="{BB962C8B-B14F-4D97-AF65-F5344CB8AC3E}">
        <p14:creationId xmlns:p14="http://schemas.microsoft.com/office/powerpoint/2010/main" val="41181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8F46F-08A8-0602-2077-8092AE26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6631" y="467106"/>
            <a:ext cx="4588785" cy="5495926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200" dirty="0"/>
              <a:t>x</a:t>
            </a:r>
            <a:r>
              <a:rPr lang="ko-KR" altLang="en-US" sz="1200" dirty="0"/>
              <a:t>축엔 </a:t>
            </a:r>
            <a:r>
              <a:rPr lang="en-US" altLang="ko-KR" sz="1200" dirty="0"/>
              <a:t>100,000</a:t>
            </a:r>
            <a:r>
              <a:rPr lang="ko-KR" altLang="en-US" sz="1200" dirty="0"/>
              <a:t>명당 사망자 수를</a:t>
            </a:r>
            <a:r>
              <a:rPr lang="en-US" altLang="ko-KR" sz="1200" dirty="0"/>
              <a:t> y</a:t>
            </a:r>
            <a:r>
              <a:rPr lang="ko-KR" altLang="en-US" sz="1200" dirty="0"/>
              <a:t>축엔 밀도를 표현했다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그래프에선</a:t>
            </a:r>
            <a:r>
              <a:rPr lang="en-US" altLang="ko-KR" sz="1200" dirty="0"/>
              <a:t> </a:t>
            </a:r>
            <a:r>
              <a:rPr lang="ko-KR" altLang="en-US" sz="1200" dirty="0"/>
              <a:t>전체 </a:t>
            </a:r>
            <a:r>
              <a:rPr lang="ko-KR" altLang="en-US" sz="1200" dirty="0" err="1"/>
              <a:t>살인율를</a:t>
            </a:r>
            <a:r>
              <a:rPr lang="ko-KR" altLang="en-US" sz="1200" dirty="0"/>
              <a:t> </a:t>
            </a:r>
            <a:r>
              <a:rPr lang="en-US" altLang="ko-KR" sz="1200" dirty="0"/>
              <a:t>11</a:t>
            </a:r>
            <a:r>
              <a:rPr lang="ko-KR" altLang="en-US" sz="1200" dirty="0"/>
              <a:t>개의 구간</a:t>
            </a:r>
            <a:r>
              <a:rPr lang="en-US" altLang="ko-KR" sz="1200" dirty="0"/>
              <a:t>(bin)</a:t>
            </a:r>
            <a:r>
              <a:rPr lang="ko-KR" altLang="en-US" sz="1200" dirty="0"/>
              <a:t>으로 나누고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각 </a:t>
            </a:r>
            <a:r>
              <a:rPr lang="ko-KR" altLang="en-US" sz="1200" dirty="0" err="1"/>
              <a:t>살인율</a:t>
            </a:r>
            <a:r>
              <a:rPr lang="ko-KR" altLang="en-US" sz="1200" dirty="0"/>
              <a:t> 구간에 해당하는 주의 수를 세서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이를 비율로 표현한 것이 히스토그램의 의미이다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살인율이 </a:t>
            </a:r>
            <a:r>
              <a:rPr lang="en-US" altLang="ko-KR" sz="1200" dirty="0"/>
              <a:t>1</a:t>
            </a:r>
            <a:r>
              <a:rPr lang="ko-KR" altLang="en-US" sz="1200" dirty="0"/>
              <a:t>번 구간에 속하는 주는 전체 주 중 </a:t>
            </a:r>
            <a:r>
              <a:rPr lang="en-US" altLang="ko-KR" sz="1200" dirty="0"/>
              <a:t>10%</a:t>
            </a:r>
            <a:r>
              <a:rPr lang="ko-KR" altLang="en-US" sz="1200" dirty="0"/>
              <a:t>를 차지한다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히스토그램 위의 곡선은 밀도 곡선이라고 부르고</a:t>
            </a:r>
            <a:r>
              <a:rPr lang="en-US" altLang="ko-KR" sz="1200" dirty="0"/>
              <a:t>, </a:t>
            </a:r>
            <a:r>
              <a:rPr lang="ko-KR" altLang="en-US" sz="1200" dirty="0"/>
              <a:t>이 그래프에선 데이터의 분포를 연속된 선으로 보여주는 역할을 하고</a:t>
            </a:r>
            <a:r>
              <a:rPr lang="en-US" altLang="ko-KR" sz="1200" dirty="0"/>
              <a:t>, </a:t>
            </a:r>
            <a:r>
              <a:rPr lang="ko-KR" altLang="en-US" sz="1200" dirty="0"/>
              <a:t>곡선 아래의 면적을 구하면 </a:t>
            </a:r>
            <a:r>
              <a:rPr lang="en-US" altLang="ko-KR" sz="1200" dirty="0"/>
              <a:t>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>
              <a:buAutoNum type="arabicPeriod"/>
            </a:pPr>
            <a:r>
              <a:rPr lang="ko-KR" altLang="en-US" sz="1200" dirty="0"/>
              <a:t>이 그래프는 </a:t>
            </a:r>
            <a:r>
              <a:rPr lang="en-US" altLang="ko-KR" sz="1200" dirty="0"/>
              <a:t>Zip code</a:t>
            </a:r>
            <a:r>
              <a:rPr lang="ko-KR" altLang="en-US" sz="1200" dirty="0"/>
              <a:t>로 </a:t>
            </a:r>
            <a:r>
              <a:rPr lang="en-US" altLang="ko-KR" sz="1200" dirty="0"/>
              <a:t>4</a:t>
            </a:r>
            <a:r>
              <a:rPr lang="ko-KR" altLang="en-US" sz="1200" dirty="0"/>
              <a:t>개의 그래프를 구분했다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각각의 그래프의 </a:t>
            </a:r>
            <a:r>
              <a:rPr lang="en-US" altLang="ko-KR" sz="1200" dirty="0"/>
              <a:t>x</a:t>
            </a:r>
            <a:r>
              <a:rPr lang="ko-KR" altLang="en-US" sz="1200" dirty="0"/>
              <a:t>축엔 집의 넓이</a:t>
            </a:r>
            <a:r>
              <a:rPr lang="en-US" altLang="ko-KR" sz="1200" dirty="0"/>
              <a:t>, y</a:t>
            </a:r>
            <a:r>
              <a:rPr lang="ko-KR" altLang="en-US" sz="1200" dirty="0"/>
              <a:t>축엔 과세평가액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그래프엔 각 </a:t>
            </a:r>
            <a:r>
              <a:rPr lang="en-US" altLang="ko-KR" sz="1200" dirty="0"/>
              <a:t>(</a:t>
            </a:r>
            <a:r>
              <a:rPr lang="ko-KR" altLang="en-US" sz="1200" dirty="0"/>
              <a:t>집의 넓이</a:t>
            </a:r>
            <a:r>
              <a:rPr lang="en-US" altLang="ko-KR" sz="1200" dirty="0"/>
              <a:t>, </a:t>
            </a:r>
            <a:r>
              <a:rPr lang="ko-KR" altLang="en-US" sz="1200" dirty="0"/>
              <a:t>과세평가액</a:t>
            </a:r>
            <a:r>
              <a:rPr lang="en-US" altLang="ko-KR" sz="1200" dirty="0"/>
              <a:t>)</a:t>
            </a:r>
            <a:r>
              <a:rPr lang="ko-KR" altLang="en-US" sz="1200" dirty="0"/>
              <a:t>의 수를 세어 수가 많을 수록</a:t>
            </a:r>
            <a:r>
              <a:rPr lang="en-US" altLang="ko-KR" sz="1200" dirty="0"/>
              <a:t>, </a:t>
            </a:r>
            <a:r>
              <a:rPr lang="ko-KR" altLang="en-US" sz="1200" dirty="0"/>
              <a:t>진한 파란색으로 표현했다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이를 통해 </a:t>
            </a:r>
            <a:r>
              <a:rPr lang="en-US" altLang="ko-KR" sz="1200" dirty="0"/>
              <a:t>Zip code, </a:t>
            </a:r>
            <a:r>
              <a:rPr lang="ko-KR" altLang="en-US" sz="1200" dirty="0"/>
              <a:t>넓이</a:t>
            </a:r>
            <a:r>
              <a:rPr lang="en-US" altLang="ko-KR" sz="1200" dirty="0"/>
              <a:t>, </a:t>
            </a:r>
            <a:r>
              <a:rPr lang="ko-KR" altLang="en-US" sz="1200" dirty="0"/>
              <a:t>과세평가액</a:t>
            </a:r>
            <a:r>
              <a:rPr lang="en-US" altLang="ko-KR" sz="1200" dirty="0"/>
              <a:t>, count</a:t>
            </a:r>
            <a:r>
              <a:rPr lang="ko-KR" altLang="en-US" sz="1200" dirty="0"/>
              <a:t>한 수 총 </a:t>
            </a:r>
            <a:r>
              <a:rPr lang="en-US" altLang="ko-KR" sz="1200" dirty="0"/>
              <a:t>4</a:t>
            </a:r>
            <a:r>
              <a:rPr lang="ko-KR" altLang="en-US" sz="1200" dirty="0"/>
              <a:t>개의 변수를 그래프에 표현했다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9B4DF-C9EB-2BA9-96C2-E662BDAE84C5}"/>
              </a:ext>
            </a:extLst>
          </p:cNvPr>
          <p:cNvSpPr txBox="1"/>
          <p:nvPr/>
        </p:nvSpPr>
        <p:spPr>
          <a:xfrm>
            <a:off x="84814" y="2408945"/>
            <a:ext cx="4129046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Code2</a:t>
            </a:r>
            <a:r>
              <a:rPr lang="en-US" altLang="ko-KR" sz="1200" dirty="0"/>
              <a:t>.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zip_codes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98188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98105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98108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98126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kc_tax_zip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kc_tax0.loc[kc_tax0.ZipCode.isin(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zip_codes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),:]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kc_tax_zip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hexbin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sns.light_palette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(color,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as_cmap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plt.hexbin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sns.FacetGrid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kc_tax_zip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col_wrap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g.map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hexbin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SqFtTotLiving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TaxAssessedValue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700000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g.set_axis_labels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'Finished Square Feet'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'Tax Assessed Value'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g.set_titles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'Zip code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{col_name:.0f}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E9A7-4038-EA06-1651-16118563BADF}"/>
              </a:ext>
            </a:extLst>
          </p:cNvPr>
          <p:cNvSpPr txBox="1"/>
          <p:nvPr/>
        </p:nvSpPr>
        <p:spPr>
          <a:xfrm>
            <a:off x="84814" y="574051"/>
            <a:ext cx="4129046" cy="146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Code1</a:t>
            </a:r>
            <a:r>
              <a:rPr lang="en-US" altLang="ko-KR" sz="1200" dirty="0"/>
              <a:t>.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state[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Murder.Rate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plot.hist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state[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Murder.Rate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plot.density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'Murder Rate (per 100,000)'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7EAC5E-1458-3AA3-100D-3B943F6C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77" y="113139"/>
            <a:ext cx="3207754" cy="32077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916AB3-8B63-19ED-E22E-F8124E0D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77" y="3320893"/>
            <a:ext cx="3308151" cy="33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8F46F-08A8-0602-2077-8092AE26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8400" y="467106"/>
            <a:ext cx="4588785" cy="549592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US" altLang="ko-KR" sz="1200" dirty="0"/>
              <a:t>x</a:t>
            </a:r>
            <a:r>
              <a:rPr lang="ko-KR" altLang="en-US" sz="1200" dirty="0"/>
              <a:t>축엔 항공사를</a:t>
            </a:r>
            <a:r>
              <a:rPr lang="en-US" altLang="ko-KR" sz="1200" dirty="0"/>
              <a:t>, y</a:t>
            </a:r>
            <a:r>
              <a:rPr lang="ko-KR" altLang="en-US" sz="1200" dirty="0"/>
              <a:t>축엔 각 항공사의 지연율을 표시한다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그래프엔</a:t>
            </a:r>
            <a:r>
              <a:rPr lang="en-US" altLang="ko-KR" sz="1200" dirty="0"/>
              <a:t>, </a:t>
            </a:r>
            <a:r>
              <a:rPr lang="ko-KR" altLang="en-US" sz="1200" dirty="0"/>
              <a:t>각 항공사의 지연율을 </a:t>
            </a:r>
            <a:r>
              <a:rPr lang="en-US" altLang="ko-KR" sz="1200" dirty="0"/>
              <a:t>box plot</a:t>
            </a:r>
            <a:r>
              <a:rPr lang="ko-KR" altLang="en-US" sz="1200" dirty="0"/>
              <a:t>으로 표현한다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box plot</a:t>
            </a:r>
            <a:r>
              <a:rPr lang="ko-KR" altLang="en-US" sz="1200" dirty="0"/>
              <a:t>은 </a:t>
            </a:r>
            <a:r>
              <a:rPr lang="en-US" altLang="ko-KR" sz="1200" dirty="0"/>
              <a:t>3</a:t>
            </a:r>
            <a:r>
              <a:rPr lang="ko-KR" altLang="en-US" sz="1200" dirty="0"/>
              <a:t>개로 구성되어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첫째</a:t>
            </a:r>
            <a:r>
              <a:rPr lang="en-US" altLang="ko-KR" sz="1200" dirty="0"/>
              <a:t>, </a:t>
            </a:r>
            <a:r>
              <a:rPr lang="ko-KR" altLang="en-US" sz="1200" dirty="0"/>
              <a:t>사각형은 데이터의 </a:t>
            </a:r>
            <a:r>
              <a:rPr lang="en-US" altLang="ko-KR" sz="1200" dirty="0"/>
              <a:t>Quantile1</a:t>
            </a:r>
            <a:r>
              <a:rPr lang="ko-KR" altLang="en-US" sz="1200" dirty="0"/>
              <a:t>을 밑변으로</a:t>
            </a:r>
            <a:r>
              <a:rPr lang="en-US" altLang="ko-KR" sz="1200" dirty="0"/>
              <a:t>, Qunatile3</a:t>
            </a:r>
            <a:r>
              <a:rPr lang="ko-KR" altLang="en-US" sz="1200" dirty="0"/>
              <a:t>을 윗변으로</a:t>
            </a:r>
            <a:r>
              <a:rPr lang="en-US" altLang="ko-KR" sz="1200" dirty="0"/>
              <a:t>, Qunatile2(median)</a:t>
            </a:r>
            <a:r>
              <a:rPr lang="ko-KR" altLang="en-US" sz="1200" dirty="0"/>
              <a:t>을 다른 색으로 표현했다</a:t>
            </a:r>
            <a:r>
              <a:rPr lang="en-US" altLang="ko-KR" sz="1200" dirty="0"/>
              <a:t>. </a:t>
            </a:r>
            <a:r>
              <a:rPr lang="ko-KR" altLang="en-US" sz="1200" dirty="0"/>
              <a:t>둘째</a:t>
            </a:r>
            <a:r>
              <a:rPr lang="en-US" altLang="ko-KR" sz="1200" dirty="0"/>
              <a:t>, </a:t>
            </a:r>
            <a:r>
              <a:rPr lang="ko-KR" altLang="en-US" sz="1200" dirty="0"/>
              <a:t>두 선분이 사각형 위아래로 있는데</a:t>
            </a:r>
            <a:r>
              <a:rPr lang="en-US" altLang="ko-KR" sz="1200" dirty="0"/>
              <a:t>, </a:t>
            </a:r>
            <a:r>
              <a:rPr lang="ko-KR" altLang="en-US" sz="1200" dirty="0"/>
              <a:t>아래는 </a:t>
            </a:r>
            <a:r>
              <a:rPr lang="en-US" altLang="ko-KR" sz="1200" dirty="0"/>
              <a:t>Q1-1.5*IQR</a:t>
            </a:r>
            <a:r>
              <a:rPr lang="ko-KR" altLang="en-US" sz="1200" dirty="0"/>
              <a:t>을 표현했고</a:t>
            </a:r>
            <a:r>
              <a:rPr lang="en-US" altLang="ko-KR" sz="1200" dirty="0"/>
              <a:t>, </a:t>
            </a:r>
            <a:r>
              <a:rPr lang="ko-KR" altLang="en-US" sz="1200" dirty="0"/>
              <a:t>위는 </a:t>
            </a:r>
            <a:r>
              <a:rPr lang="en-US" altLang="ko-KR" sz="1200" dirty="0"/>
              <a:t>Q3+1.5*IQR</a:t>
            </a:r>
            <a:r>
              <a:rPr lang="ko-KR" altLang="en-US" sz="1200" dirty="0"/>
              <a:t>을 표현했다</a:t>
            </a:r>
            <a:r>
              <a:rPr lang="en-US" altLang="ko-KR" sz="1200" dirty="0"/>
              <a:t>. </a:t>
            </a:r>
            <a:r>
              <a:rPr lang="ko-KR" altLang="en-US" sz="1200" dirty="0"/>
              <a:t>마지막으로</a:t>
            </a:r>
            <a:r>
              <a:rPr lang="en-US" altLang="ko-KR" sz="1200" dirty="0"/>
              <a:t>, </a:t>
            </a:r>
            <a:r>
              <a:rPr lang="ko-KR" altLang="en-US" sz="1200" dirty="0"/>
              <a:t>각 선의 </a:t>
            </a:r>
            <a:r>
              <a:rPr lang="en-US" altLang="ko-KR" sz="1200" dirty="0"/>
              <a:t>y</a:t>
            </a:r>
            <a:r>
              <a:rPr lang="ko-KR" altLang="en-US" sz="1200" dirty="0"/>
              <a:t>축 값보다 더 큰 데이터를 갖는 값들은 따로따로 </a:t>
            </a:r>
            <a:r>
              <a:rPr lang="en-US" altLang="ko-KR" sz="1200" dirty="0"/>
              <a:t>plot</a:t>
            </a:r>
            <a:r>
              <a:rPr lang="ko-KR" altLang="en-US" sz="1200" dirty="0"/>
              <a:t>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box plot</a:t>
            </a:r>
            <a:r>
              <a:rPr lang="ko-KR" altLang="en-US" sz="1200" dirty="0"/>
              <a:t>을 통해 중앙값과 다른 값들을 비교할 수 있기에 데이터의 분포와 값들이 중앙값으로부터 치우친 정도를 알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상의 이상치의 수와 이상치의 범위도 확인할 수 있다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3"/>
            </a:pPr>
            <a:r>
              <a:rPr lang="en-US" altLang="ko-KR" sz="1200" dirty="0"/>
              <a:t>3</a:t>
            </a:r>
            <a:r>
              <a:rPr lang="ko-KR" altLang="en-US" sz="1200" dirty="0"/>
              <a:t>번과 같은 데이터를 </a:t>
            </a:r>
            <a:r>
              <a:rPr lang="en-US" altLang="ko-KR" sz="1200" dirty="0" err="1"/>
              <a:t>violinplot</a:t>
            </a:r>
            <a:r>
              <a:rPr lang="ko-KR" altLang="en-US" sz="1200" dirty="0"/>
              <a:t>을 통해 표현했다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이 그래프는 </a:t>
            </a:r>
            <a:r>
              <a:rPr lang="en-US" altLang="ko-KR" sz="1200" dirty="0"/>
              <a:t>y</a:t>
            </a:r>
            <a:r>
              <a:rPr lang="ko-KR" altLang="en-US" sz="1200" dirty="0"/>
              <a:t>축을 따라 밀도추정 결과를 동시에 </a:t>
            </a:r>
            <a:r>
              <a:rPr lang="ko-KR" altLang="en-US" sz="1200" dirty="0" err="1"/>
              <a:t>시각화했다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밀도 분포 모양을 좌우대칭으로 붙여서 표현했고</a:t>
            </a:r>
            <a:r>
              <a:rPr lang="en-US" altLang="ko-KR" sz="1200" dirty="0"/>
              <a:t>, </a:t>
            </a:r>
            <a:r>
              <a:rPr lang="ko-KR" altLang="en-US" sz="1200" dirty="0"/>
              <a:t>두 모양 사이엔 데이터의 </a:t>
            </a:r>
            <a:r>
              <a:rPr lang="en-US" altLang="ko-KR" sz="1200" dirty="0"/>
              <a:t>quantile</a:t>
            </a:r>
            <a:r>
              <a:rPr lang="ko-KR" altLang="en-US" sz="1200" dirty="0"/>
              <a:t>을 표시했다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이를 통해 </a:t>
            </a:r>
            <a:r>
              <a:rPr lang="en-US" altLang="ko-KR" sz="1200" dirty="0"/>
              <a:t>box plot</a:t>
            </a:r>
            <a:r>
              <a:rPr lang="ko-KR" altLang="en-US" sz="1200" dirty="0"/>
              <a:t>보다 데이터의 분포를 더 명확하게 확인할 수 있지만</a:t>
            </a:r>
            <a:r>
              <a:rPr lang="en-US" altLang="ko-KR" sz="1200" dirty="0"/>
              <a:t>, </a:t>
            </a:r>
            <a:r>
              <a:rPr lang="ko-KR" altLang="en-US" sz="1200" dirty="0"/>
              <a:t>각각의 이상치에 대해선 값을 정확히 알 순 없다</a:t>
            </a:r>
            <a:r>
              <a:rPr lang="en-US" altLang="ko-KR" sz="1200" dirty="0"/>
              <a:t>.</a:t>
            </a:r>
          </a:p>
          <a:p>
            <a:pPr>
              <a:buFont typeface="+mj-lt"/>
              <a:buAutoNum type="arabicPeriod" startAt="3"/>
            </a:pPr>
            <a:r>
              <a:rPr lang="ko-KR" altLang="en-US" sz="1200" dirty="0"/>
              <a:t>이 그래프는 각 </a:t>
            </a:r>
            <a:r>
              <a:rPr lang="en-US" altLang="ko-KR" sz="1200" dirty="0"/>
              <a:t>ETF</a:t>
            </a:r>
            <a:r>
              <a:rPr lang="ko-KR" altLang="en-US" sz="1200" dirty="0"/>
              <a:t>사이의 상관관계를 분석한 그래프이다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상관관계가 </a:t>
            </a:r>
            <a:r>
              <a:rPr lang="en-US" altLang="ko-KR" sz="1200" dirty="0"/>
              <a:t>1</a:t>
            </a:r>
            <a:r>
              <a:rPr lang="ko-KR" altLang="en-US" sz="1200" dirty="0"/>
              <a:t>에 가까울수록</a:t>
            </a:r>
            <a:r>
              <a:rPr lang="en-US" altLang="ko-KR" sz="1200" dirty="0"/>
              <a:t> </a:t>
            </a:r>
            <a:r>
              <a:rPr lang="ko-KR" altLang="en-US" sz="1200" dirty="0"/>
              <a:t>청록색을</a:t>
            </a:r>
            <a:r>
              <a:rPr lang="en-US" altLang="ko-KR" sz="1200" dirty="0"/>
              <a:t>, -1</a:t>
            </a:r>
            <a:r>
              <a:rPr lang="ko-KR" altLang="en-US" sz="1200" dirty="0"/>
              <a:t>에 가까울수록</a:t>
            </a:r>
            <a:r>
              <a:rPr lang="en-US" altLang="ko-KR" sz="1200" dirty="0"/>
              <a:t> </a:t>
            </a:r>
            <a:r>
              <a:rPr lang="ko-KR" altLang="en-US" sz="1200" dirty="0"/>
              <a:t>붉은색으로 표현했다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이때 상관관계는 두 데이터 집단의 각 데이터가 띄는 선형 상관성을 표현한다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GLD</a:t>
            </a:r>
            <a:r>
              <a:rPr lang="ko-KR" altLang="en-US" sz="1200" dirty="0"/>
              <a:t>와 </a:t>
            </a:r>
            <a:r>
              <a:rPr lang="en-US" altLang="ko-KR" sz="1200" dirty="0"/>
              <a:t>XLK</a:t>
            </a:r>
            <a:r>
              <a:rPr lang="ko-KR" altLang="en-US" sz="1200" dirty="0"/>
              <a:t> 사이의 상관계수는 </a:t>
            </a:r>
            <a:r>
              <a:rPr lang="en-US" altLang="ko-KR" sz="1200" dirty="0"/>
              <a:t>0</a:t>
            </a:r>
            <a:r>
              <a:rPr lang="ko-KR" altLang="en-US" sz="1200" dirty="0"/>
              <a:t>으로</a:t>
            </a:r>
            <a:r>
              <a:rPr lang="en-US" altLang="ko-KR" sz="1200" dirty="0"/>
              <a:t>, </a:t>
            </a:r>
            <a:r>
              <a:rPr lang="ko-KR" altLang="en-US" sz="1200" dirty="0"/>
              <a:t>두 데이터가 선형독립이라는 뜻이고</a:t>
            </a:r>
            <a:r>
              <a:rPr lang="en-US" altLang="ko-KR" sz="1200" dirty="0"/>
              <a:t>, </a:t>
            </a:r>
            <a:r>
              <a:rPr lang="ko-KR" altLang="en-US" sz="1200" dirty="0"/>
              <a:t>선형적인 관계를 띄지 않는다는 말이다</a:t>
            </a:r>
            <a:r>
              <a:rPr lang="en-US" altLang="ko-KR" sz="1200" dirty="0"/>
              <a:t>. </a:t>
            </a:r>
            <a:r>
              <a:rPr lang="ko-KR" altLang="en-US" sz="1200" dirty="0"/>
              <a:t>반대로</a:t>
            </a:r>
            <a:r>
              <a:rPr lang="en-US" altLang="ko-KR" sz="1200" dirty="0"/>
              <a:t>, XLK</a:t>
            </a:r>
            <a:r>
              <a:rPr lang="ko-KR" altLang="en-US" sz="1200" dirty="0"/>
              <a:t>와 </a:t>
            </a:r>
            <a:r>
              <a:rPr lang="en-US" altLang="ko-KR" sz="1200" dirty="0"/>
              <a:t>VXX</a:t>
            </a:r>
            <a:r>
              <a:rPr lang="ko-KR" altLang="en-US" sz="1200" dirty="0"/>
              <a:t>는 거의 </a:t>
            </a:r>
            <a:r>
              <a:rPr lang="en-US" altLang="ko-KR" sz="1200" dirty="0"/>
              <a:t>-1</a:t>
            </a:r>
            <a:r>
              <a:rPr lang="ko-KR" altLang="en-US" sz="1200" dirty="0"/>
              <a:t>의 선형계수를 갖는데</a:t>
            </a:r>
            <a:r>
              <a:rPr lang="en-US" altLang="ko-KR" sz="1200" dirty="0"/>
              <a:t>, </a:t>
            </a:r>
            <a:r>
              <a:rPr lang="ko-KR" altLang="en-US" sz="1200" dirty="0"/>
              <a:t>이는 두 데이터가 선형종속에 가깝다는 뜻이고</a:t>
            </a:r>
            <a:r>
              <a:rPr lang="en-US" altLang="ko-KR" sz="1200" dirty="0"/>
              <a:t>, </a:t>
            </a:r>
            <a:r>
              <a:rPr lang="ko-KR" altLang="en-US" sz="1200" dirty="0"/>
              <a:t>선형적인 관계를 띈다는 말이다</a:t>
            </a:r>
            <a:r>
              <a:rPr lang="en-US" altLang="ko-KR" sz="1200" dirty="0"/>
              <a:t>. </a:t>
            </a:r>
            <a:r>
              <a:rPr lang="ko-KR" altLang="en-US" sz="1200" dirty="0"/>
              <a:t>여기서 부호가 </a:t>
            </a:r>
            <a:r>
              <a:rPr lang="en-US" altLang="ko-KR" sz="1200" dirty="0"/>
              <a:t>–</a:t>
            </a:r>
            <a:r>
              <a:rPr lang="ko-KR" altLang="en-US" sz="1200" dirty="0"/>
              <a:t>이기에</a:t>
            </a:r>
            <a:r>
              <a:rPr lang="en-US" altLang="ko-KR" sz="1200" dirty="0"/>
              <a:t>, </a:t>
            </a:r>
            <a:r>
              <a:rPr lang="ko-KR" altLang="en-US" sz="1200" dirty="0"/>
              <a:t>한 데이터가 증가하면</a:t>
            </a:r>
            <a:r>
              <a:rPr lang="en-US" altLang="ko-KR" sz="1200" dirty="0"/>
              <a:t>, </a:t>
            </a:r>
            <a:r>
              <a:rPr lang="ko-KR" altLang="en-US" sz="1200" dirty="0"/>
              <a:t>다른 데이터가 선형적으로 감소한다는 뜻을 갖는다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9B4DF-C9EB-2BA9-96C2-E662BDAE84C5}"/>
              </a:ext>
            </a:extLst>
          </p:cNvPr>
          <p:cNvSpPr txBox="1"/>
          <p:nvPr/>
        </p:nvSpPr>
        <p:spPr>
          <a:xfrm>
            <a:off x="84814" y="2961990"/>
            <a:ext cx="4129046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Code4</a:t>
            </a:r>
            <a:r>
              <a:rPr lang="en-US" altLang="ko-KR" sz="1200" dirty="0"/>
              <a:t>.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violinplot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airline_stats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'airline'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pct_carrier_delay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'quartile'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 o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 Delayed Flights'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E9A7-4038-EA06-1651-16118563BADF}"/>
              </a:ext>
            </a:extLst>
          </p:cNvPr>
          <p:cNvSpPr txBox="1"/>
          <p:nvPr/>
        </p:nvSpPr>
        <p:spPr>
          <a:xfrm>
            <a:off x="84814" y="574051"/>
            <a:ext cx="4129046" cy="213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Code3</a:t>
            </a:r>
            <a:r>
              <a:rPr lang="en-US" altLang="ko-KR" sz="1200" dirty="0"/>
              <a:t>.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airline_stats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AIRLINE_STATS_CSV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airline_stats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airline_stats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'airline'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pct_carrier_delay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 o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 Delayed Flights'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suptitle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DF6E3-10B5-4D94-9D32-3AFEEFFD71EA}"/>
              </a:ext>
            </a:extLst>
          </p:cNvPr>
          <p:cNvSpPr txBox="1"/>
          <p:nvPr/>
        </p:nvSpPr>
        <p:spPr>
          <a:xfrm>
            <a:off x="84814" y="5125868"/>
            <a:ext cx="4129046" cy="146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Code5</a:t>
            </a:r>
            <a:r>
              <a:rPr lang="en-US" altLang="ko-KR" sz="1200" dirty="0"/>
              <a:t>.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Murder.Rate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xlim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Murder.Rate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'Murder Rate (per 100,000)'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0319CF-BAA7-80C7-E62F-A969E79569E6}"/>
              </a:ext>
            </a:extLst>
          </p:cNvPr>
          <p:cNvGrpSpPr/>
          <p:nvPr/>
        </p:nvGrpSpPr>
        <p:grpSpPr>
          <a:xfrm>
            <a:off x="4486136" y="61391"/>
            <a:ext cx="3219728" cy="6796609"/>
            <a:chOff x="4298672" y="515917"/>
            <a:chExt cx="2247482" cy="599337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46FA644-D05A-5D30-6B7B-B387B2CE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1080" y="515917"/>
              <a:ext cx="2086707" cy="206794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FDD67EC-F54A-F0C2-D284-02E60BF0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672" y="2583864"/>
              <a:ext cx="2129115" cy="19812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6C0067A-57F9-70A2-9AD4-A537651F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1082" y="4528009"/>
              <a:ext cx="2205072" cy="1981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873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8F46F-08A8-0602-2077-8092AE26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634740"/>
            <a:ext cx="4588785" cy="218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altLang="ko-KR" sz="1200" dirty="0"/>
              <a:t>20</a:t>
            </a:r>
            <a:r>
              <a:rPr lang="ko-KR" altLang="en-US" sz="1200" dirty="0"/>
              <a:t>개씩 표본을 추출하고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표본들의 평균을 </a:t>
            </a:r>
            <a:r>
              <a:rPr lang="en-US" altLang="ko-KR" sz="1200" dirty="0"/>
              <a:t>result list</a:t>
            </a:r>
            <a:r>
              <a:rPr lang="ko-KR" altLang="en-US" sz="1200" dirty="0"/>
              <a:t>에 저장하는 일을 </a:t>
            </a:r>
            <a:r>
              <a:rPr lang="en-US" altLang="ko-KR" sz="1200" dirty="0"/>
              <a:t>500</a:t>
            </a:r>
            <a:r>
              <a:rPr lang="ko-KR" altLang="en-US" sz="1200" dirty="0"/>
              <a:t>번 수행해서 표본 평균을 구했다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이후 </a:t>
            </a:r>
            <a:r>
              <a:rPr lang="en-US" altLang="ko-KR" sz="1200" dirty="0"/>
              <a:t>500</a:t>
            </a:r>
            <a:r>
              <a:rPr lang="ko-KR" altLang="en-US" sz="1200" dirty="0"/>
              <a:t>개의 값을 히스토그램에 표현했고</a:t>
            </a:r>
            <a:r>
              <a:rPr lang="en-US" altLang="ko-KR" sz="1200" dirty="0"/>
              <a:t>, 500</a:t>
            </a:r>
            <a:r>
              <a:rPr lang="ko-KR" altLang="en-US" sz="1200" dirty="0"/>
              <a:t>개의 값들 중 상위 </a:t>
            </a:r>
            <a:r>
              <a:rPr lang="en-US" altLang="ko-KR" sz="1200" dirty="0"/>
              <a:t>5%, </a:t>
            </a:r>
            <a:r>
              <a:rPr lang="ko-KR" altLang="en-US" sz="1200" dirty="0"/>
              <a:t>하위 </a:t>
            </a:r>
            <a:r>
              <a:rPr lang="en-US" altLang="ko-KR" sz="1200" dirty="0"/>
              <a:t>5%</a:t>
            </a:r>
            <a:r>
              <a:rPr lang="ko-KR" altLang="en-US" sz="1200" dirty="0"/>
              <a:t>의 값을 제외한 부분이 </a:t>
            </a:r>
            <a:r>
              <a:rPr lang="en-US" altLang="ko-KR" sz="1200" dirty="0"/>
              <a:t>90%</a:t>
            </a:r>
            <a:r>
              <a:rPr lang="ko-KR" altLang="en-US" sz="1200" dirty="0"/>
              <a:t>의 확률로 </a:t>
            </a:r>
            <a:br>
              <a:rPr lang="en-US" altLang="ko-KR" sz="1200" dirty="0"/>
            </a:br>
            <a:r>
              <a:rPr lang="ko-KR" altLang="en-US" sz="1200" dirty="0"/>
              <a:t>모평균</a:t>
            </a:r>
            <a:r>
              <a:rPr lang="en-US" altLang="ko-KR" sz="1200" dirty="0"/>
              <a:t>, </a:t>
            </a:r>
            <a:r>
              <a:rPr lang="ko-KR" altLang="en-US" sz="1200" dirty="0"/>
              <a:t>즉 원래 표본의 평균이 위 부분에 포함되어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E9A7-4038-EA06-1651-16118563BADF}"/>
              </a:ext>
            </a:extLst>
          </p:cNvPr>
          <p:cNvSpPr txBox="1"/>
          <p:nvPr/>
        </p:nvSpPr>
        <p:spPr>
          <a:xfrm>
            <a:off x="84814" y="574051"/>
            <a:ext cx="5729246" cy="5863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Code6</a:t>
            </a:r>
            <a:r>
              <a:rPr lang="en-US" altLang="ko-KR" sz="1200" dirty="0"/>
              <a:t>.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loans_income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r>
              <a:rPr lang="en-US" altLang="ko-K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sample of 20 loan income data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sample20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loans_income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sample20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.mean())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nrepeat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sample20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loans_income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n_samples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resample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sample20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confidence_interval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confidence_interval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confidence_interval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:.0f}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confidence_interval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'90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 i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nterval'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meanIncome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meanIncome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meanIncome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meanIncome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meanIncome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:.0f}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bbox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horizontalalignment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verticalalignment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set_ylim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'Counts'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8E29B-25A6-5880-8D2D-C6693674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47" y="676275"/>
            <a:ext cx="37052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8F46F-08A8-0602-2077-8092AE265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139" y="574051"/>
            <a:ext cx="4588785" cy="549592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altLang="ko-KR" sz="1200" dirty="0"/>
              <a:t>X</a:t>
            </a:r>
            <a:r>
              <a:rPr lang="ko-KR" altLang="en-US" sz="1200" dirty="0"/>
              <a:t>축은 정규분포의 </a:t>
            </a:r>
            <a:r>
              <a:rPr lang="ko-KR" altLang="en-US" sz="1200" dirty="0" err="1"/>
              <a:t>분위수이다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데이터는 표준화되었기 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단위는 평균으로부터 떨어진 데이터의 표준편차 수에 해당한다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Y</a:t>
            </a:r>
            <a:r>
              <a:rPr lang="ko-KR" altLang="en-US" sz="1200" dirty="0"/>
              <a:t>축은 </a:t>
            </a:r>
            <a:r>
              <a:rPr lang="en-US" altLang="ko-KR" sz="1200" dirty="0"/>
              <a:t>Netflix </a:t>
            </a:r>
            <a:r>
              <a:rPr lang="ko-KR" altLang="en-US" sz="1200" dirty="0"/>
              <a:t>주가에 로그를 취하고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값의 차이를 나타낸 것이다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그래프위의 빨간 선은 정규분포를 의미하고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위 그림에선 왼쪽 아래와 오른 쪽 위 부분을 보아 정규분포를 따르지 않는다는 것을 알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E9A7-4038-EA06-1651-16118563BADF}"/>
              </a:ext>
            </a:extLst>
          </p:cNvPr>
          <p:cNvSpPr txBox="1"/>
          <p:nvPr/>
        </p:nvSpPr>
        <p:spPr>
          <a:xfrm>
            <a:off x="374291" y="551754"/>
            <a:ext cx="4129046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/>
              <a:t>Code7.</a:t>
            </a:r>
            <a:endParaRPr lang="en-US" altLang="ko-KR" sz="1200" b="1" dirty="0"/>
          </a:p>
          <a:p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sp500_px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SP500_DATA_CSV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nflx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sp500_px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.NFLX</a:t>
            </a:r>
          </a:p>
          <a:p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nflx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nflx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nflx</a:t>
            </a:r>
            <a:r>
              <a:rPr lang="en-US" altLang="ko-KR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probplot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nflx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ko-K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6B8C0-A708-ECC7-1346-F528782AC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1" y="2660927"/>
            <a:ext cx="3714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1443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과제 1. 인공지능학과 2022480002 김관중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1. 인공지능학과 2022480002 김관중</dc:title>
  <dc:creator>김관중</dc:creator>
  <cp:lastModifiedBy>김관중</cp:lastModifiedBy>
  <cp:revision>1</cp:revision>
  <dcterms:created xsi:type="dcterms:W3CDTF">2023-10-09T05:37:57Z</dcterms:created>
  <dcterms:modified xsi:type="dcterms:W3CDTF">2023-10-09T11:18:31Z</dcterms:modified>
</cp:coreProperties>
</file>