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357BBD-EA1B-435E-B5F2-5EE67B6268A5}" v="550" dt="2023-11-30T07:28:06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관중" userId="3eabf83f-6477-47bb-9a8e-e544ba2ece05" providerId="ADAL" clId="{7B357BBD-EA1B-435E-B5F2-5EE67B6268A5}"/>
    <pc:docChg chg="undo custSel addSld delSld modSld">
      <pc:chgData name="김관중" userId="3eabf83f-6477-47bb-9a8e-e544ba2ece05" providerId="ADAL" clId="{7B357BBD-EA1B-435E-B5F2-5EE67B6268A5}" dt="2023-11-30T07:28:16.877" v="7807" actId="14100"/>
      <pc:docMkLst>
        <pc:docMk/>
      </pc:docMkLst>
      <pc:sldChg chg="addSp delSp modSp new mod">
        <pc:chgData name="김관중" userId="3eabf83f-6477-47bb-9a8e-e544ba2ece05" providerId="ADAL" clId="{7B357BBD-EA1B-435E-B5F2-5EE67B6268A5}" dt="2023-11-29T08:46:12.497" v="642" actId="22"/>
        <pc:sldMkLst>
          <pc:docMk/>
          <pc:sldMk cId="1794269867" sldId="257"/>
        </pc:sldMkLst>
        <pc:spChg chg="del">
          <ac:chgData name="김관중" userId="3eabf83f-6477-47bb-9a8e-e544ba2ece05" providerId="ADAL" clId="{7B357BBD-EA1B-435E-B5F2-5EE67B6268A5}" dt="2023-11-29T08:33:06.696" v="1" actId="478"/>
          <ac:spMkLst>
            <pc:docMk/>
            <pc:sldMk cId="1794269867" sldId="257"/>
            <ac:spMk id="2" creationId="{D1B0CA4C-13B9-8064-B570-E85BC2435C78}"/>
          </ac:spMkLst>
        </pc:spChg>
        <pc:spChg chg="del">
          <ac:chgData name="김관중" userId="3eabf83f-6477-47bb-9a8e-e544ba2ece05" providerId="ADAL" clId="{7B357BBD-EA1B-435E-B5F2-5EE67B6268A5}" dt="2023-11-29T08:33:06.696" v="1" actId="478"/>
          <ac:spMkLst>
            <pc:docMk/>
            <pc:sldMk cId="1794269867" sldId="257"/>
            <ac:spMk id="3" creationId="{53B0BA10-24F5-B392-A7D9-04ED299A0394}"/>
          </ac:spMkLst>
        </pc:spChg>
        <pc:spChg chg="add mod">
          <ac:chgData name="김관중" userId="3eabf83f-6477-47bb-9a8e-e544ba2ece05" providerId="ADAL" clId="{7B357BBD-EA1B-435E-B5F2-5EE67B6268A5}" dt="2023-11-29T08:46:02.530" v="639" actId="27636"/>
          <ac:spMkLst>
            <pc:docMk/>
            <pc:sldMk cId="1794269867" sldId="257"/>
            <ac:spMk id="4" creationId="{1D46F754-888E-CD4D-5CAA-4CFA9B44EEC8}"/>
          </ac:spMkLst>
        </pc:spChg>
        <pc:spChg chg="add mod">
          <ac:chgData name="김관중" userId="3eabf83f-6477-47bb-9a8e-e544ba2ece05" providerId="ADAL" clId="{7B357BBD-EA1B-435E-B5F2-5EE67B6268A5}" dt="2023-11-29T08:33:30.747" v="5"/>
          <ac:spMkLst>
            <pc:docMk/>
            <pc:sldMk cId="1794269867" sldId="257"/>
            <ac:spMk id="5" creationId="{7A7F11F0-740C-B95D-526D-B5CAEFA66891}"/>
          </ac:spMkLst>
        </pc:spChg>
        <pc:spChg chg="add del">
          <ac:chgData name="김관중" userId="3eabf83f-6477-47bb-9a8e-e544ba2ece05" providerId="ADAL" clId="{7B357BBD-EA1B-435E-B5F2-5EE67B6268A5}" dt="2023-11-29T08:46:12.497" v="642" actId="22"/>
          <ac:spMkLst>
            <pc:docMk/>
            <pc:sldMk cId="1794269867" sldId="257"/>
            <ac:spMk id="12" creationId="{4A424593-6422-A59B-8ED8-3D59EE498C23}"/>
          </ac:spMkLst>
        </pc:spChg>
        <pc:picChg chg="add del mod">
          <ac:chgData name="김관중" userId="3eabf83f-6477-47bb-9a8e-e544ba2ece05" providerId="ADAL" clId="{7B357BBD-EA1B-435E-B5F2-5EE67B6268A5}" dt="2023-11-29T08:33:58.862" v="8" actId="478"/>
          <ac:picMkLst>
            <pc:docMk/>
            <pc:sldMk cId="1794269867" sldId="257"/>
            <ac:picMk id="6" creationId="{D0943E7A-1197-8DDD-9721-09F0D006E9A8}"/>
          </ac:picMkLst>
        </pc:picChg>
        <pc:picChg chg="add mod">
          <ac:chgData name="김관중" userId="3eabf83f-6477-47bb-9a8e-e544ba2ece05" providerId="ADAL" clId="{7B357BBD-EA1B-435E-B5F2-5EE67B6268A5}" dt="2023-11-29T08:45:58.384" v="636" actId="1076"/>
          <ac:picMkLst>
            <pc:docMk/>
            <pc:sldMk cId="1794269867" sldId="257"/>
            <ac:picMk id="8" creationId="{FB7E0AB9-6174-B02F-DBFC-4D043DD2A73C}"/>
          </ac:picMkLst>
        </pc:picChg>
        <pc:picChg chg="add mod">
          <ac:chgData name="김관중" userId="3eabf83f-6477-47bb-9a8e-e544ba2ece05" providerId="ADAL" clId="{7B357BBD-EA1B-435E-B5F2-5EE67B6268A5}" dt="2023-11-29T08:45:59.695" v="637" actId="1076"/>
          <ac:picMkLst>
            <pc:docMk/>
            <pc:sldMk cId="1794269867" sldId="257"/>
            <ac:picMk id="10" creationId="{751A267E-AC8A-FE96-85D3-6A95FC30208A}"/>
          </ac:picMkLst>
        </pc:picChg>
      </pc:sldChg>
      <pc:sldChg chg="new del">
        <pc:chgData name="김관중" userId="3eabf83f-6477-47bb-9a8e-e544ba2ece05" providerId="ADAL" clId="{7B357BBD-EA1B-435E-B5F2-5EE67B6268A5}" dt="2023-11-29T08:46:15.282" v="644" actId="47"/>
        <pc:sldMkLst>
          <pc:docMk/>
          <pc:sldMk cId="297314673" sldId="258"/>
        </pc:sldMkLst>
      </pc:sldChg>
      <pc:sldChg chg="addSp delSp modSp add mod">
        <pc:chgData name="김관중" userId="3eabf83f-6477-47bb-9a8e-e544ba2ece05" providerId="ADAL" clId="{7B357BBD-EA1B-435E-B5F2-5EE67B6268A5}" dt="2023-11-29T12:11:22.271" v="1133" actId="14100"/>
        <pc:sldMkLst>
          <pc:docMk/>
          <pc:sldMk cId="2888930499" sldId="259"/>
        </pc:sldMkLst>
        <pc:spChg chg="mod">
          <ac:chgData name="김관중" userId="3eabf83f-6477-47bb-9a8e-e544ba2ece05" providerId="ADAL" clId="{7B357BBD-EA1B-435E-B5F2-5EE67B6268A5}" dt="2023-11-29T12:11:22.271" v="1133" actId="14100"/>
          <ac:spMkLst>
            <pc:docMk/>
            <pc:sldMk cId="2888930499" sldId="259"/>
            <ac:spMk id="4" creationId="{1D46F754-888E-CD4D-5CAA-4CFA9B44EEC8}"/>
          </ac:spMkLst>
        </pc:spChg>
        <pc:spChg chg="mod">
          <ac:chgData name="김관중" userId="3eabf83f-6477-47bb-9a8e-e544ba2ece05" providerId="ADAL" clId="{7B357BBD-EA1B-435E-B5F2-5EE67B6268A5}" dt="2023-11-29T11:52:33.464" v="668" actId="255"/>
          <ac:spMkLst>
            <pc:docMk/>
            <pc:sldMk cId="2888930499" sldId="259"/>
            <ac:spMk id="5" creationId="{7A7F11F0-740C-B95D-526D-B5CAEFA66891}"/>
          </ac:spMkLst>
        </pc:spChg>
        <pc:picChg chg="add mod">
          <ac:chgData name="김관중" userId="3eabf83f-6477-47bb-9a8e-e544ba2ece05" providerId="ADAL" clId="{7B357BBD-EA1B-435E-B5F2-5EE67B6268A5}" dt="2023-11-29T11:53:07.153" v="674" actId="1076"/>
          <ac:picMkLst>
            <pc:docMk/>
            <pc:sldMk cId="2888930499" sldId="259"/>
            <ac:picMk id="3" creationId="{A9ADD45D-268F-8C87-0E38-8003DF369ED0}"/>
          </ac:picMkLst>
        </pc:picChg>
        <pc:picChg chg="add del mod">
          <ac:chgData name="김관중" userId="3eabf83f-6477-47bb-9a8e-e544ba2ece05" providerId="ADAL" clId="{7B357BBD-EA1B-435E-B5F2-5EE67B6268A5}" dt="2023-11-29T11:53:04.411" v="673" actId="478"/>
          <ac:picMkLst>
            <pc:docMk/>
            <pc:sldMk cId="2888930499" sldId="259"/>
            <ac:picMk id="8" creationId="{FB7E0AB9-6174-B02F-DBFC-4D043DD2A73C}"/>
          </ac:picMkLst>
        </pc:picChg>
        <pc:picChg chg="add del">
          <ac:chgData name="김관중" userId="3eabf83f-6477-47bb-9a8e-e544ba2ece05" providerId="ADAL" clId="{7B357BBD-EA1B-435E-B5F2-5EE67B6268A5}" dt="2023-11-29T11:53:01.520" v="670" actId="478"/>
          <ac:picMkLst>
            <pc:docMk/>
            <pc:sldMk cId="2888930499" sldId="259"/>
            <ac:picMk id="10" creationId="{751A267E-AC8A-FE96-85D3-6A95FC30208A}"/>
          </ac:picMkLst>
        </pc:picChg>
      </pc:sldChg>
      <pc:sldChg chg="addSp delSp modSp add mod">
        <pc:chgData name="김관중" userId="3eabf83f-6477-47bb-9a8e-e544ba2ece05" providerId="ADAL" clId="{7B357BBD-EA1B-435E-B5F2-5EE67B6268A5}" dt="2023-11-29T12:20:45.007" v="1880" actId="14100"/>
        <pc:sldMkLst>
          <pc:docMk/>
          <pc:sldMk cId="3972831841" sldId="260"/>
        </pc:sldMkLst>
        <pc:spChg chg="mod">
          <ac:chgData name="김관중" userId="3eabf83f-6477-47bb-9a8e-e544ba2ece05" providerId="ADAL" clId="{7B357BBD-EA1B-435E-B5F2-5EE67B6268A5}" dt="2023-11-29T12:20:45.007" v="1880" actId="14100"/>
          <ac:spMkLst>
            <pc:docMk/>
            <pc:sldMk cId="3972831841" sldId="260"/>
            <ac:spMk id="4" creationId="{1D46F754-888E-CD4D-5CAA-4CFA9B44EEC8}"/>
          </ac:spMkLst>
        </pc:spChg>
        <pc:spChg chg="mod">
          <ac:chgData name="김관중" userId="3eabf83f-6477-47bb-9a8e-e544ba2ece05" providerId="ADAL" clId="{7B357BBD-EA1B-435E-B5F2-5EE67B6268A5}" dt="2023-11-29T12:12:16.340" v="1138" actId="20577"/>
          <ac:spMkLst>
            <pc:docMk/>
            <pc:sldMk cId="3972831841" sldId="260"/>
            <ac:spMk id="5" creationId="{7A7F11F0-740C-B95D-526D-B5CAEFA66891}"/>
          </ac:spMkLst>
        </pc:spChg>
        <pc:picChg chg="del">
          <ac:chgData name="김관중" userId="3eabf83f-6477-47bb-9a8e-e544ba2ece05" providerId="ADAL" clId="{7B357BBD-EA1B-435E-B5F2-5EE67B6268A5}" dt="2023-11-29T12:12:53.291" v="1139" actId="478"/>
          <ac:picMkLst>
            <pc:docMk/>
            <pc:sldMk cId="3972831841" sldId="260"/>
            <ac:picMk id="3" creationId="{A9ADD45D-268F-8C87-0E38-8003DF369ED0}"/>
          </ac:picMkLst>
        </pc:picChg>
        <pc:picChg chg="add mod">
          <ac:chgData name="김관중" userId="3eabf83f-6477-47bb-9a8e-e544ba2ece05" providerId="ADAL" clId="{7B357BBD-EA1B-435E-B5F2-5EE67B6268A5}" dt="2023-11-29T12:12:56.255" v="1141" actId="1076"/>
          <ac:picMkLst>
            <pc:docMk/>
            <pc:sldMk cId="3972831841" sldId="260"/>
            <ac:picMk id="6" creationId="{24BDB1B1-E405-4EC5-FADA-60B02EEA9133}"/>
          </ac:picMkLst>
        </pc:picChg>
      </pc:sldChg>
      <pc:sldChg chg="addSp delSp modSp add mod">
        <pc:chgData name="김관중" userId="3eabf83f-6477-47bb-9a8e-e544ba2ece05" providerId="ADAL" clId="{7B357BBD-EA1B-435E-B5F2-5EE67B6268A5}" dt="2023-11-30T06:24:15.896" v="4350" actId="14100"/>
        <pc:sldMkLst>
          <pc:docMk/>
          <pc:sldMk cId="5887507" sldId="261"/>
        </pc:sldMkLst>
        <pc:spChg chg="add del">
          <ac:chgData name="김관중" userId="3eabf83f-6477-47bb-9a8e-e544ba2ece05" providerId="ADAL" clId="{7B357BBD-EA1B-435E-B5F2-5EE67B6268A5}" dt="2023-11-29T12:21:57.298" v="1888" actId="22"/>
          <ac:spMkLst>
            <pc:docMk/>
            <pc:sldMk cId="5887507" sldId="261"/>
            <ac:spMk id="3" creationId="{C20062E8-9390-B18C-C238-EA0C0FAA7FB2}"/>
          </ac:spMkLst>
        </pc:spChg>
        <pc:spChg chg="mod">
          <ac:chgData name="김관중" userId="3eabf83f-6477-47bb-9a8e-e544ba2ece05" providerId="ADAL" clId="{7B357BBD-EA1B-435E-B5F2-5EE67B6268A5}" dt="2023-11-30T06:24:15.896" v="4350" actId="14100"/>
          <ac:spMkLst>
            <pc:docMk/>
            <pc:sldMk cId="5887507" sldId="261"/>
            <ac:spMk id="4" creationId="{1D46F754-888E-CD4D-5CAA-4CFA9B44EEC8}"/>
          </ac:spMkLst>
        </pc:spChg>
        <pc:spChg chg="mod">
          <ac:chgData name="김관중" userId="3eabf83f-6477-47bb-9a8e-e544ba2ece05" providerId="ADAL" clId="{7B357BBD-EA1B-435E-B5F2-5EE67B6268A5}" dt="2023-11-29T12:56:38.014" v="1893"/>
          <ac:spMkLst>
            <pc:docMk/>
            <pc:sldMk cId="5887507" sldId="261"/>
            <ac:spMk id="5" creationId="{7A7F11F0-740C-B95D-526D-B5CAEFA66891}"/>
          </ac:spMkLst>
        </pc:spChg>
        <pc:picChg chg="del mod">
          <ac:chgData name="김관중" userId="3eabf83f-6477-47bb-9a8e-e544ba2ece05" providerId="ADAL" clId="{7B357BBD-EA1B-435E-B5F2-5EE67B6268A5}" dt="2023-11-29T12:21:55.846" v="1886" actId="478"/>
          <ac:picMkLst>
            <pc:docMk/>
            <pc:sldMk cId="5887507" sldId="261"/>
            <ac:picMk id="6" creationId="{24BDB1B1-E405-4EC5-FADA-60B02EEA9133}"/>
          </ac:picMkLst>
        </pc:picChg>
        <pc:picChg chg="add del mod">
          <ac:chgData name="김관중" userId="3eabf83f-6477-47bb-9a8e-e544ba2ece05" providerId="ADAL" clId="{7B357BBD-EA1B-435E-B5F2-5EE67B6268A5}" dt="2023-11-29T12:56:40.075" v="1894" actId="478"/>
          <ac:picMkLst>
            <pc:docMk/>
            <pc:sldMk cId="5887507" sldId="261"/>
            <ac:picMk id="8" creationId="{C0332657-3F12-1015-D711-08DC1C21F9B6}"/>
          </ac:picMkLst>
        </pc:picChg>
        <pc:picChg chg="add mod">
          <ac:chgData name="김관중" userId="3eabf83f-6477-47bb-9a8e-e544ba2ece05" providerId="ADAL" clId="{7B357BBD-EA1B-435E-B5F2-5EE67B6268A5}" dt="2023-11-29T12:56:47.313" v="1896" actId="1076"/>
          <ac:picMkLst>
            <pc:docMk/>
            <pc:sldMk cId="5887507" sldId="261"/>
            <ac:picMk id="10" creationId="{60F739EC-DCB0-48F3-2138-7AAD661CD90C}"/>
          </ac:picMkLst>
        </pc:picChg>
      </pc:sldChg>
      <pc:sldChg chg="delSp modSp add mod">
        <pc:chgData name="김관중" userId="3eabf83f-6477-47bb-9a8e-e544ba2ece05" providerId="ADAL" clId="{7B357BBD-EA1B-435E-B5F2-5EE67B6268A5}" dt="2023-11-30T07:03:31.886" v="5732" actId="1076"/>
        <pc:sldMkLst>
          <pc:docMk/>
          <pc:sldMk cId="3670764805" sldId="262"/>
        </pc:sldMkLst>
        <pc:spChg chg="mod">
          <ac:chgData name="김관중" userId="3eabf83f-6477-47bb-9a8e-e544ba2ece05" providerId="ADAL" clId="{7B357BBD-EA1B-435E-B5F2-5EE67B6268A5}" dt="2023-11-30T07:03:31.886" v="5732" actId="1076"/>
          <ac:spMkLst>
            <pc:docMk/>
            <pc:sldMk cId="3670764805" sldId="262"/>
            <ac:spMk id="4" creationId="{1D46F754-888E-CD4D-5CAA-4CFA9B44EEC8}"/>
          </ac:spMkLst>
        </pc:spChg>
        <pc:spChg chg="mod">
          <ac:chgData name="김관중" userId="3eabf83f-6477-47bb-9a8e-e544ba2ece05" providerId="ADAL" clId="{7B357BBD-EA1B-435E-B5F2-5EE67B6268A5}" dt="2023-11-30T06:55:53.197" v="4385" actId="20577"/>
          <ac:spMkLst>
            <pc:docMk/>
            <pc:sldMk cId="3670764805" sldId="262"/>
            <ac:spMk id="5" creationId="{7A7F11F0-740C-B95D-526D-B5CAEFA66891}"/>
          </ac:spMkLst>
        </pc:spChg>
        <pc:picChg chg="del">
          <ac:chgData name="김관중" userId="3eabf83f-6477-47bb-9a8e-e544ba2ece05" providerId="ADAL" clId="{7B357BBD-EA1B-435E-B5F2-5EE67B6268A5}" dt="2023-11-30T06:55:44.038" v="4383" actId="478"/>
          <ac:picMkLst>
            <pc:docMk/>
            <pc:sldMk cId="3670764805" sldId="262"/>
            <ac:picMk id="10" creationId="{60F739EC-DCB0-48F3-2138-7AAD661CD90C}"/>
          </ac:picMkLst>
        </pc:picChg>
      </pc:sldChg>
      <pc:sldChg chg="modSp add mod">
        <pc:chgData name="김관중" userId="3eabf83f-6477-47bb-9a8e-e544ba2ece05" providerId="ADAL" clId="{7B357BBD-EA1B-435E-B5F2-5EE67B6268A5}" dt="2023-11-30T07:11:30.942" v="6836" actId="27636"/>
        <pc:sldMkLst>
          <pc:docMk/>
          <pc:sldMk cId="1798390393" sldId="263"/>
        </pc:sldMkLst>
        <pc:spChg chg="mod">
          <ac:chgData name="김관중" userId="3eabf83f-6477-47bb-9a8e-e544ba2ece05" providerId="ADAL" clId="{7B357BBD-EA1B-435E-B5F2-5EE67B6268A5}" dt="2023-11-30T07:11:30.942" v="6836" actId="27636"/>
          <ac:spMkLst>
            <pc:docMk/>
            <pc:sldMk cId="1798390393" sldId="263"/>
            <ac:spMk id="4" creationId="{1D46F754-888E-CD4D-5CAA-4CFA9B44EEC8}"/>
          </ac:spMkLst>
        </pc:spChg>
        <pc:spChg chg="mod">
          <ac:chgData name="김관중" userId="3eabf83f-6477-47bb-9a8e-e544ba2ece05" providerId="ADAL" clId="{7B357BBD-EA1B-435E-B5F2-5EE67B6268A5}" dt="2023-11-30T07:03:50.406" v="5736"/>
          <ac:spMkLst>
            <pc:docMk/>
            <pc:sldMk cId="1798390393" sldId="263"/>
            <ac:spMk id="5" creationId="{7A7F11F0-740C-B95D-526D-B5CAEFA66891}"/>
          </ac:spMkLst>
        </pc:spChg>
      </pc:sldChg>
      <pc:sldChg chg="addSp modSp add mod">
        <pc:chgData name="김관중" userId="3eabf83f-6477-47bb-9a8e-e544ba2ece05" providerId="ADAL" clId="{7B357BBD-EA1B-435E-B5F2-5EE67B6268A5}" dt="2023-11-30T07:28:16.877" v="7807" actId="14100"/>
        <pc:sldMkLst>
          <pc:docMk/>
          <pc:sldMk cId="965826499" sldId="264"/>
        </pc:sldMkLst>
        <pc:spChg chg="mod">
          <ac:chgData name="김관중" userId="3eabf83f-6477-47bb-9a8e-e544ba2ece05" providerId="ADAL" clId="{7B357BBD-EA1B-435E-B5F2-5EE67B6268A5}" dt="2023-11-30T07:28:16.877" v="7807" actId="14100"/>
          <ac:spMkLst>
            <pc:docMk/>
            <pc:sldMk cId="965826499" sldId="264"/>
            <ac:spMk id="4" creationId="{1D46F754-888E-CD4D-5CAA-4CFA9B44EEC8}"/>
          </ac:spMkLst>
        </pc:spChg>
        <pc:spChg chg="mod">
          <ac:chgData name="김관중" userId="3eabf83f-6477-47bb-9a8e-e544ba2ece05" providerId="ADAL" clId="{7B357BBD-EA1B-435E-B5F2-5EE67B6268A5}" dt="2023-11-30T07:19:54.419" v="6891" actId="20577"/>
          <ac:spMkLst>
            <pc:docMk/>
            <pc:sldMk cId="965826499" sldId="264"/>
            <ac:spMk id="5" creationId="{7A7F11F0-740C-B95D-526D-B5CAEFA66891}"/>
          </ac:spMkLst>
        </pc:spChg>
        <pc:picChg chg="add mod">
          <ac:chgData name="김관중" userId="3eabf83f-6477-47bb-9a8e-e544ba2ece05" providerId="ADAL" clId="{7B357BBD-EA1B-435E-B5F2-5EE67B6268A5}" dt="2023-11-30T07:19:09.411" v="6849" actId="1076"/>
          <ac:picMkLst>
            <pc:docMk/>
            <pc:sldMk cId="965826499" sldId="264"/>
            <ac:picMk id="3" creationId="{425B4282-E8D4-1937-747D-C662B309F9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0E58F-2092-990E-80B9-5BDF9D382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9CF705-5FAA-97BA-FA9D-E73CE4A04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1DD36-D67F-205A-D339-C5D1F475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DB37-836D-44AB-99A6-64A7BDE1BC7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23DD9-979E-0994-4BD3-D7F39DB4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C2CAE-837C-3069-8F92-C702C7FC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571-489E-44D0-A8DB-40FBF46E5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51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8B70D-0917-477C-259D-3F9A4198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1447B-E321-D394-208A-6339EA2B5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104AA-BA2F-02AC-73EE-FCD82CA6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DB37-836D-44AB-99A6-64A7BDE1BC7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E0912-25FD-B0D0-2CD3-68166834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B73C6-15A4-6BF0-24EE-B094BDE3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571-489E-44D0-A8DB-40FBF46E5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896D87-7FB4-3F32-DD33-DCE4A8BEE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CC900E-A69F-E0C6-D668-DDF6F7A8D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F58CC-154E-57DC-F338-C7AA8806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DB37-836D-44AB-99A6-64A7BDE1BC7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B6C40-3EE9-38DD-AD1E-CB8A6CF8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629FE-8E5C-82EC-DDA6-74F012D9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571-489E-44D0-A8DB-40FBF46E5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43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B5E70-10D2-C07F-34FD-8970FCC5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5DF3C-F5F6-6879-3386-9969909A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02CEC-C2A1-1FE7-C744-2FDB097C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DB37-836D-44AB-99A6-64A7BDE1BC7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40B98-97F7-13F8-4997-9213848D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D30FB-313D-0260-F32A-B14983C3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571-489E-44D0-A8DB-40FBF46E5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5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6A697-835C-8825-B1AC-75791FC2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AB799-5A11-EE9C-7717-716AA203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2CFBC-664E-1E5B-7D98-C53CC5A6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DB37-836D-44AB-99A6-64A7BDE1BC7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B059F0-B75C-63BC-DDB0-73C06212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982C8-5FD3-3E27-B816-876CD5F5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571-489E-44D0-A8DB-40FBF46E5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76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BF4E7-4F96-9868-43EC-F809641E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AC45C-A60C-0F11-6EDC-B7B4C0240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5057EE-6968-9937-0796-2B68B1A53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BF38D7-85C3-6689-E1A4-391BB258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DB37-836D-44AB-99A6-64A7BDE1BC7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313C83-22E3-0A9B-0498-5C4BFF02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0B0EB9-49A4-E477-7D2D-68D2AD0D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571-489E-44D0-A8DB-40FBF46E5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7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C1337-50A0-6A35-45FB-4A5CF7FB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72121-6F04-1687-0BD0-413CAFDD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719F00-2A12-CD92-C478-3CC62C0D6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4DFC49-3172-E913-CFB5-23EA487E1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13CAF8-3FB6-9306-C0BE-D72416168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A5FAB5-F014-DC6C-00C6-39F7E6E4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DB37-836D-44AB-99A6-64A7BDE1BC7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95AD5E-C553-E7A4-9BBC-9DFAD1F3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343B98-A412-79D9-283F-1E9C590C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571-489E-44D0-A8DB-40FBF46E5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6E39-700B-E7FC-A1FA-804B84D0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BB9427-BE18-8410-1FF4-EB8F952A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DB37-836D-44AB-99A6-64A7BDE1BC7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1E895A-E21A-6A75-D2CB-EE2B666A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00A632-A121-8282-09FD-BE4112F8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571-489E-44D0-A8DB-40FBF46E5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4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27F4C2-C6ED-011B-93DA-0319D4F2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DB37-836D-44AB-99A6-64A7BDE1BC7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16BAB1-1D4F-0B1A-A8ED-9D685DFE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12A1C2-4DE2-E34E-37BE-BE178D34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571-489E-44D0-A8DB-40FBF46E5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3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7EF22-D4B4-7D2D-6A40-4D4C3D94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569088-562B-A2F2-68C2-BAF62661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8976FF-D096-5C3E-822B-F113AB0BA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D69B9-B7E2-8E94-BEAD-1851EF2C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DB37-836D-44AB-99A6-64A7BDE1BC7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EFA848-3E0C-1005-D87F-590B8DAB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69B5C7-03D0-2308-3B28-30337708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571-489E-44D0-A8DB-40FBF46E5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9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CEE17-8937-6CE3-6635-E6B4BFFA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D4DD6F-EA94-97C3-B21A-BB48BF784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55294-13DB-107C-4AA2-7A1C5F4BB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DE9EBE-ABE4-AEE6-A32C-D791E7E7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DB37-836D-44AB-99A6-64A7BDE1BC7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838EF7-6392-546D-E6C8-AA74FE4B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7762D-BDD0-F2CA-B304-E13E2998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571-489E-44D0-A8DB-40FBF46E5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3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3947D7-5F2C-DA65-2866-B8E0734C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3386D-4079-4491-3776-072A8F01E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CF73A-C59D-E497-ECE9-A9EAEABCB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DB37-836D-44AB-99A6-64A7BDE1BC7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ED40B-5ACA-B4AA-66AF-A93D13699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66B56-68E6-4626-BC9B-26ACD1B5A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E571-489E-44D0-A8DB-40FBF46E5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92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0BA55-EF0F-88F7-0211-90C1466E1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과제</a:t>
            </a:r>
            <a:r>
              <a:rPr lang="en-US" altLang="ko-KR" sz="3600" dirty="0"/>
              <a:t>3.</a:t>
            </a:r>
            <a:r>
              <a:rPr lang="ko-KR" altLang="en-US" sz="3600" dirty="0"/>
              <a:t>인공지능학과 </a:t>
            </a:r>
            <a:r>
              <a:rPr lang="en-US" altLang="ko-KR" sz="3600" dirty="0"/>
              <a:t>2022480002</a:t>
            </a:r>
            <a:r>
              <a:rPr lang="ko-KR" altLang="en-US" sz="3600" dirty="0"/>
              <a:t> 김관중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130A22-319C-55ED-749D-A4405EB8B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36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7">
            <a:extLst>
              <a:ext uri="{FF2B5EF4-FFF2-40B4-BE49-F238E27FC236}">
                <a16:creationId xmlns:a16="http://schemas.microsoft.com/office/drawing/2014/main" id="{1D46F754-888E-CD4D-5CAA-4CFA9B44EEC8}"/>
              </a:ext>
            </a:extLst>
          </p:cNvPr>
          <p:cNvSpPr txBox="1">
            <a:spLocks/>
          </p:cNvSpPr>
          <p:nvPr/>
        </p:nvSpPr>
        <p:spPr>
          <a:xfrm>
            <a:off x="6039819" y="278296"/>
            <a:ext cx="6050092" cy="148954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코드에선</a:t>
            </a:r>
            <a:r>
              <a:rPr lang="en-US" altLang="ko-KR" sz="1600" dirty="0"/>
              <a:t>, predictors</a:t>
            </a:r>
            <a:r>
              <a:rPr lang="ko-KR" altLang="en-US" sz="1600" dirty="0"/>
              <a:t>에 해당되는 </a:t>
            </a:r>
            <a:r>
              <a:rPr lang="en-US" altLang="ko-KR" sz="1600" dirty="0"/>
              <a:t>column</a:t>
            </a:r>
            <a:r>
              <a:rPr lang="ko-KR" altLang="en-US" sz="1600" dirty="0"/>
              <a:t>의 자료를 불러와서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get_dummies</a:t>
            </a:r>
            <a:r>
              <a:rPr lang="ko-KR" altLang="en-US" sz="1600" dirty="0"/>
              <a:t> 처리를 통해 </a:t>
            </a:r>
            <a:r>
              <a:rPr lang="en-US" altLang="ko-KR" sz="1600" dirty="0"/>
              <a:t>category</a:t>
            </a:r>
            <a:r>
              <a:rPr lang="ko-KR" altLang="en-US" sz="1600" dirty="0"/>
              <a:t>형 변수들을 이진형으로 변환했다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drop_first</a:t>
            </a:r>
            <a:r>
              <a:rPr lang="ko-KR" altLang="en-US" sz="1600" dirty="0"/>
              <a:t>를 통해 불필요한 </a:t>
            </a:r>
            <a:r>
              <a:rPr lang="en-US" altLang="ko-KR" sz="1600" dirty="0"/>
              <a:t>column</a:t>
            </a:r>
            <a:r>
              <a:rPr lang="ko-KR" altLang="en-US" sz="1600" dirty="0"/>
              <a:t>의 수를 줄였다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오른쪽의 결과는 </a:t>
            </a:r>
            <a:r>
              <a:rPr lang="en-US" altLang="ko-KR" sz="1600" dirty="0"/>
              <a:t>C</a:t>
            </a:r>
            <a:r>
              <a:rPr lang="ko-KR" altLang="en-US" sz="1600" dirty="0"/>
              <a:t>값을 </a:t>
            </a:r>
            <a:r>
              <a:rPr lang="en-US" altLang="ko-KR" sz="1600" dirty="0"/>
              <a:t>1e-3</a:t>
            </a:r>
            <a:r>
              <a:rPr lang="ko-KR" altLang="en-US" sz="1600" dirty="0"/>
              <a:t>으로 키운 경우이고</a:t>
            </a:r>
            <a:r>
              <a:rPr lang="en-US" altLang="ko-KR" sz="1600" dirty="0"/>
              <a:t>, </a:t>
            </a:r>
            <a:r>
              <a:rPr lang="ko-KR" altLang="en-US" sz="1600" dirty="0"/>
              <a:t>확실히 </a:t>
            </a:r>
            <a:r>
              <a:rPr lang="en-US" altLang="ko-KR" sz="1600" dirty="0"/>
              <a:t>regularization</a:t>
            </a:r>
            <a:r>
              <a:rPr lang="ko-KR" altLang="en-US" sz="1600" dirty="0"/>
              <a:t>이 강하게 적용되어</a:t>
            </a:r>
            <a:r>
              <a:rPr lang="en-US" altLang="ko-KR" sz="1600" dirty="0"/>
              <a:t>, intercept </a:t>
            </a:r>
            <a:r>
              <a:rPr lang="ko-KR" altLang="en-US" sz="1600" dirty="0"/>
              <a:t>값이 작아진 것이 보인다</a:t>
            </a:r>
            <a:r>
              <a:rPr lang="en-US" altLang="ko-KR" sz="1600" dirty="0"/>
              <a:t>.</a:t>
            </a:r>
            <a:r>
              <a:rPr lang="ko-KR" altLang="en-US" sz="1600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F11F0-740C-B95D-526D-B5CAEFA66891}"/>
              </a:ext>
            </a:extLst>
          </p:cNvPr>
          <p:cNvSpPr txBox="1"/>
          <p:nvPr/>
        </p:nvSpPr>
        <p:spPr>
          <a:xfrm>
            <a:off x="102089" y="278296"/>
            <a:ext cx="5724644" cy="256993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code1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predictors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payment_inc_ratio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'purpose_'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'home_'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emp_len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borrower_score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outcome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'outcome'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get_dummies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loan_data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predictors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prefix_sep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drop_first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loan_data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outcome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</a:t>
            </a:r>
            <a:r>
              <a:rPr lang="en-US" altLang="ko-KR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cat.categories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logit_reg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LogisticRegression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penalty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'l2'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1e42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solver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liblinear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logit_reg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'intercept 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logit_reg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intercept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'classes'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logit_reg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coeff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logit_reg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7E0AB9-6174-B02F-DBFC-4D043DD2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819" y="1946744"/>
            <a:ext cx="2591025" cy="38179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1A267E-AC8A-FE96-85D3-6A95FC302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542" y="1946744"/>
            <a:ext cx="2480438" cy="383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6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7">
            <a:extLst>
              <a:ext uri="{FF2B5EF4-FFF2-40B4-BE49-F238E27FC236}">
                <a16:creationId xmlns:a16="http://schemas.microsoft.com/office/drawing/2014/main" id="{1D46F754-888E-CD4D-5CAA-4CFA9B44EEC8}"/>
              </a:ext>
            </a:extLst>
          </p:cNvPr>
          <p:cNvSpPr txBox="1">
            <a:spLocks/>
          </p:cNvSpPr>
          <p:nvPr/>
        </p:nvSpPr>
        <p:spPr>
          <a:xfrm>
            <a:off x="4809536" y="3258188"/>
            <a:ext cx="6050092" cy="81541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default</a:t>
            </a:r>
            <a:r>
              <a:rPr lang="ko-KR" altLang="en-US" sz="1600" dirty="0"/>
              <a:t>로 추측했을 때를 </a:t>
            </a:r>
            <a:r>
              <a:rPr lang="en-US" altLang="ko-KR" sz="1600" dirty="0"/>
              <a:t>true</a:t>
            </a:r>
            <a:r>
              <a:rPr lang="ko-KR" altLang="en-US" sz="1600" dirty="0"/>
              <a:t>로 놓고</a:t>
            </a:r>
            <a:r>
              <a:rPr lang="en-US" altLang="ko-KR" sz="1600" dirty="0"/>
              <a:t>, TP, TN, FP, FN</a:t>
            </a:r>
            <a:r>
              <a:rPr lang="ko-KR" altLang="en-US" sz="1600" dirty="0"/>
              <a:t>을 </a:t>
            </a:r>
            <a:r>
              <a:rPr lang="en-US" altLang="ko-KR" sz="1600" dirty="0"/>
              <a:t>“~” not </a:t>
            </a:r>
            <a:r>
              <a:rPr lang="ko-KR" altLang="en-US" sz="1600" dirty="0"/>
              <a:t>연산과 </a:t>
            </a:r>
            <a:r>
              <a:rPr lang="en-US" altLang="ko-KR" sz="1600" dirty="0"/>
              <a:t>“&amp;” and </a:t>
            </a:r>
            <a:r>
              <a:rPr lang="ko-KR" altLang="en-US" sz="1600" dirty="0"/>
              <a:t>연산자로 구현했다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값들을 </a:t>
            </a:r>
            <a:r>
              <a:rPr lang="en-US" altLang="ko-KR" sz="1600" dirty="0" err="1"/>
              <a:t>np.sum</a:t>
            </a:r>
            <a:r>
              <a:rPr lang="en-US" altLang="ko-KR" sz="1600" dirty="0"/>
              <a:t> </a:t>
            </a:r>
            <a:r>
              <a:rPr lang="ko-KR" altLang="en-US" sz="1600" dirty="0"/>
              <a:t>연산에 대입하면</a:t>
            </a:r>
            <a:r>
              <a:rPr lang="en-US" altLang="ko-KR" sz="1600" dirty="0"/>
              <a:t>, true</a:t>
            </a:r>
            <a:r>
              <a:rPr lang="ko-KR" altLang="en-US" sz="1600" dirty="0"/>
              <a:t>로 저장된 원소들의 개수만 세서 저장한다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F11F0-740C-B95D-526D-B5CAEFA66891}"/>
              </a:ext>
            </a:extLst>
          </p:cNvPr>
          <p:cNvSpPr txBox="1"/>
          <p:nvPr/>
        </p:nvSpPr>
        <p:spPr>
          <a:xfrm>
            <a:off x="102089" y="278296"/>
            <a:ext cx="8109912" cy="27392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Code</a:t>
            </a:r>
            <a:r>
              <a:rPr lang="en-US" altLang="ko-KR" b="1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Confusion matrix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logit_reg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pred_y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logit_reg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'default'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true_y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'default'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true_pos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true_y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pred_y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true_neg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true_y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pred_y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false_pos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true_y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pred_y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false_neg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true_y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pred_y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true_pos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false_neg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 [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false_pos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true_neg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)]],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 = default'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 = paid off'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default'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paid off'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100" b="1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ADD45D-268F-8C87-0E38-8003DF369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9" y="3187549"/>
            <a:ext cx="4397121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3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7">
            <a:extLst>
              <a:ext uri="{FF2B5EF4-FFF2-40B4-BE49-F238E27FC236}">
                <a16:creationId xmlns:a16="http://schemas.microsoft.com/office/drawing/2014/main" id="{1D46F754-888E-CD4D-5CAA-4CFA9B44EEC8}"/>
              </a:ext>
            </a:extLst>
          </p:cNvPr>
          <p:cNvSpPr txBox="1">
            <a:spLocks/>
          </p:cNvSpPr>
          <p:nvPr/>
        </p:nvSpPr>
        <p:spPr>
          <a:xfrm>
            <a:off x="4965700" y="509324"/>
            <a:ext cx="6162060" cy="210687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err="1"/>
              <a:t>conf_mat</a:t>
            </a:r>
            <a:r>
              <a:rPr lang="ko-KR" altLang="en-US" sz="1600" dirty="0"/>
              <a:t>에 혼동행렬을 저장하고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 행렬은 </a:t>
            </a:r>
            <a:r>
              <a:rPr lang="en-US" altLang="ko-KR" sz="1600" dirty="0" err="1"/>
              <a:t>sklearn</a:t>
            </a:r>
            <a:r>
              <a:rPr lang="ko-KR" altLang="en-US" sz="1600" dirty="0"/>
              <a:t>에서 불러온 함수로 만들었고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이 </a:t>
            </a:r>
            <a:r>
              <a:rPr lang="en-US" altLang="ko-KR" sz="1600" dirty="0" err="1"/>
              <a:t>api</a:t>
            </a:r>
            <a:r>
              <a:rPr lang="ko-KR" altLang="en-US" sz="1600" dirty="0"/>
              <a:t>는 </a:t>
            </a:r>
            <a:r>
              <a:rPr lang="en-US" altLang="ko-KR" sz="1600" dirty="0"/>
              <a:t>[0,0]</a:t>
            </a:r>
            <a:r>
              <a:rPr lang="ko-KR" altLang="en-US" sz="1600" dirty="0"/>
              <a:t>에 </a:t>
            </a:r>
            <a:r>
              <a:rPr lang="en-US" altLang="ko-KR" sz="1600" dirty="0"/>
              <a:t>TN</a:t>
            </a:r>
            <a:r>
              <a:rPr lang="ko-KR" altLang="en-US" sz="1600" dirty="0"/>
              <a:t>을 </a:t>
            </a:r>
            <a:r>
              <a:rPr lang="en-US" altLang="ko-KR" sz="1600" dirty="0"/>
              <a:t>[1,0]</a:t>
            </a:r>
            <a:r>
              <a:rPr lang="ko-KR" altLang="en-US" sz="1600" dirty="0"/>
              <a:t>에 </a:t>
            </a:r>
            <a:r>
              <a:rPr lang="en-US" altLang="ko-KR" sz="1600" dirty="0"/>
              <a:t>FN</a:t>
            </a:r>
            <a:r>
              <a:rPr lang="ko-KR" altLang="en-US" sz="1600" dirty="0"/>
              <a:t>을 </a:t>
            </a:r>
            <a:r>
              <a:rPr lang="en-US" altLang="ko-KR" sz="1600" dirty="0"/>
              <a:t>[1,1]</a:t>
            </a:r>
            <a:r>
              <a:rPr lang="ko-KR" altLang="en-US" sz="1600" dirty="0"/>
              <a:t>에 </a:t>
            </a:r>
            <a:r>
              <a:rPr lang="en-US" altLang="ko-KR" sz="1600" dirty="0"/>
              <a:t>TP</a:t>
            </a:r>
            <a:r>
              <a:rPr lang="ko-KR" altLang="en-US" sz="1600" dirty="0"/>
              <a:t>를</a:t>
            </a:r>
            <a:r>
              <a:rPr lang="en-US" altLang="ko-KR" sz="1600" dirty="0"/>
              <a:t>, [0,1]</a:t>
            </a:r>
            <a:r>
              <a:rPr lang="ko-KR" altLang="en-US" sz="1600" dirty="0"/>
              <a:t>에</a:t>
            </a:r>
            <a:r>
              <a:rPr lang="en-US" altLang="ko-KR" sz="1600" dirty="0"/>
              <a:t> FP</a:t>
            </a:r>
            <a:r>
              <a:rPr lang="ko-KR" altLang="en-US" sz="1600" dirty="0"/>
              <a:t>를 저장한다</a:t>
            </a:r>
            <a:r>
              <a:rPr lang="en-US" altLang="ko-KR" sz="16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Precision</a:t>
            </a:r>
            <a:r>
              <a:rPr lang="ko-KR" altLang="en-US" sz="1600" dirty="0"/>
              <a:t>의 정의에 따라 </a:t>
            </a:r>
            <a:r>
              <a:rPr lang="en-US" altLang="ko-KR" sz="1600" dirty="0"/>
              <a:t>TN</a:t>
            </a:r>
            <a:r>
              <a:rPr lang="ko-KR" altLang="en-US" sz="1600" dirty="0"/>
              <a:t>을</a:t>
            </a:r>
            <a:r>
              <a:rPr lang="en-US" altLang="ko-KR" sz="1600" dirty="0"/>
              <a:t> N</a:t>
            </a:r>
            <a:r>
              <a:rPr lang="ko-KR" altLang="en-US" sz="1600" dirty="0"/>
              <a:t>으로 예측한 경우의 수로 나누고</a:t>
            </a:r>
            <a:r>
              <a:rPr lang="en-US" altLang="ko-KR" sz="1600" dirty="0"/>
              <a:t>, Recall</a:t>
            </a:r>
            <a:r>
              <a:rPr lang="ko-KR" altLang="en-US" sz="1600" dirty="0"/>
              <a:t>의 정의에 따라 </a:t>
            </a:r>
            <a:r>
              <a:rPr lang="en-US" altLang="ko-KR" sz="1600" dirty="0"/>
              <a:t>TN</a:t>
            </a:r>
            <a:r>
              <a:rPr lang="ko-KR" altLang="en-US" sz="1600" dirty="0"/>
              <a:t>을 사실이 </a:t>
            </a:r>
            <a:r>
              <a:rPr lang="en-US" altLang="ko-KR" sz="1600" dirty="0"/>
              <a:t>N</a:t>
            </a:r>
            <a:r>
              <a:rPr lang="ko-KR" altLang="en-US" sz="1600" dirty="0"/>
              <a:t>이었던 경우의 수로 나눈다</a:t>
            </a:r>
            <a:r>
              <a:rPr lang="en-US" altLang="ko-KR" sz="1600" dirty="0"/>
              <a:t>. Specificity</a:t>
            </a:r>
            <a:r>
              <a:rPr lang="ko-KR" altLang="en-US" sz="1600" dirty="0"/>
              <a:t>의 정의에 따라 </a:t>
            </a:r>
            <a:r>
              <a:rPr lang="en-US" altLang="ko-KR" sz="1600" dirty="0"/>
              <a:t>TP</a:t>
            </a:r>
            <a:r>
              <a:rPr lang="ko-KR" altLang="en-US" sz="1600" dirty="0"/>
              <a:t>를 </a:t>
            </a:r>
            <a:r>
              <a:rPr lang="en-US" altLang="ko-KR" sz="1600" dirty="0"/>
              <a:t>N</a:t>
            </a:r>
            <a:r>
              <a:rPr lang="ko-KR" altLang="en-US" sz="1600" dirty="0"/>
              <a:t>으로 예측한 경우의 수로 나눈다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F11F0-740C-B95D-526D-B5CAEFA66891}"/>
              </a:ext>
            </a:extLst>
          </p:cNvPr>
          <p:cNvSpPr txBox="1"/>
          <p:nvPr/>
        </p:nvSpPr>
        <p:spPr>
          <a:xfrm>
            <a:off x="102089" y="278296"/>
            <a:ext cx="4647426" cy="10464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Code3</a:t>
            </a:r>
            <a:endParaRPr lang="en-US" altLang="ko-KR" b="1" dirty="0"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confusion_matrix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logit_reg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'Precision'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'Recall'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:]))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'Specificity'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:]))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BDB1B1-E405-4EC5-FADA-60B02EEA9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9" y="1665762"/>
            <a:ext cx="3010161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3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7">
            <a:extLst>
              <a:ext uri="{FF2B5EF4-FFF2-40B4-BE49-F238E27FC236}">
                <a16:creationId xmlns:a16="http://schemas.microsoft.com/office/drawing/2014/main" id="{1D46F754-888E-CD4D-5CAA-4CFA9B44EEC8}"/>
              </a:ext>
            </a:extLst>
          </p:cNvPr>
          <p:cNvSpPr txBox="1">
            <a:spLocks/>
          </p:cNvSpPr>
          <p:nvPr/>
        </p:nvSpPr>
        <p:spPr>
          <a:xfrm>
            <a:off x="5784685" y="312089"/>
            <a:ext cx="6162060" cy="5460558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err="1"/>
              <a:t>sklearn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roc_curve</a:t>
            </a:r>
            <a:r>
              <a:rPr lang="ko-KR" altLang="en-US" sz="1600" dirty="0"/>
              <a:t>라는 함수를 통해 </a:t>
            </a:r>
            <a:r>
              <a:rPr lang="en-US" altLang="ko-KR" sz="1600" dirty="0" err="1"/>
              <a:t>true_y</a:t>
            </a:r>
            <a:r>
              <a:rPr lang="en-US" altLang="ko-KR" sz="1600" dirty="0"/>
              <a:t> </a:t>
            </a:r>
            <a:r>
              <a:rPr lang="ko-KR" altLang="en-US" sz="1600" dirty="0"/>
              <a:t>값과 </a:t>
            </a:r>
            <a:r>
              <a:rPr lang="en-US" altLang="ko-KR" sz="1600" dirty="0" err="1"/>
              <a:t>predicted_y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입력받고</a:t>
            </a:r>
            <a:r>
              <a:rPr lang="en-US" altLang="ko-KR" sz="1600" dirty="0"/>
              <a:t>, </a:t>
            </a:r>
            <a:r>
              <a:rPr lang="ko-KR" altLang="en-US" sz="1600" dirty="0"/>
              <a:t>각 </a:t>
            </a:r>
            <a:r>
              <a:rPr lang="en-US" altLang="ko-KR" sz="1600" dirty="0"/>
              <a:t>threshold</a:t>
            </a:r>
            <a:r>
              <a:rPr lang="ko-KR" altLang="en-US" sz="1600" dirty="0"/>
              <a:t>에 해당되는 </a:t>
            </a:r>
            <a:r>
              <a:rPr lang="en-US" altLang="ko-KR" sz="1600" dirty="0"/>
              <a:t>FPR</a:t>
            </a:r>
            <a:r>
              <a:rPr lang="ko-KR" altLang="en-US" sz="1600" dirty="0"/>
              <a:t>과 </a:t>
            </a:r>
            <a:r>
              <a:rPr lang="en-US" altLang="ko-KR" sz="1600" dirty="0"/>
              <a:t>TPR </a:t>
            </a:r>
            <a:r>
              <a:rPr lang="ko-KR" altLang="en-US" sz="1600" dirty="0"/>
              <a:t>값을</a:t>
            </a:r>
            <a:r>
              <a:rPr lang="en-US" altLang="ko-KR" sz="1600" dirty="0"/>
              <a:t> </a:t>
            </a:r>
            <a:r>
              <a:rPr lang="ko-KR" altLang="en-US" sz="1600" dirty="0"/>
              <a:t>계산해준다</a:t>
            </a:r>
            <a:r>
              <a:rPr lang="en-US" altLang="ko-KR" sz="16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입력된 </a:t>
            </a:r>
            <a:r>
              <a:rPr lang="en-US" altLang="ko-KR" sz="1600" dirty="0" err="1"/>
              <a:t>true_y</a:t>
            </a:r>
            <a:r>
              <a:rPr lang="ko-KR" altLang="en-US" sz="1600" dirty="0"/>
              <a:t> 값에 따라 </a:t>
            </a:r>
            <a:r>
              <a:rPr lang="en-US" altLang="ko-KR" sz="1600" dirty="0"/>
              <a:t>threshold</a:t>
            </a:r>
            <a:r>
              <a:rPr lang="ko-KR" altLang="en-US" sz="1600" dirty="0"/>
              <a:t>가 지정되고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threshold</a:t>
            </a:r>
            <a:r>
              <a:rPr lang="ko-KR" altLang="en-US" sz="1600" dirty="0"/>
              <a:t>보다 크거나 같은 </a:t>
            </a:r>
            <a:r>
              <a:rPr lang="en-US" altLang="ko-KR" sz="1600" dirty="0" err="1"/>
              <a:t>predicted_y</a:t>
            </a:r>
            <a:r>
              <a:rPr lang="en-US" altLang="ko-KR" sz="1600" dirty="0"/>
              <a:t> </a:t>
            </a:r>
            <a:r>
              <a:rPr lang="ko-KR" altLang="en-US" sz="1600" dirty="0"/>
              <a:t>값에 </a:t>
            </a:r>
            <a:r>
              <a:rPr lang="en-US" altLang="ko-KR" sz="1600" dirty="0"/>
              <a:t>positive</a:t>
            </a:r>
            <a:r>
              <a:rPr lang="ko-KR" altLang="en-US" sz="1600" dirty="0"/>
              <a:t>를 배정하고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더 작은 </a:t>
            </a:r>
            <a:r>
              <a:rPr lang="en-US" altLang="ko-KR" sz="1600" dirty="0" err="1"/>
              <a:t>predicted_y</a:t>
            </a:r>
            <a:r>
              <a:rPr lang="en-US" altLang="ko-KR" sz="1600" dirty="0"/>
              <a:t> </a:t>
            </a:r>
            <a:r>
              <a:rPr lang="ko-KR" altLang="en-US" sz="1600" dirty="0"/>
              <a:t>값엔 </a:t>
            </a:r>
            <a:r>
              <a:rPr lang="en-US" altLang="ko-KR" sz="1600" dirty="0"/>
              <a:t>negative</a:t>
            </a:r>
            <a:r>
              <a:rPr lang="ko-KR" altLang="en-US" sz="1600" dirty="0"/>
              <a:t>를 배정한다</a:t>
            </a:r>
            <a:r>
              <a:rPr lang="en-US" altLang="ko-KR" sz="16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이를 통해 </a:t>
            </a:r>
            <a:r>
              <a:rPr lang="en-US" altLang="ko-KR" sz="1600" dirty="0" err="1"/>
              <a:t>true_y</a:t>
            </a:r>
            <a:r>
              <a:rPr lang="ko-KR" altLang="en-US" sz="1600" dirty="0"/>
              <a:t>에 저장된 참 값과 배정된 값을 비교하여</a:t>
            </a:r>
            <a:r>
              <a:rPr lang="en-US" altLang="ko-KR" sz="1600" dirty="0"/>
              <a:t>confusion</a:t>
            </a:r>
            <a:r>
              <a:rPr lang="ko-KR" altLang="en-US" sz="1600" dirty="0"/>
              <a:t> </a:t>
            </a:r>
            <a:r>
              <a:rPr lang="en-US" altLang="ko-KR" sz="1600" dirty="0"/>
              <a:t>matrix</a:t>
            </a:r>
            <a:r>
              <a:rPr lang="ko-KR" altLang="en-US" sz="1600" dirty="0"/>
              <a:t>를 구할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모든 </a:t>
            </a:r>
            <a:r>
              <a:rPr lang="en-US" altLang="ko-KR" sz="1600" dirty="0"/>
              <a:t>threshold</a:t>
            </a:r>
            <a:r>
              <a:rPr lang="ko-KR" altLang="en-US" sz="1600" dirty="0"/>
              <a:t>에 적용할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통해 </a:t>
            </a:r>
            <a:r>
              <a:rPr lang="en-US" altLang="ko-KR" sz="1600" dirty="0"/>
              <a:t>FPR</a:t>
            </a:r>
            <a:r>
              <a:rPr lang="ko-KR" altLang="en-US" sz="1600" dirty="0"/>
              <a:t>과 </a:t>
            </a:r>
            <a:r>
              <a:rPr lang="en-US" altLang="ko-KR" sz="1600" dirty="0"/>
              <a:t>TPR</a:t>
            </a:r>
            <a:r>
              <a:rPr lang="ko-KR" altLang="en-US" sz="1600" dirty="0"/>
              <a:t>을 구할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이 경우엔</a:t>
            </a:r>
            <a:r>
              <a:rPr lang="en-US" altLang="ko-KR" sz="1600" dirty="0"/>
              <a:t> threshold</a:t>
            </a:r>
            <a:r>
              <a:rPr lang="ko-KR" altLang="en-US" sz="1600" dirty="0"/>
              <a:t>가 </a:t>
            </a:r>
            <a:r>
              <a:rPr lang="en-US" altLang="ko-KR" sz="1600" dirty="0"/>
              <a:t>0.277</a:t>
            </a:r>
            <a:r>
              <a:rPr lang="ko-KR" altLang="en-US" sz="1600" dirty="0"/>
              <a:t>부터 </a:t>
            </a:r>
            <a:r>
              <a:rPr lang="en-US" altLang="ko-KR" sz="1600" dirty="0"/>
              <a:t>1.945</a:t>
            </a:r>
            <a:r>
              <a:rPr lang="ko-KR" altLang="en-US" sz="1600" dirty="0"/>
              <a:t>까지 퍼져 있었다</a:t>
            </a:r>
            <a:r>
              <a:rPr lang="en-US" altLang="ko-KR" sz="1600" dirty="0"/>
              <a:t>. threshold</a:t>
            </a:r>
            <a:r>
              <a:rPr lang="ko-KR" altLang="en-US" sz="1600" dirty="0"/>
              <a:t>가 </a:t>
            </a:r>
            <a:r>
              <a:rPr lang="en-US" altLang="ko-KR" sz="1600" dirty="0"/>
              <a:t>0.277</a:t>
            </a:r>
            <a:r>
              <a:rPr lang="ko-KR" altLang="en-US" sz="1600" dirty="0"/>
              <a:t>인 경우엔 모든 </a:t>
            </a:r>
            <a:r>
              <a:rPr lang="en-US" altLang="ko-KR" sz="1600" dirty="0" err="1"/>
              <a:t>predicted_y</a:t>
            </a:r>
            <a:r>
              <a:rPr lang="ko-KR" altLang="en-US" sz="1600" dirty="0"/>
              <a:t>값이 </a:t>
            </a:r>
            <a:r>
              <a:rPr lang="en-US" altLang="ko-KR" sz="1600" dirty="0"/>
              <a:t>positive</a:t>
            </a:r>
            <a:r>
              <a:rPr lang="ko-KR" altLang="en-US" sz="1600" dirty="0"/>
              <a:t>로 배정된다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</a:t>
            </a:r>
            <a:r>
              <a:rPr lang="en-US" altLang="ko-KR" sz="1600" dirty="0"/>
              <a:t>, FPR=FP/N=FP/(FP+TN)</a:t>
            </a:r>
            <a:r>
              <a:rPr lang="ko-KR" altLang="en-US" sz="1600" dirty="0"/>
              <a:t>인데</a:t>
            </a:r>
            <a:r>
              <a:rPr lang="en-US" altLang="ko-KR" sz="1600" dirty="0"/>
              <a:t>, negative</a:t>
            </a:r>
            <a:r>
              <a:rPr lang="ko-KR" altLang="en-US" sz="1600" dirty="0"/>
              <a:t>로 배정된 </a:t>
            </a:r>
            <a:r>
              <a:rPr lang="en-US" altLang="ko-KR" sz="1600" dirty="0" err="1"/>
              <a:t>predicted_y</a:t>
            </a:r>
            <a:r>
              <a:rPr lang="en-US" altLang="ko-KR" sz="1600" dirty="0"/>
              <a:t> </a:t>
            </a:r>
            <a:r>
              <a:rPr lang="ko-KR" altLang="en-US" sz="1600" dirty="0"/>
              <a:t>값이 없으므로</a:t>
            </a:r>
            <a:r>
              <a:rPr lang="en-US" altLang="ko-KR" sz="1600" dirty="0"/>
              <a:t>, TN</a:t>
            </a:r>
            <a:r>
              <a:rPr lang="ko-KR" altLang="en-US" sz="1600" dirty="0"/>
              <a:t>은 자연스레 </a:t>
            </a:r>
            <a:r>
              <a:rPr lang="en-US" altLang="ko-KR" sz="1600" dirty="0"/>
              <a:t>0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</a:t>
            </a:r>
            <a:r>
              <a:rPr lang="en-US" altLang="ko-KR" sz="1600" dirty="0"/>
              <a:t>, FPR</a:t>
            </a:r>
            <a:r>
              <a:rPr lang="ko-KR" altLang="en-US" sz="1600" dirty="0"/>
              <a:t>은 </a:t>
            </a:r>
            <a:r>
              <a:rPr lang="en-US" altLang="ko-KR" sz="1600" dirty="0"/>
              <a:t>1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TPR=TP/P=TP/(TP+FN)</a:t>
            </a:r>
            <a:r>
              <a:rPr lang="ko-KR" altLang="en-US" sz="1600" dirty="0"/>
              <a:t>인데</a:t>
            </a:r>
            <a:r>
              <a:rPr lang="en-US" altLang="ko-KR" sz="1600" dirty="0"/>
              <a:t>, </a:t>
            </a:r>
            <a:r>
              <a:rPr lang="ko-KR" altLang="en-US" sz="1600" dirty="0"/>
              <a:t>마찬가지로 </a:t>
            </a:r>
            <a:r>
              <a:rPr lang="en-US" altLang="ko-KR" sz="1600" dirty="0"/>
              <a:t>negative</a:t>
            </a:r>
            <a:r>
              <a:rPr lang="ko-KR" altLang="en-US" sz="1600" dirty="0"/>
              <a:t>로 배정된 </a:t>
            </a:r>
            <a:r>
              <a:rPr lang="en-US" altLang="ko-KR" sz="1600" dirty="0" err="1"/>
              <a:t>predicted_y</a:t>
            </a:r>
            <a:r>
              <a:rPr lang="en-US" altLang="ko-KR" sz="1600" dirty="0"/>
              <a:t> </a:t>
            </a:r>
            <a:r>
              <a:rPr lang="ko-KR" altLang="en-US" sz="1600" dirty="0"/>
              <a:t>값이 없으므로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FN</a:t>
            </a:r>
            <a:r>
              <a:rPr lang="ko-KR" altLang="en-US" sz="1600" dirty="0"/>
              <a:t>은 자연스레 </a:t>
            </a:r>
            <a:r>
              <a:rPr lang="en-US" altLang="ko-KR" sz="1600" dirty="0"/>
              <a:t>0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</a:t>
            </a:r>
            <a:r>
              <a:rPr lang="en-US" altLang="ko-KR" sz="1600" dirty="0"/>
              <a:t>, TPR</a:t>
            </a:r>
            <a:r>
              <a:rPr lang="ko-KR" altLang="en-US" sz="1600" dirty="0"/>
              <a:t>은 </a:t>
            </a:r>
            <a:r>
              <a:rPr lang="en-US" altLang="ko-KR" sz="1600" dirty="0"/>
              <a:t>1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추가로</a:t>
            </a:r>
            <a:r>
              <a:rPr lang="en-US" altLang="ko-KR" sz="1600" dirty="0"/>
              <a:t> threshold</a:t>
            </a:r>
            <a:r>
              <a:rPr lang="ko-KR" altLang="en-US" sz="1600" dirty="0"/>
              <a:t>가 작아질수록</a:t>
            </a:r>
            <a:r>
              <a:rPr lang="en-US" altLang="ko-KR" sz="1600" dirty="0"/>
              <a:t>, positive</a:t>
            </a:r>
            <a:r>
              <a:rPr lang="ko-KR" altLang="en-US" sz="1600" dirty="0"/>
              <a:t>에 배정되는 </a:t>
            </a:r>
            <a:r>
              <a:rPr lang="en-US" altLang="ko-KR" sz="1600" dirty="0" err="1"/>
              <a:t>predicted_y</a:t>
            </a:r>
            <a:r>
              <a:rPr lang="ko-KR" altLang="en-US" sz="1600" dirty="0"/>
              <a:t>가 많아지고</a:t>
            </a:r>
            <a:r>
              <a:rPr lang="en-US" altLang="ko-KR" sz="1600" dirty="0"/>
              <a:t>, </a:t>
            </a:r>
            <a:r>
              <a:rPr lang="ko-KR" altLang="en-US" sz="1600" dirty="0"/>
              <a:t>분모는 </a:t>
            </a:r>
            <a:r>
              <a:rPr lang="en-US" altLang="ko-KR" sz="1600" dirty="0"/>
              <a:t>threshold </a:t>
            </a:r>
            <a:r>
              <a:rPr lang="ko-KR" altLang="en-US" sz="1600" dirty="0"/>
              <a:t>값에 따라 변하지 않으므로 </a:t>
            </a:r>
            <a:r>
              <a:rPr lang="en-US" altLang="ko-KR" sz="1600" dirty="0"/>
              <a:t>FPR</a:t>
            </a:r>
            <a:r>
              <a:rPr lang="ko-KR" altLang="en-US" sz="1600" dirty="0"/>
              <a:t>과 </a:t>
            </a:r>
            <a:r>
              <a:rPr lang="en-US" altLang="ko-KR" sz="1600" dirty="0"/>
              <a:t>TPR </a:t>
            </a:r>
            <a:r>
              <a:rPr lang="ko-KR" altLang="en-US" sz="1600" dirty="0"/>
              <a:t>값이 점점 커지는 경향을 띈다</a:t>
            </a:r>
            <a:r>
              <a:rPr lang="en-US" altLang="ko-KR" sz="16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따라서 </a:t>
            </a:r>
            <a:r>
              <a:rPr lang="en-US" altLang="ko-KR" sz="1600" dirty="0"/>
              <a:t>ROC </a:t>
            </a:r>
            <a:r>
              <a:rPr lang="ko-KR" altLang="en-US" sz="1600" dirty="0"/>
              <a:t>그래프의 좌측 하단엔 </a:t>
            </a:r>
            <a:r>
              <a:rPr lang="en-US" altLang="ko-KR" sz="1600" dirty="0"/>
              <a:t>threshold</a:t>
            </a:r>
            <a:r>
              <a:rPr lang="ko-KR" altLang="en-US" sz="1600" dirty="0"/>
              <a:t>가 낮은 경우가</a:t>
            </a:r>
            <a:r>
              <a:rPr lang="en-US" altLang="ko-KR" sz="1600" dirty="0"/>
              <a:t>, </a:t>
            </a:r>
            <a:r>
              <a:rPr lang="ko-KR" altLang="en-US" sz="1600" dirty="0"/>
              <a:t>우측 상단으로 갈수록</a:t>
            </a:r>
            <a:r>
              <a:rPr lang="en-US" altLang="ko-KR" sz="1600" dirty="0"/>
              <a:t> threshold</a:t>
            </a:r>
            <a:r>
              <a:rPr lang="ko-KR" altLang="en-US" sz="1600" dirty="0"/>
              <a:t>가 큰 경우로 배치된다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F11F0-740C-B95D-526D-B5CAEFA66891}"/>
              </a:ext>
            </a:extLst>
          </p:cNvPr>
          <p:cNvSpPr txBox="1"/>
          <p:nvPr/>
        </p:nvSpPr>
        <p:spPr>
          <a:xfrm>
            <a:off x="102089" y="278296"/>
            <a:ext cx="5570756" cy="27392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Code</a:t>
            </a:r>
            <a:r>
              <a:rPr lang="en-US" altLang="ko-KR" b="1" dirty="0">
                <a:latin typeface="Consolas" panose="020B0609020204030204" pitchFamily="49" charset="0"/>
              </a:rPr>
              <a:t>4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fpr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tpr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thresholds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roc_curve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logit_reg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predict_proba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)[:,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pos_label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'default'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roc_df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'recall'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tpr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'FPR'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fpr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roc_df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'FPR'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'recall'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set_ylim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set_xlim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'specificity'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'recall'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F739EC-DCB0-48F3-2138-7AAD661CD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9" y="3143250"/>
            <a:ext cx="37147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7">
            <a:extLst>
              <a:ext uri="{FF2B5EF4-FFF2-40B4-BE49-F238E27FC236}">
                <a16:creationId xmlns:a16="http://schemas.microsoft.com/office/drawing/2014/main" id="{1D46F754-888E-CD4D-5CAA-4CFA9B44EEC8}"/>
              </a:ext>
            </a:extLst>
          </p:cNvPr>
          <p:cNvSpPr txBox="1">
            <a:spLocks/>
          </p:cNvSpPr>
          <p:nvPr/>
        </p:nvSpPr>
        <p:spPr>
          <a:xfrm>
            <a:off x="102089" y="2902227"/>
            <a:ext cx="7676792" cy="270344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위의 코드는 </a:t>
            </a:r>
            <a:r>
              <a:rPr lang="en-US" altLang="ko-KR" sz="1600" dirty="0"/>
              <a:t>y </a:t>
            </a:r>
            <a:r>
              <a:rPr lang="ko-KR" altLang="en-US" sz="1600" dirty="0"/>
              <a:t>즉</a:t>
            </a:r>
            <a:r>
              <a:rPr lang="en-US" altLang="ko-KR" sz="1600" dirty="0"/>
              <a:t>, outcome</a:t>
            </a:r>
            <a:r>
              <a:rPr lang="ko-KR" altLang="en-US" sz="1600" dirty="0"/>
              <a:t>의 값이 </a:t>
            </a:r>
            <a:r>
              <a:rPr lang="en-US" altLang="ko-KR" sz="1600" dirty="0"/>
              <a:t>default, paid</a:t>
            </a:r>
            <a:r>
              <a:rPr lang="ko-KR" altLang="en-US" sz="1600" dirty="0"/>
              <a:t> </a:t>
            </a:r>
            <a:r>
              <a:rPr lang="en-US" altLang="ko-KR" sz="1600" dirty="0"/>
              <a:t>off</a:t>
            </a:r>
            <a:r>
              <a:rPr lang="ko-KR" altLang="en-US" sz="1600" dirty="0"/>
              <a:t> 총 두가지의 값을 가질 수 있는데</a:t>
            </a:r>
            <a:r>
              <a:rPr lang="en-US" altLang="ko-KR" sz="1600" dirty="0"/>
              <a:t>, paid off</a:t>
            </a:r>
            <a:r>
              <a:rPr lang="ko-KR" altLang="en-US" sz="1600" dirty="0"/>
              <a:t>를 갖는 </a:t>
            </a:r>
            <a:r>
              <a:rPr lang="en-US" altLang="ko-KR" sz="1600" dirty="0"/>
              <a:t>target</a:t>
            </a:r>
            <a:r>
              <a:rPr lang="ko-KR" altLang="en-US" sz="1600" dirty="0"/>
              <a:t>의 비율이 </a:t>
            </a:r>
            <a:r>
              <a:rPr lang="en-US" altLang="ko-KR" sz="1600" dirty="0"/>
              <a:t>81.1%, default</a:t>
            </a:r>
            <a:r>
              <a:rPr lang="ko-KR" altLang="en-US" sz="1600" dirty="0"/>
              <a:t>의 비율이 </a:t>
            </a:r>
            <a:r>
              <a:rPr lang="en-US" altLang="ko-KR" sz="1600" dirty="0"/>
              <a:t>18.89%</a:t>
            </a:r>
            <a:r>
              <a:rPr lang="ko-KR" altLang="en-US" sz="1600" dirty="0"/>
              <a:t>로 균형 잡히지 못한 데이터이다</a:t>
            </a:r>
            <a:r>
              <a:rPr lang="en-US" altLang="ko-KR" sz="16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이 데이터로 학습하여 예측한 </a:t>
            </a:r>
            <a:r>
              <a:rPr lang="en-US" altLang="ko-KR" sz="1600" dirty="0"/>
              <a:t>y </a:t>
            </a:r>
            <a:r>
              <a:rPr lang="ko-KR" altLang="en-US" sz="1600" dirty="0"/>
              <a:t>값이 </a:t>
            </a:r>
            <a:r>
              <a:rPr lang="en-US" altLang="ko-KR" sz="1600" dirty="0"/>
              <a:t>default</a:t>
            </a:r>
            <a:r>
              <a:rPr lang="ko-KR" altLang="en-US" sz="1600" dirty="0"/>
              <a:t>인 비율은 </a:t>
            </a:r>
            <a:r>
              <a:rPr lang="en-US" altLang="ko-KR" sz="1600" dirty="0"/>
              <a:t>1.01%</a:t>
            </a:r>
            <a:r>
              <a:rPr lang="ko-KR" altLang="en-US" sz="1600" dirty="0"/>
              <a:t>로 더욱 </a:t>
            </a:r>
            <a:r>
              <a:rPr lang="ko-KR" altLang="en-US" sz="1600" dirty="0" err="1"/>
              <a:t>불균형된</a:t>
            </a:r>
            <a:r>
              <a:rPr lang="ko-KR" altLang="en-US" sz="1600" dirty="0"/>
              <a:t> 예측결과를 보여준다</a:t>
            </a:r>
            <a:r>
              <a:rPr lang="en-US" altLang="ko-KR" sz="16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따라서</a:t>
            </a:r>
            <a:r>
              <a:rPr lang="en-US" altLang="ko-KR" sz="1600" dirty="0"/>
              <a:t>, target</a:t>
            </a:r>
            <a:r>
              <a:rPr lang="ko-KR" altLang="en-US" sz="1600" dirty="0"/>
              <a:t> 데이터를 균형적으로 만들고</a:t>
            </a:r>
            <a:r>
              <a:rPr lang="en-US" altLang="ko-KR" sz="1600" dirty="0"/>
              <a:t> </a:t>
            </a:r>
            <a:r>
              <a:rPr lang="ko-KR" altLang="en-US" sz="1600" dirty="0"/>
              <a:t>이를 통해 학습을 진행해야 한다</a:t>
            </a:r>
            <a:r>
              <a:rPr lang="en-US" altLang="ko-KR" sz="16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target </a:t>
            </a:r>
            <a:r>
              <a:rPr lang="ko-KR" altLang="en-US" sz="1600" dirty="0"/>
              <a:t>데이터를 균형적으로 만들기 위해선</a:t>
            </a:r>
            <a:r>
              <a:rPr lang="en-US" altLang="ko-KR" sz="1600" dirty="0"/>
              <a:t>, </a:t>
            </a:r>
            <a:r>
              <a:rPr lang="ko-KR" altLang="en-US" sz="1600" dirty="0"/>
              <a:t>상대적으로 많은 데이터를 몇개 제거하거나</a:t>
            </a:r>
            <a:r>
              <a:rPr lang="en-US" altLang="ko-KR" sz="1600" dirty="0"/>
              <a:t>(down sampling), </a:t>
            </a:r>
            <a:r>
              <a:rPr lang="ko-KR" altLang="en-US" sz="1600" dirty="0"/>
              <a:t>상대적으로 적은 데이터를 </a:t>
            </a:r>
            <a:r>
              <a:rPr lang="en-US" altLang="ko-KR" sz="1600" dirty="0"/>
              <a:t>bootstrapping</a:t>
            </a:r>
            <a:r>
              <a:rPr lang="ko-KR" altLang="en-US" sz="1600" dirty="0"/>
              <a:t>하는 방법</a:t>
            </a:r>
            <a:r>
              <a:rPr lang="en-US" altLang="ko-KR" sz="1600" dirty="0"/>
              <a:t>(up sampling)</a:t>
            </a:r>
            <a:r>
              <a:rPr lang="ko-KR" altLang="en-US" sz="1600" dirty="0"/>
              <a:t>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이때 </a:t>
            </a:r>
            <a:r>
              <a:rPr lang="en-US" altLang="ko-KR" sz="1600" dirty="0"/>
              <a:t>down sampling</a:t>
            </a:r>
            <a:r>
              <a:rPr lang="ko-KR" altLang="en-US" sz="1600" dirty="0"/>
              <a:t>을 할 시 정말 유용한 정보까지 버리게 되는 결과를 초래할 수 있기에 </a:t>
            </a:r>
            <a:r>
              <a:rPr lang="en-US" altLang="ko-KR" sz="1600" dirty="0"/>
              <a:t>up sampling</a:t>
            </a:r>
            <a:r>
              <a:rPr lang="ko-KR" altLang="en-US" sz="1600" dirty="0"/>
              <a:t>을 하는 것이 추천된다</a:t>
            </a:r>
            <a:r>
              <a:rPr lang="en-US" altLang="ko-KR" sz="16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F11F0-740C-B95D-526D-B5CAEFA66891}"/>
              </a:ext>
            </a:extLst>
          </p:cNvPr>
          <p:cNvSpPr txBox="1"/>
          <p:nvPr/>
        </p:nvSpPr>
        <p:spPr>
          <a:xfrm>
            <a:off x="102089" y="278296"/>
            <a:ext cx="8032968" cy="20621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Code5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predictors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payment_inc_ratio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'purpose_'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'home_'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emp_len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dti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revol_bal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revol_util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outcome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'outcome'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get_dummies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full_train_set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predictors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prefix_sep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drop_first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full_train_set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outcome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full_model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LogisticRegression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penalty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'l2'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1e42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solver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liblinear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full_model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'percentage of loans predicted to default: 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full_model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'default'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7076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7">
            <a:extLst>
              <a:ext uri="{FF2B5EF4-FFF2-40B4-BE49-F238E27FC236}">
                <a16:creationId xmlns:a16="http://schemas.microsoft.com/office/drawing/2014/main" id="{1D46F754-888E-CD4D-5CAA-4CFA9B44EEC8}"/>
              </a:ext>
            </a:extLst>
          </p:cNvPr>
          <p:cNvSpPr txBox="1">
            <a:spLocks/>
          </p:cNvSpPr>
          <p:nvPr/>
        </p:nvSpPr>
        <p:spPr>
          <a:xfrm>
            <a:off x="99439" y="2077278"/>
            <a:ext cx="9744276" cy="195403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위의 코드는 앞서 본 </a:t>
            </a:r>
            <a:r>
              <a:rPr lang="en-US" altLang="ko-KR" sz="1600" dirty="0"/>
              <a:t>target</a:t>
            </a:r>
            <a:r>
              <a:rPr lang="ko-KR" altLang="en-US" sz="1600" dirty="0"/>
              <a:t> </a:t>
            </a:r>
            <a:r>
              <a:rPr lang="en-US" altLang="ko-KR" sz="1600" dirty="0"/>
              <a:t>data</a:t>
            </a:r>
            <a:r>
              <a:rPr lang="ko-KR" altLang="en-US" sz="1600" dirty="0"/>
              <a:t>를 </a:t>
            </a:r>
            <a:r>
              <a:rPr lang="en-US" altLang="ko-KR" sz="1600" dirty="0"/>
              <a:t>up sampling</a:t>
            </a:r>
            <a:r>
              <a:rPr lang="ko-KR" altLang="en-US" sz="1600" dirty="0"/>
              <a:t>하는 </a:t>
            </a:r>
            <a:r>
              <a:rPr lang="en-US" altLang="ko-KR" sz="1600" dirty="0"/>
              <a:t>code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default_wt</a:t>
            </a:r>
            <a:r>
              <a:rPr lang="ko-KR" altLang="en-US" sz="1600" dirty="0"/>
              <a:t>는 </a:t>
            </a:r>
            <a:r>
              <a:rPr lang="en-US" altLang="ko-KR" sz="1600" dirty="0"/>
              <a:t>target data</a:t>
            </a:r>
            <a:r>
              <a:rPr lang="ko-KR" altLang="en-US" sz="1600" dirty="0"/>
              <a:t>에서 </a:t>
            </a:r>
            <a:r>
              <a:rPr lang="en-US" altLang="ko-KR" sz="1600" dirty="0"/>
              <a:t>default</a:t>
            </a:r>
            <a:r>
              <a:rPr lang="ko-KR" altLang="en-US" sz="1600" dirty="0"/>
              <a:t> 개수의 역수로 한다</a:t>
            </a:r>
            <a:r>
              <a:rPr lang="en-US" altLang="ko-KR" sz="16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err="1"/>
              <a:t>wt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LogisticRegression</a:t>
            </a:r>
            <a:r>
              <a:rPr lang="ko-KR" altLang="en-US" sz="1600" dirty="0"/>
              <a:t> 학습에 적용하여 </a:t>
            </a:r>
            <a:r>
              <a:rPr lang="en-US" altLang="ko-KR" sz="1600" dirty="0"/>
              <a:t>up sampling</a:t>
            </a:r>
            <a:r>
              <a:rPr lang="ko-KR" altLang="en-US" sz="1600" dirty="0"/>
              <a:t>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 </a:t>
            </a:r>
            <a:r>
              <a:rPr lang="en-US" altLang="ko-KR" sz="1600" dirty="0" err="1"/>
              <a:t>wt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y_target</a:t>
            </a:r>
            <a:r>
              <a:rPr lang="ko-KR" altLang="en-US" sz="1600" dirty="0"/>
              <a:t>의 값에 따라 달라진다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y_target</a:t>
            </a:r>
            <a:r>
              <a:rPr lang="ko-KR" altLang="en-US" sz="1600" dirty="0"/>
              <a:t>이 </a:t>
            </a:r>
            <a:r>
              <a:rPr lang="en-US" altLang="ko-KR" sz="1600" dirty="0"/>
              <a:t>default</a:t>
            </a:r>
            <a:r>
              <a:rPr lang="ko-KR" altLang="en-US" sz="1600" dirty="0"/>
              <a:t>인 경우 </a:t>
            </a:r>
            <a:r>
              <a:rPr lang="en-US" altLang="ko-KR" sz="1600" dirty="0" err="1"/>
              <a:t>default_wt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wt</a:t>
            </a:r>
            <a:r>
              <a:rPr lang="ko-KR" altLang="en-US" sz="1600" dirty="0"/>
              <a:t>에 저장하고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y_target</a:t>
            </a:r>
            <a:r>
              <a:rPr lang="ko-KR" altLang="en-US" sz="1600" dirty="0"/>
              <a:t>이 </a:t>
            </a:r>
            <a:r>
              <a:rPr lang="en-US" altLang="ko-KR" sz="1600" dirty="0"/>
              <a:t>default</a:t>
            </a:r>
            <a:r>
              <a:rPr lang="ko-KR" altLang="en-US" sz="1600" dirty="0"/>
              <a:t>가 아닌 경우엔 </a:t>
            </a:r>
            <a:r>
              <a:rPr lang="en-US" altLang="ko-KR" sz="1600" dirty="0"/>
              <a:t>1</a:t>
            </a:r>
            <a:r>
              <a:rPr lang="ko-KR" altLang="en-US" sz="1600" dirty="0"/>
              <a:t>을 저장하여</a:t>
            </a:r>
            <a:r>
              <a:rPr lang="en-US" altLang="ko-KR" sz="1600" dirty="0"/>
              <a:t> </a:t>
            </a:r>
            <a:r>
              <a:rPr lang="ko-KR" altLang="en-US" sz="1600" dirty="0"/>
              <a:t>두 </a:t>
            </a:r>
            <a:r>
              <a:rPr lang="en-US" altLang="ko-KR" sz="1600" dirty="0"/>
              <a:t>case</a:t>
            </a:r>
            <a:r>
              <a:rPr lang="ko-KR" altLang="en-US" sz="1600" dirty="0"/>
              <a:t>에 차이를 둔다</a:t>
            </a:r>
            <a:r>
              <a:rPr lang="en-US" altLang="ko-KR" sz="16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이렇게 가중치를 적용하여 학습하면</a:t>
            </a:r>
            <a:r>
              <a:rPr lang="en-US" altLang="ko-KR" sz="1600" dirty="0"/>
              <a:t>, </a:t>
            </a:r>
            <a:r>
              <a:rPr lang="ko-KR" altLang="en-US" sz="1600" dirty="0"/>
              <a:t>기존에 </a:t>
            </a:r>
            <a:r>
              <a:rPr lang="en-US" altLang="ko-KR" sz="1600" dirty="0"/>
              <a:t>default</a:t>
            </a:r>
            <a:r>
              <a:rPr lang="ko-KR" altLang="en-US" sz="1600" dirty="0"/>
              <a:t>로 예측했던 비율이 </a:t>
            </a:r>
            <a:r>
              <a:rPr lang="en-US" altLang="ko-KR" sz="1600" dirty="0"/>
              <a:t>1%</a:t>
            </a:r>
            <a:r>
              <a:rPr lang="ko-KR" altLang="en-US" sz="1600" dirty="0"/>
              <a:t>였던 것에 비해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default</a:t>
            </a:r>
            <a:r>
              <a:rPr lang="ko-KR" altLang="en-US" sz="1600" dirty="0"/>
              <a:t>로 예측한 비율이 </a:t>
            </a:r>
            <a:r>
              <a:rPr lang="en-US" altLang="ko-KR" sz="1600" dirty="0"/>
              <a:t>61%</a:t>
            </a:r>
            <a:r>
              <a:rPr lang="ko-KR" altLang="en-US" sz="1600" dirty="0"/>
              <a:t>로 증가해 학습에 쓰인 </a:t>
            </a:r>
            <a:r>
              <a:rPr lang="en-US" altLang="ko-KR" sz="1600" dirty="0" err="1"/>
              <a:t>y_target</a:t>
            </a:r>
            <a:r>
              <a:rPr lang="ko-KR" altLang="en-US" sz="1600" dirty="0"/>
              <a:t>의 비율인 </a:t>
            </a:r>
            <a:r>
              <a:rPr lang="en-US" altLang="ko-KR" sz="1600" dirty="0"/>
              <a:t>18%</a:t>
            </a:r>
            <a:r>
              <a:rPr lang="ko-KR" altLang="en-US" sz="1600" dirty="0"/>
              <a:t>에 더 가깝게 예측된다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F11F0-740C-B95D-526D-B5CAEFA66891}"/>
              </a:ext>
            </a:extLst>
          </p:cNvPr>
          <p:cNvSpPr txBox="1"/>
          <p:nvPr/>
        </p:nvSpPr>
        <p:spPr>
          <a:xfrm>
            <a:off x="102089" y="278296"/>
            <a:ext cx="8956298" cy="13849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Code</a:t>
            </a:r>
            <a:r>
              <a:rPr lang="en-US" altLang="ko-KR" b="1" dirty="0">
                <a:latin typeface="Consolas" panose="020B0609020204030204" pitchFamily="49" charset="0"/>
              </a:rPr>
              <a:t>6</a:t>
            </a:r>
            <a:endParaRPr lang="en-US" altLang="ko-KR" b="1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default_wt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full_train_set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.outcome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'default'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default_wt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outcome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'default'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outcome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full_train_set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.outcome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full_model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LogisticRegression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penalty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"l2"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1e42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solver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liblinear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full_model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'percentage of loans predicted to default (weighting): 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full_model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'default'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9839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7">
            <a:extLst>
              <a:ext uri="{FF2B5EF4-FFF2-40B4-BE49-F238E27FC236}">
                <a16:creationId xmlns:a16="http://schemas.microsoft.com/office/drawing/2014/main" id="{1D46F754-888E-CD4D-5CAA-4CFA9B44EEC8}"/>
              </a:ext>
            </a:extLst>
          </p:cNvPr>
          <p:cNvSpPr txBox="1">
            <a:spLocks/>
          </p:cNvSpPr>
          <p:nvPr/>
        </p:nvSpPr>
        <p:spPr>
          <a:xfrm>
            <a:off x="102089" y="4263887"/>
            <a:ext cx="8946495" cy="122251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위의 코드는 </a:t>
            </a:r>
            <a:r>
              <a:rPr lang="en-US" altLang="ko-KR" sz="1600" dirty="0"/>
              <a:t>Exposure </a:t>
            </a:r>
            <a:r>
              <a:rPr lang="ko-KR" altLang="en-US" sz="1600" dirty="0"/>
              <a:t>변수에 선형회귀를 통해 </a:t>
            </a:r>
            <a:r>
              <a:rPr lang="en-US" altLang="ko-KR" sz="1600" dirty="0"/>
              <a:t>PEFR</a:t>
            </a:r>
            <a:r>
              <a:rPr lang="ko-KR" altLang="en-US" sz="1600" dirty="0"/>
              <a:t>을 예측하는 코드이다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선형회귀는 </a:t>
            </a:r>
            <a:r>
              <a:rPr lang="ko-KR" altLang="en-US" sz="1600" dirty="0" err="1"/>
              <a:t>예측값과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관측값</a:t>
            </a:r>
            <a:r>
              <a:rPr lang="en-US" altLang="ko-KR" sz="1600" dirty="0"/>
              <a:t> </a:t>
            </a:r>
            <a:r>
              <a:rPr lang="ko-KR" altLang="en-US" sz="1600" dirty="0"/>
              <a:t>사이의 차이를 </a:t>
            </a:r>
            <a:r>
              <a:rPr lang="ko-KR" altLang="en-US" sz="1600" dirty="0" err="1"/>
              <a:t>잔차</a:t>
            </a:r>
            <a:r>
              <a:rPr lang="en-US" altLang="ko-KR" sz="1600" dirty="0"/>
              <a:t>(</a:t>
            </a:r>
            <a:r>
              <a:rPr lang="ko-KR" altLang="en-US" sz="1600" dirty="0"/>
              <a:t>그래프의 주황색 점선</a:t>
            </a:r>
            <a:r>
              <a:rPr lang="en-US" altLang="ko-KR" sz="1600" dirty="0"/>
              <a:t>)</a:t>
            </a:r>
            <a:r>
              <a:rPr lang="ko-KR" altLang="en-US" sz="1600" dirty="0"/>
              <a:t>라고 할 때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 err="1"/>
              <a:t>잔차의</a:t>
            </a:r>
            <a:r>
              <a:rPr lang="ko-KR" altLang="en-US" sz="1600" dirty="0"/>
              <a:t> 제곱합을 최소화하여 회귀를 적합하는 방식이다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이 방식을 수학적으로 분석하면</a:t>
            </a:r>
            <a:r>
              <a:rPr lang="en-US" altLang="ko-KR" sz="1600" dirty="0"/>
              <a:t>, </a:t>
            </a:r>
            <a:r>
              <a:rPr lang="ko-KR" altLang="en-US" sz="1600" dirty="0"/>
              <a:t>각 </a:t>
            </a:r>
            <a:r>
              <a:rPr lang="en-US" altLang="ko-KR" sz="1600" dirty="0"/>
              <a:t>x </a:t>
            </a:r>
            <a:r>
              <a:rPr lang="ko-KR" altLang="en-US" sz="1600" dirty="0"/>
              <a:t>지점에서 평균의 </a:t>
            </a:r>
            <a:r>
              <a:rPr lang="ko-KR" altLang="en-US" sz="1600" dirty="0" err="1"/>
              <a:t>추정값을</a:t>
            </a:r>
            <a:r>
              <a:rPr lang="ko-KR" altLang="en-US" sz="1600" dirty="0"/>
              <a:t> 구한다고 볼 수 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위의 예시에선 </a:t>
            </a:r>
            <a:r>
              <a:rPr lang="en-US" altLang="ko-KR" sz="1600" dirty="0"/>
              <a:t>Exposure</a:t>
            </a:r>
            <a:r>
              <a:rPr lang="ko-KR" altLang="en-US" sz="1600" dirty="0"/>
              <a:t>가 </a:t>
            </a:r>
            <a:r>
              <a:rPr lang="en-US" altLang="ko-KR" sz="1600" dirty="0"/>
              <a:t>20</a:t>
            </a:r>
            <a:r>
              <a:rPr lang="ko-KR" altLang="en-US" sz="1600" dirty="0"/>
              <a:t>일 때의 평균을 추정하여 회귀 추정선으로 나타내었다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F11F0-740C-B95D-526D-B5CAEFA66891}"/>
              </a:ext>
            </a:extLst>
          </p:cNvPr>
          <p:cNvSpPr txBox="1"/>
          <p:nvPr/>
        </p:nvSpPr>
        <p:spPr>
          <a:xfrm>
            <a:off x="102089" y="278296"/>
            <a:ext cx="5262979" cy="29084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Code7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predictors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'Exposure'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outcome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'PEFR'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lung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predictors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lung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outcome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altLang="ko-KR" sz="11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fitted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lung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predictors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residuals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lung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outcome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fitted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lung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'Exposure'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'PEFR'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lung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.Exposure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fitted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yactual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yfitted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lung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.Exposure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lung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.PEFR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fitted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yactual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yfitted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'C1'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5B4282-E8D4-1937-747D-C662B309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226" y="278296"/>
            <a:ext cx="37147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2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1629</Words>
  <Application>Microsoft Office PowerPoint</Application>
  <PresentationFormat>와이드스크린</PresentationFormat>
  <Paragraphs>91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Office 테마</vt:lpstr>
      <vt:lpstr>과제3.인공지능학과 2022480002 김관중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과제3.인공지능학과 2022480002 김관중</dc:title>
  <dc:creator>김관중</dc:creator>
  <cp:lastModifiedBy>김관중</cp:lastModifiedBy>
  <cp:revision>1</cp:revision>
  <dcterms:created xsi:type="dcterms:W3CDTF">2023-11-29T08:31:56Z</dcterms:created>
  <dcterms:modified xsi:type="dcterms:W3CDTF">2023-11-30T07:28:25Z</dcterms:modified>
</cp:coreProperties>
</file>