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8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345E61-9A23-4125-AE8E-3CB765FE085E}" v="575" dt="2023-11-17T03:08:43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관중" userId="3eabf83f-6477-47bb-9a8e-e544ba2ece05" providerId="ADAL" clId="{B1345E61-9A23-4125-AE8E-3CB765FE085E}"/>
    <pc:docChg chg="undo custSel addSld delSld modSld sldOrd">
      <pc:chgData name="김관중" userId="3eabf83f-6477-47bb-9a8e-e544ba2ece05" providerId="ADAL" clId="{B1345E61-9A23-4125-AE8E-3CB765FE085E}" dt="2023-11-17T03:13:41.909" v="8204" actId="14100"/>
      <pc:docMkLst>
        <pc:docMk/>
      </pc:docMkLst>
      <pc:sldChg chg="addSp delSp modSp mod">
        <pc:chgData name="김관중" userId="3eabf83f-6477-47bb-9a8e-e544ba2ece05" providerId="ADAL" clId="{B1345E61-9A23-4125-AE8E-3CB765FE085E}" dt="2023-11-16T10:37:51.798" v="5614" actId="1076"/>
        <pc:sldMkLst>
          <pc:docMk/>
          <pc:sldMk cId="2966347427" sldId="257"/>
        </pc:sldMkLst>
        <pc:spChg chg="add del mod">
          <ac:chgData name="김관중" userId="3eabf83f-6477-47bb-9a8e-e544ba2ece05" providerId="ADAL" clId="{B1345E61-9A23-4125-AE8E-3CB765FE085E}" dt="2023-11-04T03:51:37.281" v="22" actId="478"/>
          <ac:spMkLst>
            <pc:docMk/>
            <pc:sldMk cId="2966347427" sldId="257"/>
            <ac:spMk id="3" creationId="{17662A98-5979-ECDE-17F4-86277F57BC5D}"/>
          </ac:spMkLst>
        </pc:spChg>
        <pc:spChg chg="add mod">
          <ac:chgData name="김관중" userId="3eabf83f-6477-47bb-9a8e-e544ba2ece05" providerId="ADAL" clId="{B1345E61-9A23-4125-AE8E-3CB765FE085E}" dt="2023-11-04T03:52:38.264" v="48" actId="692"/>
          <ac:spMkLst>
            <pc:docMk/>
            <pc:sldMk cId="2966347427" sldId="257"/>
            <ac:spMk id="4" creationId="{A1419AEA-FFA6-8796-4096-1F34AB812404}"/>
          </ac:spMkLst>
        </pc:spChg>
        <pc:spChg chg="add mod">
          <ac:chgData name="김관중" userId="3eabf83f-6477-47bb-9a8e-e544ba2ece05" providerId="ADAL" clId="{B1345E61-9A23-4125-AE8E-3CB765FE085E}" dt="2023-11-04T03:53:42.841" v="57" actId="14100"/>
          <ac:spMkLst>
            <pc:docMk/>
            <pc:sldMk cId="2966347427" sldId="257"/>
            <ac:spMk id="5" creationId="{F4EFA06B-E636-5071-7D8D-784BB60329CA}"/>
          </ac:spMkLst>
        </pc:spChg>
        <pc:spChg chg="del mod">
          <ac:chgData name="김관중" userId="3eabf83f-6477-47bb-9a8e-e544ba2ece05" providerId="ADAL" clId="{B1345E61-9A23-4125-AE8E-3CB765FE085E}" dt="2023-11-04T03:51:35.343" v="21" actId="478"/>
          <ac:spMkLst>
            <pc:docMk/>
            <pc:sldMk cId="2966347427" sldId="257"/>
            <ac:spMk id="6" creationId="{AAF13EA0-673A-01E3-004F-37673821D8E4}"/>
          </ac:spMkLst>
        </pc:spChg>
        <pc:spChg chg="mod">
          <ac:chgData name="김관중" userId="3eabf83f-6477-47bb-9a8e-e544ba2ece05" providerId="ADAL" clId="{B1345E61-9A23-4125-AE8E-3CB765FE085E}" dt="2023-11-16T10:37:48.637" v="5613" actId="1076"/>
          <ac:spMkLst>
            <pc:docMk/>
            <pc:sldMk cId="2966347427" sldId="257"/>
            <ac:spMk id="8" creationId="{89C10C8C-7912-EF08-2A47-884C465EE316}"/>
          </ac:spMkLst>
        </pc:spChg>
        <pc:picChg chg="add mod">
          <ac:chgData name="김관중" userId="3eabf83f-6477-47bb-9a8e-e544ba2ece05" providerId="ADAL" clId="{B1345E61-9A23-4125-AE8E-3CB765FE085E}" dt="2023-11-16T10:37:51.798" v="5614" actId="1076"/>
          <ac:picMkLst>
            <pc:docMk/>
            <pc:sldMk cId="2966347427" sldId="257"/>
            <ac:picMk id="9" creationId="{39F5DFA0-3568-8DA9-A2A4-12CAD0C3C845}"/>
          </ac:picMkLst>
        </pc:picChg>
      </pc:sldChg>
      <pc:sldChg chg="addSp delSp modSp add mod">
        <pc:chgData name="김관중" userId="3eabf83f-6477-47bb-9a8e-e544ba2ece05" providerId="ADAL" clId="{B1345E61-9A23-4125-AE8E-3CB765FE085E}" dt="2023-11-16T10:38:04.661" v="5615" actId="1076"/>
        <pc:sldMkLst>
          <pc:docMk/>
          <pc:sldMk cId="1974566036" sldId="258"/>
        </pc:sldMkLst>
        <pc:spChg chg="mod">
          <ac:chgData name="김관중" userId="3eabf83f-6477-47bb-9a8e-e544ba2ece05" providerId="ADAL" clId="{B1345E61-9A23-4125-AE8E-3CB765FE085E}" dt="2023-11-05T04:05:36.421" v="1339"/>
          <ac:spMkLst>
            <pc:docMk/>
            <pc:sldMk cId="1974566036" sldId="258"/>
            <ac:spMk id="4" creationId="{A1419AEA-FFA6-8796-4096-1F34AB812404}"/>
          </ac:spMkLst>
        </pc:spChg>
        <pc:spChg chg="del mod">
          <ac:chgData name="김관중" userId="3eabf83f-6477-47bb-9a8e-e544ba2ece05" providerId="ADAL" clId="{B1345E61-9A23-4125-AE8E-3CB765FE085E}" dt="2023-11-05T04:05:38.949" v="1340" actId="478"/>
          <ac:spMkLst>
            <pc:docMk/>
            <pc:sldMk cId="1974566036" sldId="258"/>
            <ac:spMk id="5" creationId="{F4EFA06B-E636-5071-7D8D-784BB60329CA}"/>
          </ac:spMkLst>
        </pc:spChg>
        <pc:spChg chg="mod">
          <ac:chgData name="김관중" userId="3eabf83f-6477-47bb-9a8e-e544ba2ece05" providerId="ADAL" clId="{B1345E61-9A23-4125-AE8E-3CB765FE085E}" dt="2023-11-16T10:38:04.661" v="5615" actId="1076"/>
          <ac:spMkLst>
            <pc:docMk/>
            <pc:sldMk cId="1974566036" sldId="258"/>
            <ac:spMk id="8" creationId="{89C10C8C-7912-EF08-2A47-884C465EE316}"/>
          </ac:spMkLst>
        </pc:spChg>
        <pc:picChg chg="add mod">
          <ac:chgData name="김관중" userId="3eabf83f-6477-47bb-9a8e-e544ba2ece05" providerId="ADAL" clId="{B1345E61-9A23-4125-AE8E-3CB765FE085E}" dt="2023-11-05T04:14:38.860" v="1642" actId="14100"/>
          <ac:picMkLst>
            <pc:docMk/>
            <pc:sldMk cId="1974566036" sldId="258"/>
            <ac:picMk id="3" creationId="{9B22CB4C-3D6B-7C12-7890-692782AB73B5}"/>
          </ac:picMkLst>
        </pc:picChg>
        <pc:picChg chg="del">
          <ac:chgData name="김관중" userId="3eabf83f-6477-47bb-9a8e-e544ba2ece05" providerId="ADAL" clId="{B1345E61-9A23-4125-AE8E-3CB765FE085E}" dt="2023-11-05T04:05:40.587" v="1341" actId="478"/>
          <ac:picMkLst>
            <pc:docMk/>
            <pc:sldMk cId="1974566036" sldId="258"/>
            <ac:picMk id="9" creationId="{39F5DFA0-3568-8DA9-A2A4-12CAD0C3C845}"/>
          </ac:picMkLst>
        </pc:picChg>
      </pc:sldChg>
      <pc:sldChg chg="addSp delSp modSp add mod">
        <pc:chgData name="김관중" userId="3eabf83f-6477-47bb-9a8e-e544ba2ece05" providerId="ADAL" clId="{B1345E61-9A23-4125-AE8E-3CB765FE085E}" dt="2023-11-16T10:38:37.435" v="5617" actId="14100"/>
        <pc:sldMkLst>
          <pc:docMk/>
          <pc:sldMk cId="3983043725" sldId="259"/>
        </pc:sldMkLst>
        <pc:spChg chg="mod">
          <ac:chgData name="김관중" userId="3eabf83f-6477-47bb-9a8e-e544ba2ece05" providerId="ADAL" clId="{B1345E61-9A23-4125-AE8E-3CB765FE085E}" dt="2023-11-05T10:28:54.597" v="1661" actId="255"/>
          <ac:spMkLst>
            <pc:docMk/>
            <pc:sldMk cId="3983043725" sldId="259"/>
            <ac:spMk id="4" creationId="{A1419AEA-FFA6-8796-4096-1F34AB812404}"/>
          </ac:spMkLst>
        </pc:spChg>
        <pc:spChg chg="mod">
          <ac:chgData name="김관중" userId="3eabf83f-6477-47bb-9a8e-e544ba2ece05" providerId="ADAL" clId="{B1345E61-9A23-4125-AE8E-3CB765FE085E}" dt="2023-11-16T10:38:37.435" v="5617" actId="14100"/>
          <ac:spMkLst>
            <pc:docMk/>
            <pc:sldMk cId="3983043725" sldId="259"/>
            <ac:spMk id="8" creationId="{89C10C8C-7912-EF08-2A47-884C465EE316}"/>
          </ac:spMkLst>
        </pc:spChg>
        <pc:picChg chg="del mod">
          <ac:chgData name="김관중" userId="3eabf83f-6477-47bb-9a8e-e544ba2ece05" providerId="ADAL" clId="{B1345E61-9A23-4125-AE8E-3CB765FE085E}" dt="2023-11-05T10:28:58.403" v="1663" actId="478"/>
          <ac:picMkLst>
            <pc:docMk/>
            <pc:sldMk cId="3983043725" sldId="259"/>
            <ac:picMk id="3" creationId="{9B22CB4C-3D6B-7C12-7890-692782AB73B5}"/>
          </ac:picMkLst>
        </pc:picChg>
        <pc:picChg chg="add del">
          <ac:chgData name="김관중" userId="3eabf83f-6477-47bb-9a8e-e544ba2ece05" providerId="ADAL" clId="{B1345E61-9A23-4125-AE8E-3CB765FE085E}" dt="2023-11-05T04:57:42.612" v="1645" actId="478"/>
          <ac:picMkLst>
            <pc:docMk/>
            <pc:sldMk cId="3983043725" sldId="259"/>
            <ac:picMk id="1026" creationId="{CFC3770B-1F44-3744-B14F-C34204945539}"/>
          </ac:picMkLst>
        </pc:picChg>
      </pc:sldChg>
      <pc:sldChg chg="addSp modSp add mod">
        <pc:chgData name="김관중" userId="3eabf83f-6477-47bb-9a8e-e544ba2ece05" providerId="ADAL" clId="{B1345E61-9A23-4125-AE8E-3CB765FE085E}" dt="2023-11-05T10:49:09.478" v="2679" actId="1076"/>
        <pc:sldMkLst>
          <pc:docMk/>
          <pc:sldMk cId="2444144892" sldId="260"/>
        </pc:sldMkLst>
        <pc:spChg chg="mod">
          <ac:chgData name="김관중" userId="3eabf83f-6477-47bb-9a8e-e544ba2ece05" providerId="ADAL" clId="{B1345E61-9A23-4125-AE8E-3CB765FE085E}" dt="2023-11-05T10:38:20.616" v="2071" actId="14100"/>
          <ac:spMkLst>
            <pc:docMk/>
            <pc:sldMk cId="2444144892" sldId="260"/>
            <ac:spMk id="4" creationId="{A1419AEA-FFA6-8796-4096-1F34AB812404}"/>
          </ac:spMkLst>
        </pc:spChg>
        <pc:spChg chg="add mod">
          <ac:chgData name="김관중" userId="3eabf83f-6477-47bb-9a8e-e544ba2ece05" providerId="ADAL" clId="{B1345E61-9A23-4125-AE8E-3CB765FE085E}" dt="2023-11-05T10:40:25.832" v="2089" actId="14100"/>
          <ac:spMkLst>
            <pc:docMk/>
            <pc:sldMk cId="2444144892" sldId="260"/>
            <ac:spMk id="5" creationId="{20D49467-4CC8-5857-27F3-A2702777BEA8}"/>
          </ac:spMkLst>
        </pc:spChg>
        <pc:spChg chg="mod">
          <ac:chgData name="김관중" userId="3eabf83f-6477-47bb-9a8e-e544ba2ece05" providerId="ADAL" clId="{B1345E61-9A23-4125-AE8E-3CB765FE085E}" dt="2023-11-05T10:49:09.478" v="2679" actId="1076"/>
          <ac:spMkLst>
            <pc:docMk/>
            <pc:sldMk cId="2444144892" sldId="260"/>
            <ac:spMk id="8" creationId="{89C10C8C-7912-EF08-2A47-884C465EE316}"/>
          </ac:spMkLst>
        </pc:spChg>
        <pc:picChg chg="add mod">
          <ac:chgData name="김관중" userId="3eabf83f-6477-47bb-9a8e-e544ba2ece05" providerId="ADAL" clId="{B1345E61-9A23-4125-AE8E-3CB765FE085E}" dt="2023-11-05T10:38:23.856" v="2072" actId="1076"/>
          <ac:picMkLst>
            <pc:docMk/>
            <pc:sldMk cId="2444144892" sldId="260"/>
            <ac:picMk id="3" creationId="{8D8EDB59-589C-FC7C-0B17-564C595615A2}"/>
          </ac:picMkLst>
        </pc:picChg>
      </pc:sldChg>
      <pc:sldChg chg="addSp delSp modSp add del mod ord">
        <pc:chgData name="김관중" userId="3eabf83f-6477-47bb-9a8e-e544ba2ece05" providerId="ADAL" clId="{B1345E61-9A23-4125-AE8E-3CB765FE085E}" dt="2023-11-16T10:43:22.920" v="5618" actId="47"/>
        <pc:sldMkLst>
          <pc:docMk/>
          <pc:sldMk cId="3196961973" sldId="261"/>
        </pc:sldMkLst>
        <pc:spChg chg="mod">
          <ac:chgData name="김관중" userId="3eabf83f-6477-47bb-9a8e-e544ba2ece05" providerId="ADAL" clId="{B1345E61-9A23-4125-AE8E-3CB765FE085E}" dt="2023-11-05T10:49:40.603" v="2685"/>
          <ac:spMkLst>
            <pc:docMk/>
            <pc:sldMk cId="3196961973" sldId="261"/>
            <ac:spMk id="4" creationId="{A1419AEA-FFA6-8796-4096-1F34AB812404}"/>
          </ac:spMkLst>
        </pc:spChg>
        <pc:spChg chg="del">
          <ac:chgData name="김관중" userId="3eabf83f-6477-47bb-9a8e-e544ba2ece05" providerId="ADAL" clId="{B1345E61-9A23-4125-AE8E-3CB765FE085E}" dt="2023-11-05T10:49:52.431" v="2688" actId="478"/>
          <ac:spMkLst>
            <pc:docMk/>
            <pc:sldMk cId="3196961973" sldId="261"/>
            <ac:spMk id="5" creationId="{20D49467-4CC8-5857-27F3-A2702777BEA8}"/>
          </ac:spMkLst>
        </pc:spChg>
        <pc:picChg chg="del">
          <ac:chgData name="김관중" userId="3eabf83f-6477-47bb-9a8e-e544ba2ece05" providerId="ADAL" clId="{B1345E61-9A23-4125-AE8E-3CB765FE085E}" dt="2023-11-05T10:49:49.513" v="2686" actId="478"/>
          <ac:picMkLst>
            <pc:docMk/>
            <pc:sldMk cId="3196961973" sldId="261"/>
            <ac:picMk id="3" creationId="{8D8EDB59-589C-FC7C-0B17-564C595615A2}"/>
          </ac:picMkLst>
        </pc:picChg>
        <pc:picChg chg="add mod">
          <ac:chgData name="김관중" userId="3eabf83f-6477-47bb-9a8e-e544ba2ece05" providerId="ADAL" clId="{B1345E61-9A23-4125-AE8E-3CB765FE085E}" dt="2023-11-05T10:49:55.274" v="2689" actId="1076"/>
          <ac:picMkLst>
            <pc:docMk/>
            <pc:sldMk cId="3196961973" sldId="261"/>
            <ac:picMk id="6" creationId="{398A4E09-F7BE-7400-A40A-7119EDDBF7CA}"/>
          </ac:picMkLst>
        </pc:picChg>
      </pc:sldChg>
      <pc:sldChg chg="addSp delSp modSp add mod">
        <pc:chgData name="김관중" userId="3eabf83f-6477-47bb-9a8e-e544ba2ece05" providerId="ADAL" clId="{B1345E61-9A23-4125-AE8E-3CB765FE085E}" dt="2023-11-16T10:43:42.016" v="5627" actId="20577"/>
        <pc:sldMkLst>
          <pc:docMk/>
          <pc:sldMk cId="1942586041" sldId="262"/>
        </pc:sldMkLst>
        <pc:spChg chg="add del mod">
          <ac:chgData name="김관중" userId="3eabf83f-6477-47bb-9a8e-e544ba2ece05" providerId="ADAL" clId="{B1345E61-9A23-4125-AE8E-3CB765FE085E}" dt="2023-11-07T00:36:59.209" v="2695" actId="478"/>
          <ac:spMkLst>
            <pc:docMk/>
            <pc:sldMk cId="1942586041" sldId="262"/>
            <ac:spMk id="3" creationId="{850FDF00-83C0-9673-7718-576A6AB78385}"/>
          </ac:spMkLst>
        </pc:spChg>
        <pc:spChg chg="mod">
          <ac:chgData name="김관중" userId="3eabf83f-6477-47bb-9a8e-e544ba2ece05" providerId="ADAL" clId="{B1345E61-9A23-4125-AE8E-3CB765FE085E}" dt="2023-11-16T10:43:42.016" v="5627" actId="20577"/>
          <ac:spMkLst>
            <pc:docMk/>
            <pc:sldMk cId="1942586041" sldId="262"/>
            <ac:spMk id="4" creationId="{A1419AEA-FFA6-8796-4096-1F34AB812404}"/>
          </ac:spMkLst>
        </pc:spChg>
        <pc:spChg chg="add del mod">
          <ac:chgData name="김관중" userId="3eabf83f-6477-47bb-9a8e-e544ba2ece05" providerId="ADAL" clId="{B1345E61-9A23-4125-AE8E-3CB765FE085E}" dt="2023-11-07T00:46:31.062" v="3264"/>
          <ac:spMkLst>
            <pc:docMk/>
            <pc:sldMk cId="1942586041" sldId="262"/>
            <ac:spMk id="5" creationId="{B9ED0FD3-E6A1-B7AD-DF66-0DB39CEAD2EE}"/>
          </ac:spMkLst>
        </pc:spChg>
        <pc:spChg chg="add mod">
          <ac:chgData name="김관중" userId="3eabf83f-6477-47bb-9a8e-e544ba2ece05" providerId="ADAL" clId="{B1345E61-9A23-4125-AE8E-3CB765FE085E}" dt="2023-11-07T07:31:25.854" v="4942" actId="1076"/>
          <ac:spMkLst>
            <pc:docMk/>
            <pc:sldMk cId="1942586041" sldId="262"/>
            <ac:spMk id="7" creationId="{3DF6ACC1-DF55-3607-0ADD-01F46E1DADEF}"/>
          </ac:spMkLst>
        </pc:spChg>
        <pc:spChg chg="del">
          <ac:chgData name="김관중" userId="3eabf83f-6477-47bb-9a8e-e544ba2ece05" providerId="ADAL" clId="{B1345E61-9A23-4125-AE8E-3CB765FE085E}" dt="2023-11-07T00:36:55.889" v="2694" actId="478"/>
          <ac:spMkLst>
            <pc:docMk/>
            <pc:sldMk cId="1942586041" sldId="262"/>
            <ac:spMk id="8" creationId="{89C10C8C-7912-EF08-2A47-884C465EE316}"/>
          </ac:spMkLst>
        </pc:spChg>
        <pc:spChg chg="add mod">
          <ac:chgData name="김관중" userId="3eabf83f-6477-47bb-9a8e-e544ba2ece05" providerId="ADAL" clId="{B1345E61-9A23-4125-AE8E-3CB765FE085E}" dt="2023-11-07T07:31:23.834" v="4941" actId="1076"/>
          <ac:spMkLst>
            <pc:docMk/>
            <pc:sldMk cId="1942586041" sldId="262"/>
            <ac:spMk id="13" creationId="{D63BFFEB-8248-BB15-D7DC-61504C16669E}"/>
          </ac:spMkLst>
        </pc:spChg>
        <pc:picChg chg="del">
          <ac:chgData name="김관중" userId="3eabf83f-6477-47bb-9a8e-e544ba2ece05" providerId="ADAL" clId="{B1345E61-9A23-4125-AE8E-3CB765FE085E}" dt="2023-11-07T00:37:00.329" v="2696" actId="478"/>
          <ac:picMkLst>
            <pc:docMk/>
            <pc:sldMk cId="1942586041" sldId="262"/>
            <ac:picMk id="6" creationId="{398A4E09-F7BE-7400-A40A-7119EDDBF7CA}"/>
          </ac:picMkLst>
        </pc:picChg>
        <pc:picChg chg="add del mod">
          <ac:chgData name="김관중" userId="3eabf83f-6477-47bb-9a8e-e544ba2ece05" providerId="ADAL" clId="{B1345E61-9A23-4125-AE8E-3CB765FE085E}" dt="2023-11-07T00:52:41.329" v="3748" actId="478"/>
          <ac:picMkLst>
            <pc:docMk/>
            <pc:sldMk cId="1942586041" sldId="262"/>
            <ac:picMk id="10" creationId="{BE4B5EA2-7913-4727-3043-0FFD6DBDE884}"/>
          </ac:picMkLst>
        </pc:picChg>
        <pc:picChg chg="add del mod">
          <ac:chgData name="김관중" userId="3eabf83f-6477-47bb-9a8e-e544ba2ece05" providerId="ADAL" clId="{B1345E61-9A23-4125-AE8E-3CB765FE085E}" dt="2023-11-07T00:52:42.620" v="3749" actId="478"/>
          <ac:picMkLst>
            <pc:docMk/>
            <pc:sldMk cId="1942586041" sldId="262"/>
            <ac:picMk id="12" creationId="{B3A65D5D-839A-0D9D-1826-B8A7B7FBF3BA}"/>
          </ac:picMkLst>
        </pc:picChg>
      </pc:sldChg>
      <pc:sldChg chg="new del">
        <pc:chgData name="김관중" userId="3eabf83f-6477-47bb-9a8e-e544ba2ece05" providerId="ADAL" clId="{B1345E61-9A23-4125-AE8E-3CB765FE085E}" dt="2023-11-05T10:49:33.027" v="2682" actId="47"/>
        <pc:sldMkLst>
          <pc:docMk/>
          <pc:sldMk cId="2657117035" sldId="262"/>
        </pc:sldMkLst>
      </pc:sldChg>
      <pc:sldChg chg="modSp add mod ord">
        <pc:chgData name="김관중" userId="3eabf83f-6477-47bb-9a8e-e544ba2ece05" providerId="ADAL" clId="{B1345E61-9A23-4125-AE8E-3CB765FE085E}" dt="2023-11-16T10:43:33.879" v="5623" actId="20577"/>
        <pc:sldMkLst>
          <pc:docMk/>
          <pc:sldMk cId="849015287" sldId="263"/>
        </pc:sldMkLst>
        <pc:spChg chg="mod">
          <ac:chgData name="김관중" userId="3eabf83f-6477-47bb-9a8e-e544ba2ece05" providerId="ADAL" clId="{B1345E61-9A23-4125-AE8E-3CB765FE085E}" dt="2023-11-16T10:43:33.879" v="5623" actId="20577"/>
          <ac:spMkLst>
            <pc:docMk/>
            <pc:sldMk cId="849015287" sldId="263"/>
            <ac:spMk id="4" creationId="{A1419AEA-FFA6-8796-4096-1F34AB812404}"/>
          </ac:spMkLst>
        </pc:spChg>
        <pc:spChg chg="mod">
          <ac:chgData name="김관중" userId="3eabf83f-6477-47bb-9a8e-e544ba2ece05" providerId="ADAL" clId="{B1345E61-9A23-4125-AE8E-3CB765FE085E}" dt="2023-11-07T00:54:32.876" v="3791" actId="20577"/>
          <ac:spMkLst>
            <pc:docMk/>
            <pc:sldMk cId="849015287" sldId="263"/>
            <ac:spMk id="7" creationId="{3DF6ACC1-DF55-3607-0ADD-01F46E1DADEF}"/>
          </ac:spMkLst>
        </pc:spChg>
        <pc:picChg chg="mod">
          <ac:chgData name="김관중" userId="3eabf83f-6477-47bb-9a8e-e544ba2ece05" providerId="ADAL" clId="{B1345E61-9A23-4125-AE8E-3CB765FE085E}" dt="2023-11-07T00:48:25.820" v="3291" actId="1076"/>
          <ac:picMkLst>
            <pc:docMk/>
            <pc:sldMk cId="849015287" sldId="263"/>
            <ac:picMk id="10" creationId="{BE4B5EA2-7913-4727-3043-0FFD6DBDE884}"/>
          </ac:picMkLst>
        </pc:picChg>
        <pc:picChg chg="mod">
          <ac:chgData name="김관중" userId="3eabf83f-6477-47bb-9a8e-e544ba2ece05" providerId="ADAL" clId="{B1345E61-9A23-4125-AE8E-3CB765FE085E}" dt="2023-11-07T00:48:28.813" v="3292" actId="1076"/>
          <ac:picMkLst>
            <pc:docMk/>
            <pc:sldMk cId="849015287" sldId="263"/>
            <ac:picMk id="12" creationId="{B3A65D5D-839A-0D9D-1826-B8A7B7FBF3BA}"/>
          </ac:picMkLst>
        </pc:picChg>
      </pc:sldChg>
      <pc:sldChg chg="addSp delSp modSp add mod">
        <pc:chgData name="김관중" userId="3eabf83f-6477-47bb-9a8e-e544ba2ece05" providerId="ADAL" clId="{B1345E61-9A23-4125-AE8E-3CB765FE085E}" dt="2023-11-16T10:44:07.909" v="5643"/>
        <pc:sldMkLst>
          <pc:docMk/>
          <pc:sldMk cId="2871579843" sldId="264"/>
        </pc:sldMkLst>
        <pc:spChg chg="add mod">
          <ac:chgData name="김관중" userId="3eabf83f-6477-47bb-9a8e-e544ba2ece05" providerId="ADAL" clId="{B1345E61-9A23-4125-AE8E-3CB765FE085E}" dt="2023-11-07T07:45:54.705" v="5269" actId="207"/>
          <ac:spMkLst>
            <pc:docMk/>
            <pc:sldMk cId="2871579843" sldId="264"/>
            <ac:spMk id="2" creationId="{DBADFE31-1E4F-68FB-6065-66B10AF74910}"/>
          </ac:spMkLst>
        </pc:spChg>
        <pc:spChg chg="mod">
          <ac:chgData name="김관중" userId="3eabf83f-6477-47bb-9a8e-e544ba2ece05" providerId="ADAL" clId="{B1345E61-9A23-4125-AE8E-3CB765FE085E}" dt="2023-11-16T10:43:56.059" v="5629" actId="20577"/>
          <ac:spMkLst>
            <pc:docMk/>
            <pc:sldMk cId="2871579843" sldId="264"/>
            <ac:spMk id="4" creationId="{A1419AEA-FFA6-8796-4096-1F34AB812404}"/>
          </ac:spMkLst>
        </pc:spChg>
        <pc:spChg chg="mod">
          <ac:chgData name="김관중" userId="3eabf83f-6477-47bb-9a8e-e544ba2ece05" providerId="ADAL" clId="{B1345E61-9A23-4125-AE8E-3CB765FE085E}" dt="2023-11-16T10:44:07.909" v="5643"/>
          <ac:spMkLst>
            <pc:docMk/>
            <pc:sldMk cId="2871579843" sldId="264"/>
            <ac:spMk id="7" creationId="{3DF6ACC1-DF55-3607-0ADD-01F46E1DADEF}"/>
          </ac:spMkLst>
        </pc:spChg>
        <pc:spChg chg="del">
          <ac:chgData name="김관중" userId="3eabf83f-6477-47bb-9a8e-e544ba2ece05" providerId="ADAL" clId="{B1345E61-9A23-4125-AE8E-3CB765FE085E}" dt="2023-11-07T07:38:56.314" v="5124" actId="478"/>
          <ac:spMkLst>
            <pc:docMk/>
            <pc:sldMk cId="2871579843" sldId="264"/>
            <ac:spMk id="13" creationId="{D63BFFEB-8248-BB15-D7DC-61504C16669E}"/>
          </ac:spMkLst>
        </pc:spChg>
      </pc:sldChg>
      <pc:sldChg chg="addSp delSp modSp add mod ord">
        <pc:chgData name="김관중" userId="3eabf83f-6477-47bb-9a8e-e544ba2ece05" providerId="ADAL" clId="{B1345E61-9A23-4125-AE8E-3CB765FE085E}" dt="2023-11-17T03:13:41.909" v="8204" actId="14100"/>
        <pc:sldMkLst>
          <pc:docMk/>
          <pc:sldMk cId="2485383924" sldId="265"/>
        </pc:sldMkLst>
        <pc:spChg chg="del mod">
          <ac:chgData name="김관중" userId="3eabf83f-6477-47bb-9a8e-e544ba2ece05" providerId="ADAL" clId="{B1345E61-9A23-4125-AE8E-3CB765FE085E}" dt="2023-11-17T01:55:21.174" v="7604" actId="478"/>
          <ac:spMkLst>
            <pc:docMk/>
            <pc:sldMk cId="2485383924" sldId="265"/>
            <ac:spMk id="2" creationId="{DBADFE31-1E4F-68FB-6065-66B10AF74910}"/>
          </ac:spMkLst>
        </pc:spChg>
        <pc:spChg chg="mod">
          <ac:chgData name="김관중" userId="3eabf83f-6477-47bb-9a8e-e544ba2ece05" providerId="ADAL" clId="{B1345E61-9A23-4125-AE8E-3CB765FE085E}" dt="2023-11-17T01:55:26.172" v="7607" actId="20577"/>
          <ac:spMkLst>
            <pc:docMk/>
            <pc:sldMk cId="2485383924" sldId="265"/>
            <ac:spMk id="4" creationId="{A1419AEA-FFA6-8796-4096-1F34AB812404}"/>
          </ac:spMkLst>
        </pc:spChg>
        <pc:spChg chg="mod">
          <ac:chgData name="김관중" userId="3eabf83f-6477-47bb-9a8e-e544ba2ece05" providerId="ADAL" clId="{B1345E61-9A23-4125-AE8E-3CB765FE085E}" dt="2023-11-17T03:08:43.116" v="8202" actId="20577"/>
          <ac:spMkLst>
            <pc:docMk/>
            <pc:sldMk cId="2485383924" sldId="265"/>
            <ac:spMk id="7" creationId="{3DF6ACC1-DF55-3607-0ADD-01F46E1DADEF}"/>
          </ac:spMkLst>
        </pc:spChg>
        <pc:picChg chg="add del mod">
          <ac:chgData name="김관중" userId="3eabf83f-6477-47bb-9a8e-e544ba2ece05" providerId="ADAL" clId="{B1345E61-9A23-4125-AE8E-3CB765FE085E}" dt="2023-11-17T01:55:09.768" v="7602" actId="478"/>
          <ac:picMkLst>
            <pc:docMk/>
            <pc:sldMk cId="2485383924" sldId="265"/>
            <ac:picMk id="5" creationId="{21F95E4E-083A-D777-BC7E-00C64D39B0E1}"/>
          </ac:picMkLst>
        </pc:picChg>
        <pc:picChg chg="add mod">
          <ac:chgData name="김관중" userId="3eabf83f-6477-47bb-9a8e-e544ba2ece05" providerId="ADAL" clId="{B1345E61-9A23-4125-AE8E-3CB765FE085E}" dt="2023-11-17T03:13:41.909" v="8204" actId="14100"/>
          <ac:picMkLst>
            <pc:docMk/>
            <pc:sldMk cId="2485383924" sldId="265"/>
            <ac:picMk id="8" creationId="{FC35A7FB-3BA3-91E1-7982-609BCD2FA586}"/>
          </ac:picMkLst>
        </pc:picChg>
      </pc:sldChg>
      <pc:sldChg chg="addSp delSp new mod">
        <pc:chgData name="김관중" userId="3eabf83f-6477-47bb-9a8e-e544ba2ece05" providerId="ADAL" clId="{B1345E61-9A23-4125-AE8E-3CB765FE085E}" dt="2023-11-17T01:39:55.406" v="7232" actId="478"/>
        <pc:sldMkLst>
          <pc:docMk/>
          <pc:sldMk cId="3143276872" sldId="266"/>
        </pc:sldMkLst>
        <pc:spChg chg="del">
          <ac:chgData name="김관중" userId="3eabf83f-6477-47bb-9a8e-e544ba2ece05" providerId="ADAL" clId="{B1345E61-9A23-4125-AE8E-3CB765FE085E}" dt="2023-11-17T01:39:55.406" v="7232" actId="478"/>
          <ac:spMkLst>
            <pc:docMk/>
            <pc:sldMk cId="3143276872" sldId="266"/>
            <ac:spMk id="2" creationId="{6A121EDE-76CB-CFDF-ACD5-BEC39CEB4E46}"/>
          </ac:spMkLst>
        </pc:spChg>
        <pc:spChg chg="del">
          <ac:chgData name="김관중" userId="3eabf83f-6477-47bb-9a8e-e544ba2ece05" providerId="ADAL" clId="{B1345E61-9A23-4125-AE8E-3CB765FE085E}" dt="2023-11-17T01:39:52.771" v="7231" actId="478"/>
          <ac:spMkLst>
            <pc:docMk/>
            <pc:sldMk cId="3143276872" sldId="266"/>
            <ac:spMk id="3" creationId="{314CB4B2-E61A-7D5D-1448-CBA50BC38AC4}"/>
          </ac:spMkLst>
        </pc:spChg>
        <pc:spChg chg="del">
          <ac:chgData name="김관중" userId="3eabf83f-6477-47bb-9a8e-e544ba2ece05" providerId="ADAL" clId="{B1345E61-9A23-4125-AE8E-3CB765FE085E}" dt="2023-11-17T01:39:52.771" v="7231" actId="478"/>
          <ac:spMkLst>
            <pc:docMk/>
            <pc:sldMk cId="3143276872" sldId="266"/>
            <ac:spMk id="4" creationId="{E5E62CFE-43DA-C9F4-EF06-FA79078BF2C8}"/>
          </ac:spMkLst>
        </pc:spChg>
        <pc:spChg chg="del">
          <ac:chgData name="김관중" userId="3eabf83f-6477-47bb-9a8e-e544ba2ece05" providerId="ADAL" clId="{B1345E61-9A23-4125-AE8E-3CB765FE085E}" dt="2023-11-17T01:39:52.771" v="7231" actId="478"/>
          <ac:spMkLst>
            <pc:docMk/>
            <pc:sldMk cId="3143276872" sldId="266"/>
            <ac:spMk id="5" creationId="{7437F408-AB3C-A107-5D9B-A9AF170F7A6C}"/>
          </ac:spMkLst>
        </pc:spChg>
        <pc:spChg chg="del">
          <ac:chgData name="김관중" userId="3eabf83f-6477-47bb-9a8e-e544ba2ece05" providerId="ADAL" clId="{B1345E61-9A23-4125-AE8E-3CB765FE085E}" dt="2023-11-17T01:39:52.771" v="7231" actId="478"/>
          <ac:spMkLst>
            <pc:docMk/>
            <pc:sldMk cId="3143276872" sldId="266"/>
            <ac:spMk id="6" creationId="{CF41412B-32D9-6D72-C83F-7B0E5201E483}"/>
          </ac:spMkLst>
        </pc:spChg>
        <pc:picChg chg="add">
          <ac:chgData name="김관중" userId="3eabf83f-6477-47bb-9a8e-e544ba2ece05" providerId="ADAL" clId="{B1345E61-9A23-4125-AE8E-3CB765FE085E}" dt="2023-11-17T01:39:44.238" v="7230" actId="22"/>
          <ac:picMkLst>
            <pc:docMk/>
            <pc:sldMk cId="3143276872" sldId="266"/>
            <ac:picMk id="8" creationId="{06B8EB0D-8000-17A5-4810-01655E951CA1}"/>
          </ac:picMkLst>
        </pc:picChg>
      </pc:sldChg>
      <pc:sldChg chg="new del">
        <pc:chgData name="김관중" userId="3eabf83f-6477-47bb-9a8e-e544ba2ece05" providerId="ADAL" clId="{B1345E61-9A23-4125-AE8E-3CB765FE085E}" dt="2023-11-17T01:44:10.061" v="7587" actId="47"/>
        <pc:sldMkLst>
          <pc:docMk/>
          <pc:sldMk cId="859687579" sldId="267"/>
        </pc:sldMkLst>
      </pc:sldChg>
      <pc:sldChg chg="add">
        <pc:chgData name="김관중" userId="3eabf83f-6477-47bb-9a8e-e544ba2ece05" providerId="ADAL" clId="{B1345E61-9A23-4125-AE8E-3CB765FE085E}" dt="2023-11-17T01:44:04.315" v="7584"/>
        <pc:sldMkLst>
          <pc:docMk/>
          <pc:sldMk cId="1946827201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92460-0348-EEE6-669B-540E9F792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1BFB40-9EA6-28AD-157B-F72449A2C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EABBB-2EB4-CFD4-AA26-26B041A8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A270-E200-449B-A403-78FAF661B6A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D366CC-246B-A540-1273-83DB9B7F9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2D637-5BC1-0827-D78A-995D36E1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2DF1-F49C-4757-97D6-75F26D453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82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5900C-EC95-77C5-5A8F-B6EF90BF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E828DF-5287-0841-C101-0DF36F5A1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C7869-8B58-75D7-81B1-B86F1145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A270-E200-449B-A403-78FAF661B6A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83679-7D40-79C0-1CE3-B89664FB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01BD7-CBE3-B0C7-0727-933CEF17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2DF1-F49C-4757-97D6-75F26D453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70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132207-E277-D569-EBA9-77D6EB108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D04A6E-F85F-CF4B-384E-430C2B2F0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06A1-EF7E-9117-B013-A6E11080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A270-E200-449B-A403-78FAF661B6A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9D82F-CD45-4218-E2A6-317D932A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6744D6-8A53-F52B-FC72-2C41D46C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2DF1-F49C-4757-97D6-75F26D453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1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21A87-B9F9-3F48-63B7-FFEBC344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EC528-325D-620E-CED9-B59BC30E4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08C56-F270-0A6C-B0CA-144AA519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A270-E200-449B-A403-78FAF661B6A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300F7-9429-3805-6D0F-1AF985A1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2706B-49F8-F6C4-C92C-4D365A3B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2DF1-F49C-4757-97D6-75F26D453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49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1EF05-99A2-D739-56D9-7413EB956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7AB296-79E3-F23E-0D6E-368CD5BE6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E714B-6D1C-E4A1-D119-EC630A16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A270-E200-449B-A403-78FAF661B6A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580A9-1CC7-FFA1-B5DD-D607E4B7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7C49EF-8C62-0CB0-1BFE-DAA6A745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2DF1-F49C-4757-97D6-75F26D453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3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D5CC0-2546-B85A-7628-2CA51D64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32AA0-68D5-385D-5C0A-A653BEF5D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E6FCE2-E17F-39FE-CE5B-5CE55F4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EACBCD-4089-2FF9-3CF5-B438AA57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A270-E200-449B-A403-78FAF661B6A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4EA9C5-38E7-6A18-7DB6-7C3EA3A4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DF63BE-710C-BB31-32A0-863B2F0C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2DF1-F49C-4757-97D6-75F26D453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7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4A612-88C2-C203-F333-E0C418596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9FA30E-0250-29ED-2FFC-407B67096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B1CC6C-B134-977A-D216-913C72E32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01B2E-015F-1637-6D56-6AB878D6B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2F3248-05CC-9680-270C-8F8AEAC70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A5759A-295C-CD13-9472-AB5AB078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A270-E200-449B-A403-78FAF661B6A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F53228-6D8C-7827-CCF8-7B07C2C7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D6E90F-5841-CC8A-44C7-CB884137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2DF1-F49C-4757-97D6-75F26D453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05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ACC86-76C1-C1DC-2443-F1B00090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DFE3CA-2628-D185-1F8F-E7C3B509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A270-E200-449B-A403-78FAF661B6A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B15DD1-CCD5-1A59-E4AC-F626C5BC8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7658A0-5510-441D-A7EA-C425DCE6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2DF1-F49C-4757-97D6-75F26D453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7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22989C-2B7C-FEAF-0F78-1703B714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A270-E200-449B-A403-78FAF661B6A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0376ED-0639-1955-EC9F-E37CCFDD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6163D8-8B23-2D85-C4B2-E0617972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2DF1-F49C-4757-97D6-75F26D453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91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59466-6DB2-84F5-1D5E-552D9CDC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A029D-3D3D-319F-1CF9-B9006902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2C758B-1D45-E2BD-AADD-BC81E0313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AC3DFC-1F9D-1382-A8E0-995D79D4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A270-E200-449B-A403-78FAF661B6A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E46873-ACFC-208C-F5BD-7FDA3BF7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D749A7-C9F8-1EAD-52E1-86CED900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2DF1-F49C-4757-97D6-75F26D453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9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9A54D-73C0-8C65-C156-43BFA902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22FE04-5AB8-1AE7-3DAA-10CF3C4C0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C4AD77-C38E-6131-45FA-D7A1BBEA3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A5AC2-A730-2B51-BC41-A7CD9BBA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A270-E200-449B-A403-78FAF661B6A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095B4-5364-F23F-61EE-9AA87D42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486071-2113-05AE-0CC2-A43CA50A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F2DF1-F49C-4757-97D6-75F26D453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8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FB0A08-9AFF-BCFD-4C02-F86F3EB2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143147-4153-FABD-ADF5-F24FC5B9B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B43E5-FB8F-4802-1992-C0606E738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8A270-E200-449B-A403-78FAF661B6AE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49E464-4C49-648C-BA12-42582314C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B106EF-EDBD-5FCD-47EC-6043A4306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F2DF1-F49C-4757-97D6-75F26D453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9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F2991-12E6-A842-35FD-82C4A4FEE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과제</a:t>
            </a:r>
            <a:r>
              <a:rPr lang="en-US" altLang="ko-KR" sz="3600" dirty="0"/>
              <a:t>2.</a:t>
            </a:r>
            <a:r>
              <a:rPr lang="ko-KR" altLang="en-US" sz="3600" dirty="0"/>
              <a:t>인공지능학과 </a:t>
            </a:r>
            <a:r>
              <a:rPr lang="en-US" altLang="ko-KR" sz="3600" dirty="0"/>
              <a:t>2022480002</a:t>
            </a:r>
            <a:r>
              <a:rPr lang="ko-KR" altLang="en-US" sz="3600" dirty="0"/>
              <a:t> 김관중</a:t>
            </a:r>
          </a:p>
        </p:txBody>
      </p:sp>
    </p:spTree>
    <p:extLst>
      <p:ext uri="{BB962C8B-B14F-4D97-AF65-F5344CB8AC3E}">
        <p14:creationId xmlns:p14="http://schemas.microsoft.com/office/powerpoint/2010/main" val="384972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6B8EB0D-8000-17A5-4810-01655E951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7919"/>
            <a:ext cx="12192000" cy="392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76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419AEA-FFA6-8796-4096-1F34AB812404}"/>
              </a:ext>
            </a:extLst>
          </p:cNvPr>
          <p:cNvSpPr txBox="1"/>
          <p:nvPr/>
        </p:nvSpPr>
        <p:spPr>
          <a:xfrm>
            <a:off x="102088" y="278296"/>
            <a:ext cx="5582019" cy="553997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/>
                <a:latin typeface="Consolas" panose="020B0609020204030204" pitchFamily="49" charset="0"/>
              </a:rPr>
              <a:t>Code1</a:t>
            </a:r>
            <a:r>
              <a:rPr lang="en-US" altLang="ko-KR" b="1" dirty="0">
                <a:latin typeface="Consolas" panose="020B0609020204030204" pitchFamily="49" charset="0"/>
              </a:rPr>
              <a:t>4</a:t>
            </a:r>
          </a:p>
          <a:p>
            <a:r>
              <a:rPr lang="en-US" altLang="ko-KR" sz="1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</a:t>
            </a:r>
            <a:r>
              <a:rPr lang="en-US" altLang="ko-KR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scalings</a:t>
            </a:r>
            <a:r>
              <a:rPr lang="en-US" altLang="ko-KR" sz="1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center of means to determine decision boundary</a:t>
            </a:r>
            <a:endParaRPr lang="en-US" altLang="ko-KR" sz="12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12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loan_lda</a:t>
            </a:r>
            <a:r>
              <a:rPr lang="en-US" altLang="ko-KR" sz="12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means</a:t>
            </a:r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ko-KR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slope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loan_lda</a:t>
            </a:r>
            <a:r>
              <a:rPr lang="en-US" altLang="ko-KR" sz="12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scalings</a:t>
            </a:r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loan_lda</a:t>
            </a:r>
            <a:r>
              <a:rPr lang="en-US" altLang="ko-KR" sz="12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scalings</a:t>
            </a:r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intercept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slope</a:t>
            </a:r>
            <a:endParaRPr lang="en-US" altLang="ko-KR" sz="12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ko-KR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payment_inc_ratio</a:t>
            </a:r>
            <a:r>
              <a:rPr lang="en-US" altLang="ko-KR" sz="1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for </a:t>
            </a:r>
            <a:r>
              <a:rPr lang="en-US" altLang="ko-KR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borrower_score</a:t>
            </a:r>
            <a:r>
              <a:rPr lang="en-US" altLang="ko-KR" sz="1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of 0 and 20</a:t>
            </a:r>
            <a:endParaRPr lang="en-US" altLang="ko-KR" sz="12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x_0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intercept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slope</a:t>
            </a:r>
            <a:endParaRPr lang="en-US" altLang="ko-KR" sz="12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x_20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intercept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slope</a:t>
            </a:r>
            <a:endParaRPr lang="en-US" altLang="ko-KR" sz="12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lda_df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ko-KR" sz="12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loan3000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'default'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ko-KR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lda_df</a:t>
            </a:r>
            <a:r>
              <a:rPr lang="en-US" altLang="ko-KR" sz="12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2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subplots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altLang="ko-KR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sns</a:t>
            </a:r>
            <a:r>
              <a:rPr lang="en-US" altLang="ko-KR" sz="12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scatterplot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borrower_score</a:t>
            </a:r>
            <a:r>
              <a:rPr lang="en-US" altLang="ko-KR" sz="12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payment_inc_ratio</a:t>
            </a:r>
            <a:r>
              <a:rPr lang="en-US" altLang="ko-KR" sz="12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hue</a:t>
            </a:r>
            <a:r>
              <a:rPr lang="en-US" altLang="ko-KR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'default'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lda_df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palette</a:t>
            </a:r>
            <a:r>
              <a:rPr lang="en-US" altLang="ko-KR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sns</a:t>
            </a:r>
            <a:r>
              <a:rPr lang="en-US" altLang="ko-KR" sz="12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diverging_palette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240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as_cmap</a:t>
            </a:r>
            <a:r>
              <a:rPr lang="en-US" altLang="ko-KR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altLang="ko-KR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2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set_ylim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2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set_xlim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0.15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2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x_0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x_20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US" altLang="ko-KR" sz="12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linewidth</a:t>
            </a:r>
            <a:r>
              <a:rPr lang="en-US" altLang="ko-KR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2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loan_lda</a:t>
            </a:r>
            <a:r>
              <a:rPr lang="en-US" altLang="ko-KR" sz="12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means_</a:t>
            </a:r>
            <a:r>
              <a:rPr lang="en-US" altLang="ko-KR" sz="12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.transpose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2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tight_layout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2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6ACC1-DF55-3607-0ADD-01F46E1DADEF}"/>
              </a:ext>
            </a:extLst>
          </p:cNvPr>
          <p:cNvSpPr txBox="1"/>
          <p:nvPr/>
        </p:nvSpPr>
        <p:spPr>
          <a:xfrm>
            <a:off x="5851251" y="278296"/>
            <a:ext cx="5966477" cy="11695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Code14</a:t>
            </a:r>
            <a:r>
              <a:rPr lang="ko-KR" altLang="en-US" sz="1400" dirty="0"/>
              <a:t>는 실제 데이터에서 </a:t>
            </a:r>
            <a:r>
              <a:rPr lang="en-US" altLang="ko-KR" sz="1400" dirty="0"/>
              <a:t>LDA</a:t>
            </a:r>
            <a:r>
              <a:rPr lang="ko-KR" altLang="en-US" sz="1400" dirty="0"/>
              <a:t>를 구현한 코드이다</a:t>
            </a:r>
            <a:r>
              <a:rPr lang="en-US" altLang="ko-KR" sz="1400" dirty="0"/>
              <a:t>. LDA</a:t>
            </a:r>
            <a:r>
              <a:rPr lang="ko-KR" altLang="en-US" sz="1400" dirty="0"/>
              <a:t>는 </a:t>
            </a:r>
            <a:r>
              <a:rPr lang="en-US" altLang="ko-KR" sz="1400" dirty="0"/>
              <a:t>Linear Discriminant Analysis</a:t>
            </a:r>
            <a:r>
              <a:rPr lang="ko-KR" altLang="en-US" sz="1400" dirty="0"/>
              <a:t>의 약자로</a:t>
            </a:r>
            <a:r>
              <a:rPr lang="en-US" altLang="ko-KR" sz="1400" dirty="0"/>
              <a:t>, </a:t>
            </a:r>
            <a:r>
              <a:rPr lang="ko-KR" altLang="en-US" sz="1400" dirty="0"/>
              <a:t>주어진 데이터를 가장 잘 분류하는 직선을 찾아야 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이를 통계적으로 해석하면</a:t>
            </a:r>
            <a:r>
              <a:rPr lang="en-US" altLang="ko-KR" sz="1400" dirty="0"/>
              <a:t>, </a:t>
            </a:r>
            <a:r>
              <a:rPr lang="ko-KR" altLang="en-US" sz="1400" dirty="0"/>
              <a:t>각 그룹의 분산은 크고</a:t>
            </a:r>
            <a:r>
              <a:rPr lang="en-US" altLang="ko-KR" sz="1400" dirty="0"/>
              <a:t>, </a:t>
            </a:r>
            <a:r>
              <a:rPr lang="ko-KR" altLang="en-US" sz="1400" dirty="0"/>
              <a:t>분류된 그룹 내의 데이터들 간의 분산은 작아야 한다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이를 구현하기 위해</a:t>
            </a:r>
            <a:r>
              <a:rPr lang="en-US" altLang="ko-KR" sz="1400" dirty="0"/>
              <a:t>, </a:t>
            </a:r>
            <a:r>
              <a:rPr lang="ko-KR" altLang="en-US" sz="1400" dirty="0"/>
              <a:t>공분산 행렬을 이용해 직선의 기울기를 구했다</a:t>
            </a:r>
            <a:r>
              <a:rPr lang="en-US" altLang="ko-KR" sz="14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35A7FB-3BA3-91E1-7982-609BCD2FA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250" y="1981199"/>
            <a:ext cx="4105549" cy="4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8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9C10C8C-7912-EF08-2A47-884C465EE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57758" y="278296"/>
            <a:ext cx="5932153" cy="2297142"/>
          </a:xfrm>
          <a:ln w="254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1</a:t>
            </a:r>
            <a:r>
              <a:rPr lang="ko-KR" altLang="en-US" sz="1600" dirty="0"/>
              <a:t>번 코드에선 </a:t>
            </a:r>
            <a:r>
              <a:rPr lang="en-US" altLang="ko-KR" sz="1600" dirty="0"/>
              <a:t>permutation</a:t>
            </a:r>
            <a:r>
              <a:rPr lang="ko-KR" altLang="en-US" sz="1600" dirty="0"/>
              <a:t>을 함수로 구현했다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함수에선 인덱스를 매개로 변수를 선별했고</a:t>
            </a:r>
            <a:r>
              <a:rPr lang="en-US" altLang="ko-KR" sz="1600" dirty="0"/>
              <a:t>, </a:t>
            </a:r>
            <a:r>
              <a:rPr lang="ko-KR" altLang="en-US" sz="1600" dirty="0"/>
              <a:t>구체적으론 </a:t>
            </a:r>
            <a:r>
              <a:rPr lang="en-US" altLang="ko-KR" sz="1600" dirty="0" err="1"/>
              <a:t>indx_B</a:t>
            </a:r>
            <a:r>
              <a:rPr lang="ko-KR" altLang="en-US" sz="1600" dirty="0"/>
              <a:t>를 먼저 </a:t>
            </a:r>
            <a:r>
              <a:rPr lang="en-US" altLang="ko-KR" sz="1600" dirty="0"/>
              <a:t>B</a:t>
            </a:r>
            <a:r>
              <a:rPr lang="ko-KR" altLang="en-US" sz="1600" dirty="0"/>
              <a:t>의 개수만큼 추출하여 선정하고</a:t>
            </a:r>
            <a:r>
              <a:rPr lang="en-US" altLang="ko-KR" sz="1600" dirty="0"/>
              <a:t>, </a:t>
            </a:r>
            <a:r>
              <a:rPr lang="ko-KR" altLang="en-US" sz="1600" dirty="0"/>
              <a:t>전체 범위에서 </a:t>
            </a:r>
            <a:r>
              <a:rPr lang="en-US" altLang="ko-KR" sz="1600" dirty="0" err="1"/>
              <a:t>indx_B</a:t>
            </a:r>
            <a:r>
              <a:rPr lang="ko-KR" altLang="en-US" sz="1600" dirty="0"/>
              <a:t>에 해당되지 않은 인덱스들을 </a:t>
            </a:r>
            <a:r>
              <a:rPr lang="en-US" altLang="ko-KR" sz="1600" dirty="0" err="1"/>
              <a:t>indx_A</a:t>
            </a:r>
            <a:r>
              <a:rPr lang="ko-KR" altLang="en-US" sz="1600" dirty="0"/>
              <a:t>로 할당하였다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통해 </a:t>
            </a:r>
            <a:r>
              <a:rPr lang="ko-KR" altLang="en-US" sz="1600" dirty="0" err="1"/>
              <a:t>비복원</a:t>
            </a:r>
            <a:r>
              <a:rPr lang="ko-KR" altLang="en-US" sz="1600" dirty="0"/>
              <a:t> 추출 또한 구현했고</a:t>
            </a:r>
            <a:r>
              <a:rPr lang="en-US" altLang="ko-KR" sz="1600" dirty="0"/>
              <a:t>, </a:t>
            </a:r>
            <a:r>
              <a:rPr lang="ko-KR" altLang="en-US" sz="1600" dirty="0"/>
              <a:t>각각의 그룹 </a:t>
            </a:r>
            <a:r>
              <a:rPr lang="en-US" altLang="ko-KR" sz="1600" dirty="0"/>
              <a:t>A,B</a:t>
            </a:r>
            <a:r>
              <a:rPr lang="ko-KR" altLang="en-US" sz="1600" dirty="0"/>
              <a:t>에서 평균을 구해 뺀 값이 </a:t>
            </a:r>
            <a:r>
              <a:rPr lang="en-US" altLang="ko-KR" sz="1600" dirty="0" err="1"/>
              <a:t>perm_fun</a:t>
            </a:r>
            <a:r>
              <a:rPr lang="en-US" altLang="ko-KR" sz="1600" dirty="0"/>
              <a:t> </a:t>
            </a:r>
            <a:r>
              <a:rPr lang="ko-KR" altLang="en-US" sz="1600" dirty="0"/>
              <a:t>함수의 결과이다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2</a:t>
            </a:r>
            <a:r>
              <a:rPr lang="ko-KR" altLang="en-US" sz="1600" dirty="0"/>
              <a:t>번 코드에선 </a:t>
            </a:r>
            <a:r>
              <a:rPr lang="en-US" altLang="ko-KR" sz="1600" dirty="0" err="1"/>
              <a:t>perm_fun</a:t>
            </a:r>
            <a:r>
              <a:rPr lang="ko-KR" altLang="en-US" sz="1600" dirty="0"/>
              <a:t>을 </a:t>
            </a:r>
            <a:r>
              <a:rPr lang="en-US" altLang="ko-KR" sz="1600" dirty="0"/>
              <a:t>10000</a:t>
            </a:r>
            <a:r>
              <a:rPr lang="ko-KR" altLang="en-US" sz="1600" dirty="0"/>
              <a:t>번 반복하여 </a:t>
            </a:r>
            <a:r>
              <a:rPr lang="en-US" altLang="ko-KR" sz="1600" dirty="0"/>
              <a:t>histogram</a:t>
            </a:r>
            <a:r>
              <a:rPr lang="ko-KR" altLang="en-US" sz="1600" dirty="0"/>
              <a:t>으로 나타냈고</a:t>
            </a:r>
            <a:r>
              <a:rPr lang="en-US" altLang="ko-KR" sz="1600" dirty="0"/>
              <a:t>, </a:t>
            </a:r>
            <a:r>
              <a:rPr lang="ko-KR" altLang="en-US" sz="1600" dirty="0"/>
              <a:t>이 </a:t>
            </a:r>
            <a:r>
              <a:rPr lang="en-US" altLang="ko-KR" sz="1600" dirty="0"/>
              <a:t>histogram </a:t>
            </a:r>
            <a:r>
              <a:rPr lang="ko-KR" altLang="en-US" sz="1600" dirty="0"/>
              <a:t>위에 기존의 </a:t>
            </a:r>
            <a:r>
              <a:rPr lang="en-US" altLang="ko-KR" sz="1600" dirty="0"/>
              <a:t>A </a:t>
            </a:r>
            <a:r>
              <a:rPr lang="ko-KR" altLang="en-US" sz="1600" dirty="0"/>
              <a:t>그룹</a:t>
            </a:r>
            <a:r>
              <a:rPr lang="en-US" altLang="ko-KR" sz="1600" dirty="0"/>
              <a:t>, B </a:t>
            </a:r>
            <a:r>
              <a:rPr lang="ko-KR" altLang="en-US" sz="1600" dirty="0"/>
              <a:t>그룹의 각 평균을 뺀 값을 </a:t>
            </a:r>
            <a:r>
              <a:rPr lang="en-US" altLang="ko-KR" sz="1600" dirty="0"/>
              <a:t>y</a:t>
            </a:r>
            <a:r>
              <a:rPr lang="ko-KR" altLang="en-US" sz="1600" dirty="0"/>
              <a:t>축에 평행하게 그어서 표현했다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419AEA-FFA6-8796-4096-1F34AB812404}"/>
              </a:ext>
            </a:extLst>
          </p:cNvPr>
          <p:cNvSpPr txBox="1"/>
          <p:nvPr/>
        </p:nvSpPr>
        <p:spPr>
          <a:xfrm>
            <a:off x="102089" y="278296"/>
            <a:ext cx="5109091" cy="20621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/>
                <a:latin typeface="Consolas" panose="020B0609020204030204" pitchFamily="49" charset="0"/>
              </a:rPr>
              <a:t>code1</a:t>
            </a: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Permutation test example with stickiness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perm_fun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idx_B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idx_A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idx_B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.loc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idx_B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)].mean()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.loc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idx_A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)].mean()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session_times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session_times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.Page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'Page A'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session_times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session_times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.Page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'Page B'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perm_fun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session_times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.Time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FA06B-E636-5071-7D8D-784BB60329CA}"/>
              </a:ext>
            </a:extLst>
          </p:cNvPr>
          <p:cNvSpPr txBox="1"/>
          <p:nvPr/>
        </p:nvSpPr>
        <p:spPr>
          <a:xfrm>
            <a:off x="102089" y="2455499"/>
            <a:ext cx="5711558" cy="24006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/>
                <a:latin typeface="Consolas" panose="020B0609020204030204" pitchFamily="49" charset="0"/>
              </a:rPr>
              <a:t>code2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perm_diffs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perm_fun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session_times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.Time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subplots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hist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perm_diffs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rwidth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axvline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mean_a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'Observed</a:t>
            </a:r>
            <a:r>
              <a:rPr lang="en-US" altLang="ko-KR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ko-KR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difference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bbox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facecolor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'white'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set_xlabel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'Session time differences (in seconds)'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set_ylabel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'Frequency'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tight_layout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F5DFA0-3568-8DA9-A2A4-12CAD0C3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80360"/>
            <a:ext cx="3444240" cy="34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4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9C10C8C-7912-EF08-2A47-884C465EE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39819" y="278296"/>
            <a:ext cx="4130655" cy="1018436"/>
          </a:xfrm>
          <a:ln w="254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err="1"/>
              <a:t>obs_pct_diff</a:t>
            </a:r>
            <a:r>
              <a:rPr lang="ko-KR" altLang="en-US" sz="1600" dirty="0"/>
              <a:t>는 실제 관측한 두 그룹 간의 </a:t>
            </a:r>
            <a:r>
              <a:rPr lang="ko-KR" altLang="en-US" sz="1600" dirty="0" err="1"/>
              <a:t>전환률</a:t>
            </a:r>
            <a:r>
              <a:rPr lang="ko-KR" altLang="en-US" sz="1600" dirty="0"/>
              <a:t> 차이를 의미하고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perm_diffs</a:t>
            </a:r>
            <a:r>
              <a:rPr lang="ko-KR" altLang="en-US" sz="1600" dirty="0"/>
              <a:t>를 </a:t>
            </a:r>
            <a:r>
              <a:rPr lang="en-US" altLang="ko-KR" sz="1600" dirty="0"/>
              <a:t>1000</a:t>
            </a:r>
            <a:r>
              <a:rPr lang="ko-KR" altLang="en-US" sz="1600" dirty="0"/>
              <a:t>번 반복하여 값을 </a:t>
            </a:r>
            <a:r>
              <a:rPr lang="en-US" altLang="ko-KR" sz="1600" dirty="0"/>
              <a:t>histogram</a:t>
            </a:r>
            <a:r>
              <a:rPr lang="ko-KR" altLang="en-US" sz="1600" dirty="0"/>
              <a:t>에 표시했고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obs_pct_diff</a:t>
            </a:r>
            <a:r>
              <a:rPr lang="ko-KR" altLang="en-US" sz="1600" dirty="0"/>
              <a:t>를 위에 표시하였다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419AEA-FFA6-8796-4096-1F34AB812404}"/>
              </a:ext>
            </a:extLst>
          </p:cNvPr>
          <p:cNvSpPr txBox="1"/>
          <p:nvPr/>
        </p:nvSpPr>
        <p:spPr>
          <a:xfrm>
            <a:off x="102089" y="278296"/>
            <a:ext cx="5570756" cy="35855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/>
                <a:latin typeface="Consolas" panose="020B0609020204030204" pitchFamily="49" charset="0"/>
              </a:rPr>
              <a:t>code3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obs_pct_diff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23739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182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22588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'Observed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difference: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obs_pct_diff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:.4f}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%'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conversion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45945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conversion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extend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382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conversion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Series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conversion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perm_diffs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perm_fun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conversion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23739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22588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subplots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hist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perm_diffs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rwidth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axvline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obs_pct_diff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0.06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'Observed</a:t>
            </a:r>
            <a:r>
              <a:rPr lang="en-US" altLang="ko-KR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ko-KR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difference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bbox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facecolor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'white'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set_xlabel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'Conversion rate (percent)'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set_ylabel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'Frequency'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tight_layout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22CB4C-3D6B-7C12-7890-692782AB7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919" y="1445819"/>
            <a:ext cx="4893405" cy="488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6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9C10C8C-7912-EF08-2A47-884C465EE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2089" y="3429000"/>
            <a:ext cx="10540511" cy="615950"/>
          </a:xfrm>
          <a:ln w="254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Page A, Page B </a:t>
            </a:r>
            <a:r>
              <a:rPr lang="ko-KR" altLang="en-US" sz="1600" dirty="0"/>
              <a:t>두 그룹에서 대립가설</a:t>
            </a:r>
            <a:r>
              <a:rPr lang="en-US" altLang="ko-KR" sz="1600" dirty="0"/>
              <a:t>: </a:t>
            </a:r>
            <a:r>
              <a:rPr lang="ko-KR" altLang="en-US" sz="1600" dirty="0"/>
              <a:t> </a:t>
            </a:r>
            <a:r>
              <a:rPr lang="en-US" altLang="ko-KR" sz="1600" dirty="0"/>
              <a:t>“Page A</a:t>
            </a:r>
            <a:r>
              <a:rPr lang="ko-KR" altLang="en-US" sz="1600" dirty="0"/>
              <a:t>에 대한 평균 세션 시간이 </a:t>
            </a:r>
            <a:r>
              <a:rPr lang="en-US" altLang="ko-KR" sz="1600" dirty="0"/>
              <a:t>Page B</a:t>
            </a:r>
            <a:r>
              <a:rPr lang="ko-KR" altLang="en-US" sz="1600" dirty="0"/>
              <a:t>에 대한 평균보다 작다는 가설</a:t>
            </a:r>
            <a:r>
              <a:rPr lang="en-US" altLang="ko-KR" sz="1600" dirty="0"/>
              <a:t>”</a:t>
            </a:r>
            <a:r>
              <a:rPr lang="ko-KR" altLang="en-US" sz="1600" dirty="0"/>
              <a:t>일 때 </a:t>
            </a:r>
            <a:r>
              <a:rPr lang="en-US" altLang="ko-KR" sz="1600" dirty="0"/>
              <a:t>p-value</a:t>
            </a:r>
            <a:r>
              <a:rPr lang="ko-KR" altLang="en-US" sz="1600" dirty="0"/>
              <a:t>값을 </a:t>
            </a:r>
            <a:r>
              <a:rPr lang="en-US" altLang="ko-KR" sz="1600" dirty="0"/>
              <a:t>t-test</a:t>
            </a:r>
            <a:r>
              <a:rPr lang="ko-KR" altLang="en-US" sz="1600" dirty="0"/>
              <a:t>를 통해 구했다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419AEA-FFA6-8796-4096-1F34AB812404}"/>
              </a:ext>
            </a:extLst>
          </p:cNvPr>
          <p:cNvSpPr txBox="1"/>
          <p:nvPr/>
        </p:nvSpPr>
        <p:spPr>
          <a:xfrm>
            <a:off x="102089" y="278296"/>
            <a:ext cx="5878532" cy="267765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/>
                <a:latin typeface="Consolas" panose="020B0609020204030204" pitchFamily="49" charset="0"/>
              </a:rPr>
              <a:t>code4</a:t>
            </a: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stats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ttest_ind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session_times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session_times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.Page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'Page A'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].Time, 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session_times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session_times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.Page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'Page B'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].Time,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equal_var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-value for single sided test: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pvalue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:.4f}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altLang="ko-KR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effectLst/>
                <a:latin typeface="Consolas" panose="020B0609020204030204" pitchFamily="49" charset="0"/>
              </a:rPr>
              <a:t>code5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tstat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pvalue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stats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ttest_ind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session_times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session_times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.Page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'Page A'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].Time, 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session_times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session_times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.Page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'Page B'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].Time,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usevar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'unequal'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alternative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'smaller'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-value: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pvalue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:.4f}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04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9C10C8C-7912-EF08-2A47-884C465EE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2088" y="4883660"/>
            <a:ext cx="10423672" cy="816100"/>
          </a:xfrm>
          <a:ln w="254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Code6</a:t>
            </a:r>
            <a:r>
              <a:rPr lang="ko-KR" altLang="en-US" sz="1600" dirty="0"/>
              <a:t>에선 </a:t>
            </a:r>
            <a:r>
              <a:rPr lang="en-US" altLang="ko-KR" sz="1600" dirty="0"/>
              <a:t>4</a:t>
            </a:r>
            <a:r>
              <a:rPr lang="ko-KR" altLang="en-US" sz="1600" dirty="0"/>
              <a:t>개의 </a:t>
            </a:r>
            <a:r>
              <a:rPr lang="en-US" altLang="ko-KR" sz="1600" dirty="0"/>
              <a:t>page</a:t>
            </a:r>
            <a:r>
              <a:rPr lang="ko-KR" altLang="en-US" sz="1600" dirty="0"/>
              <a:t>에서 각각 </a:t>
            </a:r>
            <a:r>
              <a:rPr lang="en-US" altLang="ko-KR" sz="1600" dirty="0"/>
              <a:t>box</a:t>
            </a:r>
            <a:r>
              <a:rPr lang="ko-KR" altLang="en-US" sz="1600" dirty="0"/>
              <a:t> </a:t>
            </a:r>
            <a:r>
              <a:rPr lang="en-US" altLang="ko-KR" sz="1600" dirty="0"/>
              <a:t>plot</a:t>
            </a:r>
            <a:r>
              <a:rPr lang="ko-KR" altLang="en-US" sz="1600" dirty="0"/>
              <a:t>을 그렸다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/>
              <a:t>Code7</a:t>
            </a:r>
            <a:r>
              <a:rPr lang="ko-KR" altLang="en-US" sz="1600" dirty="0"/>
              <a:t>에선 각 그룹에서 구한 평균과 이 평균을 바탕으로 분산을 구했고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en-US" altLang="ko-KR" sz="1600" dirty="0" err="1"/>
              <a:t>four_sessions</a:t>
            </a:r>
            <a:r>
              <a:rPr lang="ko-KR" altLang="en-US" sz="1600" dirty="0"/>
              <a:t>에서 </a:t>
            </a:r>
            <a:r>
              <a:rPr lang="en-US" altLang="ko-KR" sz="1600" dirty="0"/>
              <a:t>‘Time‘</a:t>
            </a:r>
            <a:r>
              <a:rPr lang="ko-KR" altLang="en-US" sz="1600" dirty="0"/>
              <a:t> 변수들의 </a:t>
            </a:r>
            <a:r>
              <a:rPr lang="en-US" altLang="ko-KR" sz="1600" dirty="0"/>
              <a:t>data</a:t>
            </a:r>
            <a:r>
              <a:rPr lang="ko-KR" altLang="en-US" sz="1600" dirty="0"/>
              <a:t>를 섞었고</a:t>
            </a:r>
            <a:r>
              <a:rPr lang="en-US" altLang="ko-KR" sz="1600" dirty="0"/>
              <a:t>, </a:t>
            </a:r>
            <a:r>
              <a:rPr lang="ko-KR" altLang="en-US" sz="1600" dirty="0"/>
              <a:t>그 후 각 </a:t>
            </a:r>
            <a:r>
              <a:rPr lang="en-US" altLang="ko-KR" sz="1600" dirty="0"/>
              <a:t>Page</a:t>
            </a:r>
            <a:r>
              <a:rPr lang="ko-KR" altLang="en-US" sz="1600" dirty="0"/>
              <a:t>별로 평균을 구하고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 평균들의 분산을 구했다</a:t>
            </a:r>
            <a:r>
              <a:rPr lang="en-US" altLang="ko-KR" sz="1600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419AEA-FFA6-8796-4096-1F34AB812404}"/>
              </a:ext>
            </a:extLst>
          </p:cNvPr>
          <p:cNvSpPr txBox="1"/>
          <p:nvPr/>
        </p:nvSpPr>
        <p:spPr>
          <a:xfrm>
            <a:off x="102088" y="278296"/>
            <a:ext cx="5993912" cy="43704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/>
                <a:latin typeface="Consolas" panose="020B0609020204030204" pitchFamily="49" charset="0"/>
              </a:rPr>
              <a:t>Code</a:t>
            </a:r>
            <a:r>
              <a:rPr lang="en-US" altLang="ko-KR" b="1" dirty="0">
                <a:latin typeface="Consolas" panose="020B0609020204030204" pitchFamily="49" charset="0"/>
              </a:rPr>
              <a:t>6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four_sessions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FOUR_SESSIONS_CSV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four_sessions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boxplot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'Page'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'Time'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.set_xlabel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'Page'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.set_ylabel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'Time (in seconds)'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suptitle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tight_layout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altLang="ko-KR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altLang="ko-KR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effectLst/>
                <a:latin typeface="Consolas" panose="020B0609020204030204" pitchFamily="49" charset="0"/>
              </a:rPr>
              <a:t>code7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observed_variance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four_sessions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groupby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'Page'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'Observed means:'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four_sessions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groupby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'Page'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ravel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'Variance:'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observed_variance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Permutation test example with stickiness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perm_test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.copy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'Time'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permutation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'Time'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].values)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.groupby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'Page'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).mean().var()[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perm_test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four_sessions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8EDB59-589C-FC7C-0B17-564C59561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301" y="95415"/>
            <a:ext cx="3714750" cy="3571875"/>
          </a:xfrm>
          <a:prstGeom prst="rect">
            <a:avLst/>
          </a:prstGeom>
        </p:spPr>
      </p:pic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20D49467-4CC8-5857-27F3-A2702777BEA8}"/>
              </a:ext>
            </a:extLst>
          </p:cNvPr>
          <p:cNvSpPr txBox="1">
            <a:spLocks/>
          </p:cNvSpPr>
          <p:nvPr/>
        </p:nvSpPr>
        <p:spPr>
          <a:xfrm>
            <a:off x="6227637" y="3667291"/>
            <a:ext cx="4130655" cy="562803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b="0" i="0" dirty="0">
                <a:effectLst/>
                <a:latin typeface="Consolas" panose="020B0609020204030204" pitchFamily="49" charset="0"/>
              </a:rPr>
              <a:t>Observed means: [172.8 182.6 175.6 164.6] </a:t>
            </a:r>
            <a:br>
              <a:rPr lang="en-US" altLang="ko-KR" sz="1100" b="0" i="0" dirty="0">
                <a:effectLst/>
                <a:latin typeface="Consolas" panose="020B0609020204030204" pitchFamily="49" charset="0"/>
              </a:rPr>
            </a:br>
            <a:r>
              <a:rPr lang="en-US" altLang="ko-KR" sz="1100" b="0" i="0" dirty="0">
                <a:effectLst/>
                <a:latin typeface="Consolas" panose="020B0609020204030204" pitchFamily="49" charset="0"/>
              </a:rPr>
              <a:t>Variance: 55.426666666666655 </a:t>
            </a:r>
            <a:br>
              <a:rPr lang="en-US" altLang="ko-KR" sz="1100" b="0" i="0" dirty="0">
                <a:effectLst/>
                <a:latin typeface="Consolas" panose="020B0609020204030204" pitchFamily="49" charset="0"/>
              </a:rPr>
            </a:br>
            <a:r>
              <a:rPr lang="en-US" altLang="ko-KR" sz="1100" b="0" i="0" dirty="0">
                <a:effectLst/>
                <a:latin typeface="Consolas" panose="020B0609020204030204" pitchFamily="49" charset="0"/>
              </a:rPr>
              <a:t>19.213333333333352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4414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419AEA-FFA6-8796-4096-1F34AB812404}"/>
              </a:ext>
            </a:extLst>
          </p:cNvPr>
          <p:cNvSpPr txBox="1"/>
          <p:nvPr/>
        </p:nvSpPr>
        <p:spPr>
          <a:xfrm>
            <a:off x="102088" y="278296"/>
            <a:ext cx="5326647" cy="28469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/>
                <a:latin typeface="Consolas" panose="020B0609020204030204" pitchFamily="49" charset="0"/>
              </a:rPr>
              <a:t>Code8</a:t>
            </a: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Table 3-4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click_rate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CLICK_RATE_CSV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click_rate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'Headline'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'Rate'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1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effectLst/>
                <a:latin typeface="Consolas" panose="020B0609020204030204" pitchFamily="49" charset="0"/>
              </a:rPr>
              <a:t>Code9</a:t>
            </a:r>
            <a:endParaRPr lang="en-US" altLang="ko-KR" sz="1100" b="1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Table 3-5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row_average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clicks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'Headline A'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row_average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'Headline B'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row_average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'Headline C'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row_average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6ACC1-DF55-3607-0ADD-01F46E1DADEF}"/>
              </a:ext>
            </a:extLst>
          </p:cNvPr>
          <p:cNvSpPr txBox="1"/>
          <p:nvPr/>
        </p:nvSpPr>
        <p:spPr>
          <a:xfrm>
            <a:off x="4901440" y="3302204"/>
            <a:ext cx="6768199" cy="17543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Code9</a:t>
            </a:r>
            <a:r>
              <a:rPr lang="ko-KR" altLang="en-US" dirty="0"/>
              <a:t>의 테이블은 </a:t>
            </a:r>
            <a:r>
              <a:rPr lang="en-US" altLang="ko-KR" dirty="0"/>
              <a:t>CLICK_RATE_CSV</a:t>
            </a:r>
            <a:r>
              <a:rPr lang="ko-KR" altLang="en-US" dirty="0"/>
              <a:t>파일에서 </a:t>
            </a:r>
            <a:br>
              <a:rPr lang="en-US" altLang="ko-KR" dirty="0"/>
            </a:br>
            <a:r>
              <a:rPr lang="ko-KR" altLang="en-US" dirty="0"/>
              <a:t>각 </a:t>
            </a:r>
            <a:r>
              <a:rPr lang="en-US" altLang="ko-KR" dirty="0"/>
              <a:t>Headline </a:t>
            </a:r>
            <a:r>
              <a:rPr lang="ko-KR" altLang="en-US" dirty="0"/>
              <a:t>별 클릭</a:t>
            </a:r>
            <a:r>
              <a:rPr lang="en-US" altLang="ko-KR" dirty="0"/>
              <a:t>/</a:t>
            </a:r>
            <a:r>
              <a:rPr lang="ko-KR" altLang="en-US" dirty="0"/>
              <a:t>클릭하지 않은 </a:t>
            </a:r>
            <a:br>
              <a:rPr lang="en-US" altLang="ko-KR" dirty="0"/>
            </a:br>
            <a:r>
              <a:rPr lang="ko-KR" altLang="en-US" dirty="0"/>
              <a:t>경우의 수를 나타낸 것이다</a:t>
            </a:r>
            <a:r>
              <a:rPr lang="en-US" altLang="ko-KR" dirty="0"/>
              <a:t>. (Observed table)</a:t>
            </a:r>
          </a:p>
          <a:p>
            <a:endParaRPr lang="en-US" altLang="ko-KR" dirty="0"/>
          </a:p>
          <a:p>
            <a:r>
              <a:rPr lang="en-US" altLang="ko-KR" dirty="0"/>
              <a:t>Code10</a:t>
            </a:r>
            <a:r>
              <a:rPr lang="ko-KR" altLang="en-US" dirty="0"/>
              <a:t>의 테이블은 각 열 별로 평균을 구하여 </a:t>
            </a:r>
            <a:r>
              <a:rPr lang="ko-KR" altLang="en-US" dirty="0" err="1"/>
              <a:t>기댓값을</a:t>
            </a:r>
            <a:r>
              <a:rPr lang="ko-KR" altLang="en-US" dirty="0"/>
              <a:t> 구했다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(Expected table)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4B5EA2-7913-4727-3043-0FFD6DBDE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8" y="3302204"/>
            <a:ext cx="3642676" cy="8611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3A65D5D-839A-0D9D-1826-B8A7B7FBF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8" y="4340314"/>
            <a:ext cx="3330229" cy="10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1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419AEA-FFA6-8796-4096-1F34AB812404}"/>
              </a:ext>
            </a:extLst>
          </p:cNvPr>
          <p:cNvSpPr txBox="1"/>
          <p:nvPr/>
        </p:nvSpPr>
        <p:spPr>
          <a:xfrm>
            <a:off x="102088" y="278296"/>
            <a:ext cx="5582019" cy="57861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/>
                <a:latin typeface="Consolas" panose="020B0609020204030204" pitchFamily="49" charset="0"/>
              </a:rPr>
              <a:t>Code10</a:t>
            </a:r>
            <a:endParaRPr lang="en-US" altLang="ko-KR" b="1" dirty="0"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Resampling approach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34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extend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2966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chi2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pearson_residuals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pearson_residuals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observe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observe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return sum of squares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pearson_residuals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expected_clicks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expected_noclicks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expected_clicks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expected_clicks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expected_noclicks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chi2observed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chi2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clicks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perm_fun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sample_clicks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])]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sample_noclicks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sample_clicks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chi2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sample_clicks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sample_noclicks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perm_chi2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perm_fun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resampled_p_value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perm_chi2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chi2observed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perm_chi2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'Observed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chi2: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chi2observed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:.4f}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'Resampled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p-value: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resampled_p_value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:.4f}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6ACC1-DF55-3607-0ADD-01F46E1DADEF}"/>
              </a:ext>
            </a:extLst>
          </p:cNvPr>
          <p:cNvSpPr txBox="1"/>
          <p:nvPr/>
        </p:nvSpPr>
        <p:spPr>
          <a:xfrm>
            <a:off x="5838661" y="661207"/>
            <a:ext cx="6175050" cy="16004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Box</a:t>
            </a:r>
            <a:r>
              <a:rPr lang="ko-KR" altLang="en-US" sz="1400" dirty="0"/>
              <a:t>를 만들어 </a:t>
            </a:r>
            <a:r>
              <a:rPr lang="en-US" altLang="ko-KR" sz="1400" dirty="0"/>
              <a:t>2966</a:t>
            </a:r>
            <a:r>
              <a:rPr lang="ko-KR" altLang="en-US" sz="1400" dirty="0"/>
              <a:t>개의 </a:t>
            </a:r>
            <a:r>
              <a:rPr lang="en-US" altLang="ko-KR" sz="1400" dirty="0"/>
              <a:t>0</a:t>
            </a:r>
            <a:r>
              <a:rPr lang="ko-KR" altLang="en-US" sz="1400" dirty="0"/>
              <a:t>과 </a:t>
            </a:r>
            <a:r>
              <a:rPr lang="en-US" altLang="ko-KR" sz="1400" dirty="0"/>
              <a:t>34</a:t>
            </a:r>
            <a:r>
              <a:rPr lang="ko-KR" altLang="en-US" sz="1400" dirty="0"/>
              <a:t>개의 </a:t>
            </a:r>
            <a:r>
              <a:rPr lang="en-US" altLang="ko-KR" sz="1400" dirty="0"/>
              <a:t>1 </a:t>
            </a:r>
            <a:r>
              <a:rPr lang="ko-KR" altLang="en-US" sz="1400" dirty="0"/>
              <a:t>총 </a:t>
            </a:r>
            <a:r>
              <a:rPr lang="en-US" altLang="ko-KR" sz="1400" dirty="0"/>
              <a:t>3000</a:t>
            </a:r>
            <a:r>
              <a:rPr lang="ko-KR" altLang="en-US" sz="1400" dirty="0"/>
              <a:t>개를 섞었음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en-US" altLang="ko-KR" sz="1400" dirty="0" err="1"/>
              <a:t>perm_fun</a:t>
            </a:r>
            <a:r>
              <a:rPr lang="ko-KR" altLang="en-US" sz="1400" dirty="0"/>
              <a:t>에서 </a:t>
            </a:r>
            <a:r>
              <a:rPr lang="en-US" altLang="ko-KR" sz="1400" dirty="0"/>
              <a:t>1000</a:t>
            </a:r>
            <a:r>
              <a:rPr lang="ko-KR" altLang="en-US" sz="1400" dirty="0"/>
              <a:t>개씩 구간을 나눠 숫자를 뽑았고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이를 합쳤기에 </a:t>
            </a:r>
            <a:r>
              <a:rPr lang="en-US" altLang="ko-KR" sz="1400" dirty="0"/>
              <a:t>sample click</a:t>
            </a:r>
            <a:r>
              <a:rPr lang="ko-KR" altLang="en-US" sz="1400" dirty="0"/>
              <a:t>은 </a:t>
            </a:r>
            <a:r>
              <a:rPr lang="en-US" altLang="ko-KR" sz="1400" dirty="0" err="1"/>
              <a:t>clikc</a:t>
            </a:r>
            <a:r>
              <a:rPr lang="ko-KR" altLang="en-US" sz="1400" dirty="0"/>
              <a:t>과 </a:t>
            </a:r>
            <a:r>
              <a:rPr lang="en-US" altLang="ko-KR" sz="1400" dirty="0"/>
              <a:t>no-click</a:t>
            </a:r>
            <a:r>
              <a:rPr lang="ko-KR" altLang="en-US" sz="1400" dirty="0"/>
              <a:t>을 </a:t>
            </a:r>
            <a:br>
              <a:rPr lang="en-US" altLang="ko-KR" sz="1400" dirty="0"/>
            </a:br>
            <a:r>
              <a:rPr lang="ko-KR" altLang="en-US" sz="1400" dirty="0" err="1"/>
              <a:t>비복원</a:t>
            </a:r>
            <a:r>
              <a:rPr lang="ko-KR" altLang="en-US" sz="1400" dirty="0"/>
              <a:t> 추출로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재표본</a:t>
            </a:r>
            <a:r>
              <a:rPr lang="ko-KR" altLang="en-US" sz="1400" dirty="0"/>
              <a:t> 추출하는 형식을 띔</a:t>
            </a:r>
            <a:br>
              <a:rPr lang="en-US" altLang="ko-KR" sz="1400" dirty="0"/>
            </a:br>
            <a:r>
              <a:rPr lang="en-US" altLang="ko-KR" sz="1400" dirty="0" err="1"/>
              <a:t>expected_clicks</a:t>
            </a:r>
            <a:r>
              <a:rPr lang="ko-KR" altLang="en-US" sz="1400" dirty="0"/>
              <a:t>는 전체 클릭 수를 </a:t>
            </a:r>
            <a:r>
              <a:rPr lang="en-US" altLang="ko-KR" sz="1400" dirty="0"/>
              <a:t>3</a:t>
            </a:r>
            <a:r>
              <a:rPr lang="ko-KR" altLang="en-US" sz="1400" dirty="0"/>
              <a:t>으로 나눈 </a:t>
            </a:r>
            <a:r>
              <a:rPr lang="en-US" altLang="ko-KR" sz="1400" dirty="0"/>
              <a:t>34/3</a:t>
            </a:r>
            <a:r>
              <a:rPr lang="ko-KR" altLang="en-US" sz="1400" dirty="0"/>
              <a:t>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 err="1"/>
              <a:t>expected_noclicks</a:t>
            </a:r>
            <a:r>
              <a:rPr lang="ko-KR" altLang="en-US" sz="1400" dirty="0"/>
              <a:t>는 </a:t>
            </a:r>
            <a:r>
              <a:rPr lang="en-US" altLang="ko-KR" sz="1400" dirty="0"/>
              <a:t>1000</a:t>
            </a:r>
            <a:r>
              <a:rPr lang="ko-KR" altLang="en-US" sz="1400" dirty="0"/>
              <a:t>번의 기회 중에서 </a:t>
            </a:r>
            <a:br>
              <a:rPr lang="en-US" altLang="ko-KR" sz="1400" dirty="0"/>
            </a:br>
            <a:r>
              <a:rPr lang="ko-KR" altLang="en-US" sz="1400" dirty="0"/>
              <a:t>클릭하지 않은 수를 의미한다</a:t>
            </a:r>
            <a:r>
              <a:rPr lang="en-US" altLang="ko-KR" sz="1400" dirty="0"/>
              <a:t>. 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BFFEB-8248-BB15-D7DC-61504C16669E}"/>
              </a:ext>
            </a:extLst>
          </p:cNvPr>
          <p:cNvSpPr txBox="1"/>
          <p:nvPr/>
        </p:nvSpPr>
        <p:spPr>
          <a:xfrm>
            <a:off x="5838661" y="2618644"/>
            <a:ext cx="6175050" cy="31085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Chi-square</a:t>
            </a:r>
            <a:r>
              <a:rPr lang="ko-KR" altLang="en-US" sz="1400" dirty="0"/>
              <a:t>를 구하는 함수에선 </a:t>
            </a:r>
            <a:r>
              <a:rPr lang="en-US" altLang="ko-KR" sz="1400" dirty="0"/>
              <a:t>2</a:t>
            </a:r>
            <a:r>
              <a:rPr lang="ko-KR" altLang="en-US" sz="1400" dirty="0"/>
              <a:t>행 </a:t>
            </a:r>
            <a:r>
              <a:rPr lang="en-US" altLang="ko-KR" sz="1400" dirty="0"/>
              <a:t>3</a:t>
            </a:r>
            <a:r>
              <a:rPr lang="ko-KR" altLang="en-US" sz="1400" dirty="0"/>
              <a:t>열의 </a:t>
            </a:r>
            <a:r>
              <a:rPr lang="en-US" altLang="ko-KR" sz="1400" dirty="0"/>
              <a:t>observed </a:t>
            </a:r>
            <a:br>
              <a:rPr lang="en-US" altLang="ko-KR" sz="1400" dirty="0"/>
            </a:br>
            <a:r>
              <a:rPr lang="ko-KR" altLang="en-US" sz="1400" dirty="0"/>
              <a:t>테이블과</a:t>
            </a:r>
            <a:r>
              <a:rPr lang="en-US" altLang="ko-KR" sz="1400" dirty="0"/>
              <a:t> 1</a:t>
            </a:r>
            <a:r>
              <a:rPr lang="ko-KR" altLang="en-US" sz="1400" dirty="0"/>
              <a:t>행 </a:t>
            </a:r>
            <a:r>
              <a:rPr lang="en-US" altLang="ko-KR" sz="1400" dirty="0"/>
              <a:t>2</a:t>
            </a:r>
            <a:r>
              <a:rPr lang="ko-KR" altLang="en-US" sz="1400" dirty="0"/>
              <a:t>열의 </a:t>
            </a:r>
            <a:r>
              <a:rPr lang="en-US" altLang="ko-KR" sz="1400" dirty="0"/>
              <a:t>expected </a:t>
            </a:r>
            <a:r>
              <a:rPr lang="ko-KR" altLang="en-US" sz="1400" dirty="0"/>
              <a:t>테이블 간의 연산을 진행하는데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en-US" altLang="ko-KR" sz="1400" dirty="0"/>
              <a:t>observed</a:t>
            </a:r>
            <a:r>
              <a:rPr lang="ko-KR" altLang="en-US" sz="1400" dirty="0"/>
              <a:t> </a:t>
            </a:r>
            <a:r>
              <a:rPr lang="en-US" altLang="ko-KR" sz="1400" dirty="0"/>
              <a:t>1</a:t>
            </a:r>
            <a:r>
              <a:rPr lang="ko-KR" altLang="en-US" sz="1400" dirty="0"/>
              <a:t>행 </a:t>
            </a:r>
            <a:r>
              <a:rPr lang="en-US" altLang="ko-KR" sz="1400" dirty="0"/>
              <a:t>3</a:t>
            </a:r>
            <a:r>
              <a:rPr lang="ko-KR" altLang="en-US" sz="1400" dirty="0"/>
              <a:t>개 원소와 </a:t>
            </a:r>
            <a:r>
              <a:rPr lang="en-US" altLang="ko-KR" sz="1400" dirty="0"/>
              <a:t>expected</a:t>
            </a:r>
            <a:r>
              <a:rPr lang="ko-KR" altLang="en-US" sz="1400" dirty="0"/>
              <a:t> </a:t>
            </a:r>
            <a:r>
              <a:rPr lang="en-US" altLang="ko-KR" sz="1400" dirty="0"/>
              <a:t>1</a:t>
            </a:r>
            <a:r>
              <a:rPr lang="ko-KR" altLang="en-US" sz="1400" dirty="0"/>
              <a:t>행 </a:t>
            </a:r>
            <a:r>
              <a:rPr lang="en-US" altLang="ko-KR" sz="1400" dirty="0"/>
              <a:t>1</a:t>
            </a:r>
            <a:r>
              <a:rPr lang="ko-KR" altLang="en-US" sz="1400" dirty="0"/>
              <a:t>열의 원소간 </a:t>
            </a:r>
            <a:r>
              <a:rPr lang="en-US" altLang="ko-KR" sz="1400" dirty="0" err="1"/>
              <a:t>pearson</a:t>
            </a:r>
            <a:r>
              <a:rPr lang="en-US" altLang="ko-KR" sz="1400" dirty="0"/>
              <a:t> residuals</a:t>
            </a:r>
            <a:r>
              <a:rPr lang="ko-KR" altLang="en-US" sz="1400" dirty="0"/>
              <a:t>를 계산하여 </a:t>
            </a:r>
            <a:r>
              <a:rPr lang="en-US" altLang="ko-KR" sz="1400" dirty="0" err="1"/>
              <a:t>pearson_residuals</a:t>
            </a:r>
            <a:r>
              <a:rPr lang="en-US" altLang="ko-KR" sz="1400" dirty="0"/>
              <a:t> </a:t>
            </a:r>
            <a:r>
              <a:rPr lang="ko-KR" altLang="en-US" sz="1400" dirty="0"/>
              <a:t>리스트의 </a:t>
            </a:r>
            <a:r>
              <a:rPr lang="en-US" altLang="ko-KR" sz="1400" dirty="0"/>
              <a:t>1</a:t>
            </a:r>
            <a:r>
              <a:rPr lang="ko-KR" altLang="en-US" sz="1400" dirty="0"/>
              <a:t>열로 저장하고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en-US" altLang="ko-KR" sz="1400" dirty="0"/>
              <a:t>observed 2</a:t>
            </a:r>
            <a:r>
              <a:rPr lang="ko-KR" altLang="en-US" sz="1400" dirty="0"/>
              <a:t>행 </a:t>
            </a:r>
            <a:r>
              <a:rPr lang="en-US" altLang="ko-KR" sz="1400" dirty="0"/>
              <a:t>3</a:t>
            </a:r>
            <a:r>
              <a:rPr lang="ko-KR" altLang="en-US" sz="1400" dirty="0"/>
              <a:t>개 원소와 </a:t>
            </a:r>
            <a:r>
              <a:rPr lang="en-US" altLang="ko-KR" sz="1400" dirty="0"/>
              <a:t>expected 1</a:t>
            </a:r>
            <a:r>
              <a:rPr lang="ko-KR" altLang="en-US" sz="1400" dirty="0"/>
              <a:t>행 </a:t>
            </a:r>
            <a:r>
              <a:rPr lang="en-US" altLang="ko-KR" sz="1400" dirty="0"/>
              <a:t>2</a:t>
            </a:r>
            <a:r>
              <a:rPr lang="ko-KR" altLang="en-US" sz="1400" dirty="0"/>
              <a:t>열의 원소간 </a:t>
            </a:r>
            <a:r>
              <a:rPr lang="en-US" altLang="ko-KR" sz="1400" dirty="0" err="1"/>
              <a:t>pearson</a:t>
            </a:r>
            <a:r>
              <a:rPr lang="ko-KR" altLang="en-US" sz="1400" dirty="0"/>
              <a:t> </a:t>
            </a:r>
            <a:r>
              <a:rPr lang="en-US" altLang="ko-KR" sz="1400" dirty="0"/>
              <a:t>residuals</a:t>
            </a:r>
            <a:r>
              <a:rPr lang="ko-KR" altLang="en-US" sz="1400" dirty="0"/>
              <a:t>를 계산하여 </a:t>
            </a:r>
            <a:r>
              <a:rPr lang="en-US" altLang="ko-KR" sz="1400" dirty="0" err="1"/>
              <a:t>pearson_residuals</a:t>
            </a:r>
            <a:r>
              <a:rPr lang="en-US" altLang="ko-KR" sz="1400" dirty="0"/>
              <a:t> </a:t>
            </a:r>
            <a:r>
              <a:rPr lang="ko-KR" altLang="en-US" sz="1400" dirty="0"/>
              <a:t>리스트의 </a:t>
            </a:r>
            <a:r>
              <a:rPr lang="en-US" altLang="ko-KR" sz="1400" dirty="0"/>
              <a:t>2</a:t>
            </a:r>
            <a:r>
              <a:rPr lang="ko-KR" altLang="en-US" sz="1400" dirty="0"/>
              <a:t>열로 저장한다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이후 </a:t>
            </a:r>
            <a:r>
              <a:rPr lang="en-US" altLang="ko-KR" sz="1400" dirty="0"/>
              <a:t>2</a:t>
            </a:r>
            <a:r>
              <a:rPr lang="ko-KR" altLang="en-US" sz="1400" dirty="0"/>
              <a:t>행 </a:t>
            </a:r>
            <a:r>
              <a:rPr lang="en-US" altLang="ko-KR" sz="1400" dirty="0"/>
              <a:t>3</a:t>
            </a:r>
            <a:r>
              <a:rPr lang="ko-KR" altLang="en-US" sz="1400" dirty="0"/>
              <a:t>열의 </a:t>
            </a:r>
            <a:r>
              <a:rPr lang="en-US" altLang="ko-KR" sz="1400" dirty="0" err="1"/>
              <a:t>pearson_residuals</a:t>
            </a:r>
            <a:r>
              <a:rPr lang="ko-KR" altLang="en-US" sz="1400" dirty="0"/>
              <a:t>의 원소들을 모두 더하여 </a:t>
            </a:r>
            <a:r>
              <a:rPr lang="en-US" altLang="ko-KR" sz="1400" dirty="0"/>
              <a:t>chi-square </a:t>
            </a:r>
            <a:r>
              <a:rPr lang="ko-KR" altLang="en-US" sz="1400" dirty="0"/>
              <a:t>값을 계산한다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ko-KR" altLang="en-US" sz="1400" dirty="0"/>
              <a:t>이 계산을 </a:t>
            </a:r>
            <a:r>
              <a:rPr lang="en-US" altLang="ko-KR" sz="1400" dirty="0"/>
              <a:t>2000</a:t>
            </a:r>
            <a:r>
              <a:rPr lang="ko-KR" altLang="en-US" sz="1400" dirty="0"/>
              <a:t>번 반복하여</a:t>
            </a:r>
            <a:r>
              <a:rPr lang="en-US" altLang="ko-KR" sz="1400" dirty="0"/>
              <a:t>, perm_chi2</a:t>
            </a:r>
            <a:r>
              <a:rPr lang="ko-KR" altLang="en-US" sz="1400" dirty="0"/>
              <a:t> 리스트를 만들고</a:t>
            </a:r>
            <a:r>
              <a:rPr lang="en-US" altLang="ko-KR" sz="1400" dirty="0"/>
              <a:t>, </a:t>
            </a:r>
            <a:r>
              <a:rPr lang="ko-KR" altLang="en-US" sz="1400" dirty="0"/>
              <a:t>기존에 관측된 </a:t>
            </a:r>
            <a:r>
              <a:rPr lang="ko-KR" altLang="en-US" sz="1400" dirty="0" err="1"/>
              <a:t>원소들에서</a:t>
            </a:r>
            <a:r>
              <a:rPr lang="ko-KR" altLang="en-US" sz="1400" dirty="0"/>
              <a:t> 구한 </a:t>
            </a:r>
            <a:r>
              <a:rPr lang="en-US" altLang="ko-KR" sz="1400" dirty="0"/>
              <a:t>chi-square </a:t>
            </a:r>
            <a:r>
              <a:rPr lang="ko-KR" altLang="en-US" sz="1400" dirty="0"/>
              <a:t>값과 비교하여 더 큰 원소들의 개수를 세고</a:t>
            </a:r>
            <a:r>
              <a:rPr lang="en-US" altLang="ko-KR" sz="1400" dirty="0"/>
              <a:t>, </a:t>
            </a:r>
            <a:r>
              <a:rPr lang="ko-KR" altLang="en-US" sz="1400" dirty="0"/>
              <a:t>이를 </a:t>
            </a:r>
            <a:r>
              <a:rPr lang="en-US" altLang="ko-KR" sz="1400" dirty="0"/>
              <a:t>perm_chi2</a:t>
            </a:r>
            <a:r>
              <a:rPr lang="ko-KR" altLang="en-US" sz="1400" dirty="0"/>
              <a:t>의 길이로 나눠 </a:t>
            </a:r>
            <a:r>
              <a:rPr lang="en-US" altLang="ko-KR" sz="1400" dirty="0" err="1"/>
              <a:t>p_value</a:t>
            </a:r>
            <a:r>
              <a:rPr lang="ko-KR" altLang="en-US" sz="1400" dirty="0"/>
              <a:t> 값을 구한다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이는 </a:t>
            </a:r>
            <a:r>
              <a:rPr lang="en-US" altLang="ko-KR" sz="1400" dirty="0"/>
              <a:t>observed</a:t>
            </a:r>
            <a:r>
              <a:rPr lang="ko-KR" altLang="en-US" sz="1400" dirty="0"/>
              <a:t>된 행렬에서 </a:t>
            </a:r>
            <a:r>
              <a:rPr lang="en-US" altLang="ko-KR" sz="1400" dirty="0"/>
              <a:t>chi-square </a:t>
            </a:r>
            <a:r>
              <a:rPr lang="ko-KR" altLang="en-US" sz="1400" dirty="0"/>
              <a:t>값을 구하고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이 </a:t>
            </a:r>
            <a:r>
              <a:rPr lang="en-US" altLang="ko-KR" sz="1400" dirty="0"/>
              <a:t>chi-square </a:t>
            </a:r>
            <a:r>
              <a:rPr lang="ko-KR" altLang="en-US" sz="1400" dirty="0"/>
              <a:t>값을 자유도가 </a:t>
            </a:r>
            <a:r>
              <a:rPr lang="en-US" altLang="ko-KR" sz="1400" dirty="0"/>
              <a:t>2</a:t>
            </a:r>
            <a:r>
              <a:rPr lang="ko-KR" altLang="en-US" sz="1400" dirty="0"/>
              <a:t>인 </a:t>
            </a:r>
            <a:r>
              <a:rPr lang="en-US" altLang="ko-KR" sz="1400" dirty="0"/>
              <a:t>chi-square </a:t>
            </a:r>
            <a:r>
              <a:rPr lang="ko-KR" altLang="en-US" sz="1400" dirty="0"/>
              <a:t>밀도그림에서 구한 값에서부터 </a:t>
            </a:r>
            <a:r>
              <a:rPr lang="en-US" altLang="ko-KR" sz="1400" dirty="0"/>
              <a:t>right tail </a:t>
            </a:r>
            <a:r>
              <a:rPr lang="ko-KR" altLang="en-US" sz="1400" dirty="0"/>
              <a:t>방향으로 무한대까지 넓이를 적분한 값과 같다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258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419AEA-FFA6-8796-4096-1F34AB812404}"/>
              </a:ext>
            </a:extLst>
          </p:cNvPr>
          <p:cNvSpPr txBox="1"/>
          <p:nvPr/>
        </p:nvSpPr>
        <p:spPr>
          <a:xfrm>
            <a:off x="102088" y="278296"/>
            <a:ext cx="5582019" cy="32470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/>
                <a:latin typeface="Consolas" panose="020B0609020204030204" pitchFamily="49" charset="0"/>
              </a:rPr>
              <a:t>Code11</a:t>
            </a:r>
            <a:endParaRPr lang="en-US" altLang="ko-KR" b="1" dirty="0"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chisq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pvalue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chi2_contingency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'Observed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chi2: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chisq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:.4f}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’p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-value: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pvalue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:.4f}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1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expected_clicks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expected_noclicks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sample_with_replacement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sample_clicks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))]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sample_noclicks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sample_clicks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chi2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sample_clicks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sample_noclicks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perm_chi2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sample_with_replacement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resampled_p_value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perm_chi2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chi2observed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perm_chi2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’Observed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chi2: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chi2observed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:.4f}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’Resampled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p-value: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resampled_p_value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:.4f}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6ACC1-DF55-3607-0ADD-01F46E1DADEF}"/>
              </a:ext>
            </a:extLst>
          </p:cNvPr>
          <p:cNvSpPr txBox="1"/>
          <p:nvPr/>
        </p:nvSpPr>
        <p:spPr>
          <a:xfrm>
            <a:off x="5914861" y="438468"/>
            <a:ext cx="5966477" cy="11695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Code11</a:t>
            </a:r>
            <a:r>
              <a:rPr lang="ko-KR" altLang="en-US" sz="1400" dirty="0"/>
              <a:t>은 </a:t>
            </a:r>
            <a:r>
              <a:rPr lang="en-US" altLang="ko-KR" sz="1400" dirty="0"/>
              <a:t>sample 1000</a:t>
            </a:r>
            <a:r>
              <a:rPr lang="ko-KR" altLang="en-US" sz="1400" dirty="0"/>
              <a:t>개를 각각 다르게 뽑았기 때문에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br>
              <a:rPr lang="en-US" altLang="ko-KR" sz="1400" dirty="0"/>
            </a:br>
            <a:r>
              <a:rPr lang="en-US" altLang="ko-KR" sz="1400" dirty="0"/>
              <a:t>replacement</a:t>
            </a:r>
            <a:r>
              <a:rPr lang="ko-KR" altLang="en-US" sz="1400" dirty="0"/>
              <a:t>를 하지 않고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비복원추출하도록</a:t>
            </a:r>
            <a:r>
              <a:rPr lang="ko-KR" altLang="en-US" sz="1400" dirty="0"/>
              <a:t> 코드를 설계되었다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이를 보아 비복원추출을 통해 구한 </a:t>
            </a:r>
            <a:r>
              <a:rPr lang="en-US" altLang="ko-KR" sz="1400" dirty="0"/>
              <a:t>chi square</a:t>
            </a:r>
            <a:r>
              <a:rPr lang="ko-KR" altLang="en-US" sz="1400" dirty="0"/>
              <a:t>와 그로 구한 </a:t>
            </a:r>
            <a:r>
              <a:rPr lang="en-US" altLang="ko-KR" sz="1400" dirty="0"/>
              <a:t>p-value</a:t>
            </a:r>
            <a:br>
              <a:rPr lang="en-US" altLang="ko-KR" sz="1400" dirty="0"/>
            </a:br>
            <a:r>
              <a:rPr lang="ko-KR" altLang="en-US" sz="1400" dirty="0"/>
              <a:t>복원추출을 통해 구한 </a:t>
            </a:r>
            <a:r>
              <a:rPr lang="en-US" altLang="ko-KR" sz="1400" dirty="0"/>
              <a:t>chi square</a:t>
            </a:r>
            <a:r>
              <a:rPr lang="ko-KR" altLang="en-US" sz="1400" dirty="0"/>
              <a:t>와</a:t>
            </a:r>
            <a:r>
              <a:rPr lang="en-US" altLang="ko-KR" sz="1400" dirty="0"/>
              <a:t> </a:t>
            </a:r>
            <a:r>
              <a:rPr lang="ko-KR" altLang="en-US" sz="1400" dirty="0"/>
              <a:t>그로 구한 </a:t>
            </a:r>
            <a:r>
              <a:rPr lang="en-US" altLang="ko-KR" sz="1400" dirty="0"/>
              <a:t>p-value</a:t>
            </a:r>
            <a:r>
              <a:rPr lang="ko-KR" altLang="en-US" sz="1400" dirty="0"/>
              <a:t>는 다른 것임을 알 수 있다</a:t>
            </a:r>
            <a:r>
              <a:rPr lang="en-US" altLang="ko-KR" sz="14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ADFE31-1E4F-68FB-6065-66B10AF74910}"/>
              </a:ext>
            </a:extLst>
          </p:cNvPr>
          <p:cNvSpPr txBox="1"/>
          <p:nvPr/>
        </p:nvSpPr>
        <p:spPr>
          <a:xfrm>
            <a:off x="129523" y="3773683"/>
            <a:ext cx="2854000" cy="11695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0" i="0" dirty="0">
                <a:effectLst/>
                <a:latin typeface="Consolas" panose="020B0609020204030204" pitchFamily="49" charset="0"/>
              </a:rPr>
              <a:t>Observed chi2: 1.6659 </a:t>
            </a:r>
            <a:br>
              <a:rPr lang="en-US" altLang="ko-KR" sz="1400" b="0" i="0" dirty="0">
                <a:effectLst/>
                <a:latin typeface="Consolas" panose="020B0609020204030204" pitchFamily="49" charset="0"/>
              </a:rPr>
            </a:br>
            <a:r>
              <a:rPr lang="en-US" altLang="ko-KR" sz="1400" b="0" i="0" dirty="0">
                <a:effectLst/>
                <a:latin typeface="Consolas" panose="020B0609020204030204" pitchFamily="49" charset="0"/>
              </a:rPr>
              <a:t>p-value: 0.4348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b="0" i="0" dirty="0">
                <a:effectLst/>
                <a:latin typeface="Consolas" panose="020B0609020204030204" pitchFamily="49" charset="0"/>
              </a:rPr>
              <a:t>Observed chi2: 1.6659 Resampled p-value: 0.4845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7157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419AEA-FFA6-8796-4096-1F34AB812404}"/>
              </a:ext>
            </a:extLst>
          </p:cNvPr>
          <p:cNvSpPr txBox="1"/>
          <p:nvPr/>
        </p:nvSpPr>
        <p:spPr>
          <a:xfrm>
            <a:off x="102088" y="278296"/>
            <a:ext cx="5582019" cy="47705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/>
                <a:latin typeface="Consolas" panose="020B0609020204030204" pitchFamily="49" charset="0"/>
              </a:rPr>
              <a:t>Code13</a:t>
            </a:r>
            <a:endParaRPr lang="en-US" altLang="ko-KR" b="1" dirty="0"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loan_data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LOAN_DATA_CSV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convert to categorical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loan_data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.outcome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loan_data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.outcome.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'category'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loan_data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.outcome.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reorder_categories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'paid off'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'default'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loan_data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.purpose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loan_data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.purpose_.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'category'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loan_data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.home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loan_data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.home_.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'category'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loan_data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.emp_len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loan_data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.emp_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'category'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predictors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'purpose_'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'home_'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emp_len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outcome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'outcome'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get_dummies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loan_data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predictors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prefix_sep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loan_data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outcome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naive_model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MultinomialNB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fit_prior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naive_model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MultinomialNB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1e-10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fit_prior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naive_model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new_loan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146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146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:]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'predicted class: 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naive_model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new_loan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probabilities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naive_model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predict_proba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new_loan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naive_model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classes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'predicted probabilities'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probabilities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6ACC1-DF55-3607-0ADD-01F46E1DADEF}"/>
              </a:ext>
            </a:extLst>
          </p:cNvPr>
          <p:cNvSpPr txBox="1"/>
          <p:nvPr/>
        </p:nvSpPr>
        <p:spPr>
          <a:xfrm>
            <a:off x="5851251" y="278296"/>
            <a:ext cx="5966477" cy="46166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Code13</a:t>
            </a:r>
            <a:r>
              <a:rPr lang="ko-KR" altLang="en-US" sz="1400" dirty="0"/>
              <a:t>은 특정한 조건에 있는 사람이 빚을 </a:t>
            </a:r>
            <a:r>
              <a:rPr lang="ko-KR" altLang="en-US" sz="1400" dirty="0" err="1"/>
              <a:t>연채할지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안할지를</a:t>
            </a:r>
            <a:r>
              <a:rPr lang="ko-KR" altLang="en-US" sz="1400" dirty="0"/>
              <a:t> 예측하는 문제를 해결하는 코드이다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문제를 해결하기 전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원래 모두 </a:t>
            </a:r>
            <a:r>
              <a:rPr lang="en-US" altLang="ko-KR" sz="1400" dirty="0"/>
              <a:t>“object” </a:t>
            </a:r>
            <a:r>
              <a:rPr lang="ko-KR" altLang="en-US" sz="1400" dirty="0"/>
              <a:t>형식으로 저장되었던 변수들을 </a:t>
            </a:r>
            <a:r>
              <a:rPr lang="en-US" altLang="ko-KR" sz="1400" dirty="0"/>
              <a:t>“category” </a:t>
            </a:r>
            <a:r>
              <a:rPr lang="ko-KR" altLang="en-US" sz="1400" dirty="0"/>
              <a:t>형식으로 변환했다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원래 </a:t>
            </a:r>
            <a:r>
              <a:rPr lang="en-US" altLang="ko-KR" sz="1400" dirty="0"/>
              <a:t>1</a:t>
            </a:r>
            <a:r>
              <a:rPr lang="ko-KR" altLang="en-US" sz="1400" dirty="0"/>
              <a:t>개의 변수에 </a:t>
            </a:r>
            <a:r>
              <a:rPr lang="en-US" altLang="ko-KR" sz="1400" dirty="0"/>
              <a:t>7</a:t>
            </a:r>
            <a:r>
              <a:rPr lang="ko-KR" altLang="en-US" sz="1400" dirty="0"/>
              <a:t>개의 값을 가지고 있던 </a:t>
            </a:r>
            <a:r>
              <a:rPr lang="en-US" altLang="ko-KR" sz="1400" dirty="0"/>
              <a:t>“purpose_”</a:t>
            </a:r>
            <a:r>
              <a:rPr lang="ko-KR" altLang="en-US" sz="1400" dirty="0"/>
              <a:t>변수를 </a:t>
            </a:r>
            <a:r>
              <a:rPr lang="en-US" altLang="ko-KR" sz="1400" dirty="0"/>
              <a:t>7</a:t>
            </a:r>
            <a:r>
              <a:rPr lang="ko-KR" altLang="en-US" sz="1400" dirty="0"/>
              <a:t>개의 변수에 각각 </a:t>
            </a:r>
            <a:r>
              <a:rPr lang="en-US" altLang="ko-KR" sz="1400" dirty="0"/>
              <a:t>2</a:t>
            </a:r>
            <a:r>
              <a:rPr lang="ko-KR" altLang="en-US" sz="1400" dirty="0"/>
              <a:t>개의 값을 갖도록 변환했다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이와 같은 변환을 </a:t>
            </a:r>
            <a:r>
              <a:rPr lang="en-US" altLang="ko-KR" sz="1400" dirty="0"/>
              <a:t>“home_”</a:t>
            </a:r>
            <a:r>
              <a:rPr lang="ko-KR" altLang="en-US" sz="1400" dirty="0"/>
              <a:t> 변수와 </a:t>
            </a:r>
            <a:r>
              <a:rPr lang="en-US" altLang="ko-KR" sz="1400" dirty="0"/>
              <a:t>“</a:t>
            </a:r>
            <a:r>
              <a:rPr lang="en-US" altLang="ko-KR" sz="1400" dirty="0" err="1"/>
              <a:t>emp_len</a:t>
            </a:r>
            <a:r>
              <a:rPr lang="en-US" altLang="ko-KR" sz="1400" dirty="0"/>
              <a:t>”</a:t>
            </a:r>
            <a:r>
              <a:rPr lang="ko-KR" altLang="en-US" sz="1400" dirty="0"/>
              <a:t> 변수에도 적용하여 </a:t>
            </a:r>
            <a:r>
              <a:rPr lang="en-US" altLang="ko-KR" sz="1400" dirty="0"/>
              <a:t>3</a:t>
            </a:r>
            <a:r>
              <a:rPr lang="ko-KR" altLang="en-US" sz="1400" dirty="0"/>
              <a:t>개였던 변수가 </a:t>
            </a:r>
            <a:r>
              <a:rPr lang="en-US" altLang="ko-KR" sz="1400" dirty="0"/>
              <a:t>12</a:t>
            </a:r>
            <a:r>
              <a:rPr lang="ko-KR" altLang="en-US" sz="1400" dirty="0"/>
              <a:t>개의 변수로 증가했고</a:t>
            </a:r>
            <a:r>
              <a:rPr lang="en-US" altLang="ko-KR" sz="1400" dirty="0"/>
              <a:t>, </a:t>
            </a:r>
            <a:r>
              <a:rPr lang="ko-KR" altLang="en-US" sz="1400" dirty="0"/>
              <a:t>각각의 모든 변수는 </a:t>
            </a:r>
            <a:r>
              <a:rPr lang="en-US" altLang="ko-KR" sz="1400" dirty="0"/>
              <a:t>0</a:t>
            </a:r>
            <a:r>
              <a:rPr lang="ko-KR" altLang="en-US" sz="1400" dirty="0"/>
              <a:t> 또는 </a:t>
            </a:r>
            <a:r>
              <a:rPr lang="en-US" altLang="ko-KR" sz="1400" dirty="0"/>
              <a:t>1</a:t>
            </a:r>
            <a:r>
              <a:rPr lang="ko-KR" altLang="en-US" sz="1400" dirty="0"/>
              <a:t>의 값만 가지게 되었다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해당 데이터에선 </a:t>
            </a:r>
            <a:r>
              <a:rPr lang="en-US" altLang="ko-KR" sz="1400" dirty="0"/>
              <a:t>45342</a:t>
            </a:r>
            <a:r>
              <a:rPr lang="ko-KR" altLang="en-US" sz="1400" dirty="0"/>
              <a:t>명의 데이터가 있었고</a:t>
            </a:r>
            <a:r>
              <a:rPr lang="en-US" altLang="ko-KR" sz="1400" dirty="0"/>
              <a:t>, </a:t>
            </a:r>
            <a:r>
              <a:rPr lang="ko-KR" altLang="en-US" sz="1400" dirty="0"/>
              <a:t>이 문제어선 </a:t>
            </a:r>
            <a:r>
              <a:rPr lang="en-US" altLang="ko-KR" sz="1400" dirty="0"/>
              <a:t>147</a:t>
            </a:r>
            <a:r>
              <a:rPr lang="ko-KR" altLang="en-US" sz="1400" dirty="0"/>
              <a:t>번째 사람이 연체할 확률을 구하고 싶었다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 사람이 갖고 있는 </a:t>
            </a:r>
            <a:r>
              <a:rPr lang="en-US" altLang="ko-KR" sz="1400" dirty="0"/>
              <a:t>12</a:t>
            </a:r>
            <a:r>
              <a:rPr lang="ko-KR" altLang="en-US" sz="1400" dirty="0"/>
              <a:t>개의 예측변수 값들은 아래의 표와 같다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총 </a:t>
            </a:r>
            <a:r>
              <a:rPr lang="en-US" altLang="ko-KR" sz="1400" dirty="0"/>
              <a:t>12</a:t>
            </a:r>
            <a:r>
              <a:rPr lang="ko-KR" altLang="en-US" sz="1400" dirty="0"/>
              <a:t>개의 변수를 가지고 예측해야 하기에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outcome</a:t>
            </a:r>
            <a:r>
              <a:rPr lang="ko-KR" altLang="en-US" sz="1400" dirty="0"/>
              <a:t>이 </a:t>
            </a:r>
            <a:r>
              <a:rPr lang="en-US" altLang="ko-KR" sz="1400" dirty="0"/>
              <a:t>1</a:t>
            </a:r>
            <a:r>
              <a:rPr lang="ko-KR" altLang="en-US" sz="1400" dirty="0"/>
              <a:t>인 경우에 각 변수들이 해당하는 값을 가질 조건부확률 </a:t>
            </a:r>
            <a:r>
              <a:rPr lang="en-US" altLang="ko-KR" sz="1400" dirty="0"/>
              <a:t>12</a:t>
            </a:r>
            <a:r>
              <a:rPr lang="ko-KR" altLang="en-US" sz="1400" dirty="0"/>
              <a:t>개를 모두 곱하고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outcome</a:t>
            </a:r>
            <a:r>
              <a:rPr lang="ko-KR" altLang="en-US" sz="1400" dirty="0"/>
              <a:t>이 </a:t>
            </a:r>
            <a:r>
              <a:rPr lang="en-US" altLang="ko-KR" sz="1400" dirty="0"/>
              <a:t>1</a:t>
            </a:r>
            <a:r>
              <a:rPr lang="ko-KR" altLang="en-US" sz="1400" dirty="0"/>
              <a:t>일 확률을 각 변수가 해당하는 값을 갖는 확률 </a:t>
            </a:r>
            <a:r>
              <a:rPr lang="en-US" altLang="ko-KR" sz="1400" dirty="0"/>
              <a:t>12</a:t>
            </a:r>
            <a:r>
              <a:rPr lang="ko-KR" altLang="en-US" sz="1400" dirty="0"/>
              <a:t>개를 모두 곱하면 문제를 해결할 수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</a:t>
            </a:r>
            <a:r>
              <a:rPr lang="ko-KR" altLang="en-US" sz="1400" dirty="0" err="1"/>
              <a:t>뒷</a:t>
            </a:r>
            <a:r>
              <a:rPr lang="ko-KR" altLang="en-US" sz="1400" dirty="0"/>
              <a:t> 장에 수식으로 표현했다</a:t>
            </a:r>
            <a:r>
              <a:rPr lang="en-US" altLang="ko-KR" sz="1400" dirty="0"/>
              <a:t>.)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ADFE31-1E4F-68FB-6065-66B10AF74910}"/>
              </a:ext>
            </a:extLst>
          </p:cNvPr>
          <p:cNvSpPr txBox="1"/>
          <p:nvPr/>
        </p:nvSpPr>
        <p:spPr>
          <a:xfrm>
            <a:off x="102088" y="5157210"/>
            <a:ext cx="2854000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0" i="0" dirty="0">
                <a:effectLst/>
                <a:latin typeface="Consolas" panose="020B0609020204030204" pitchFamily="49" charset="0"/>
              </a:rPr>
              <a:t>predicted class: default predicted probabilities default paid off 0 0.653699 0.346301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95E4E-083A-D777-BC7E-00C64D39B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8" y="6219694"/>
            <a:ext cx="11095682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27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2663</Words>
  <Application>Microsoft Office PowerPoint</Application>
  <PresentationFormat>와이드스크린</PresentationFormat>
  <Paragraphs>207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Consolas</vt:lpstr>
      <vt:lpstr>Office 테마</vt:lpstr>
      <vt:lpstr>과제2.인공지능학과 2022480002 김관중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과제2.인공지능학과 2022480002 김관중</dc:title>
  <dc:creator>김관중</dc:creator>
  <cp:lastModifiedBy>김관중</cp:lastModifiedBy>
  <cp:revision>3</cp:revision>
  <dcterms:created xsi:type="dcterms:W3CDTF">2023-11-03T07:46:39Z</dcterms:created>
  <dcterms:modified xsi:type="dcterms:W3CDTF">2023-11-17T03:13:42Z</dcterms:modified>
</cp:coreProperties>
</file>